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87" r:id="rId3"/>
    <p:sldMasterId id="2147483699" r:id="rId4"/>
    <p:sldMasterId id="2147483711" r:id="rId5"/>
  </p:sldMasterIdLst>
  <p:notesMasterIdLst>
    <p:notesMasterId r:id="rId37"/>
  </p:notesMasterIdLst>
  <p:sldIdLst>
    <p:sldId id="314" r:id="rId6"/>
    <p:sldId id="318" r:id="rId7"/>
    <p:sldId id="319" r:id="rId8"/>
    <p:sldId id="274" r:id="rId9"/>
    <p:sldId id="261" r:id="rId10"/>
    <p:sldId id="265" r:id="rId11"/>
    <p:sldId id="268" r:id="rId12"/>
    <p:sldId id="266" r:id="rId13"/>
    <p:sldId id="257" r:id="rId14"/>
    <p:sldId id="323" r:id="rId15"/>
    <p:sldId id="273" r:id="rId16"/>
    <p:sldId id="267" r:id="rId17"/>
    <p:sldId id="270" r:id="rId18"/>
    <p:sldId id="272" r:id="rId19"/>
    <p:sldId id="276" r:id="rId20"/>
    <p:sldId id="277" r:id="rId21"/>
    <p:sldId id="324" r:id="rId22"/>
    <p:sldId id="283" r:id="rId23"/>
    <p:sldId id="281" r:id="rId24"/>
    <p:sldId id="282" r:id="rId25"/>
    <p:sldId id="284" r:id="rId26"/>
    <p:sldId id="285" r:id="rId27"/>
    <p:sldId id="305" r:id="rId28"/>
    <p:sldId id="325" r:id="rId29"/>
    <p:sldId id="303" r:id="rId30"/>
    <p:sldId id="292" r:id="rId31"/>
    <p:sldId id="294" r:id="rId32"/>
    <p:sldId id="295" r:id="rId33"/>
    <p:sldId id="296" r:id="rId34"/>
    <p:sldId id="297" r:id="rId35"/>
    <p:sldId id="317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345"/>
    <a:srgbClr val="009900"/>
    <a:srgbClr val="004C41"/>
    <a:srgbClr val="003300"/>
    <a:srgbClr val="EFEFF0"/>
    <a:srgbClr val="38424F"/>
    <a:srgbClr val="FF729D"/>
    <a:srgbClr val="CF3787"/>
    <a:srgbClr val="9B18B1"/>
    <a:srgbClr val="485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7" autoAdjust="0"/>
    <p:restoredTop sz="94913" autoAdjust="0"/>
  </p:normalViewPr>
  <p:slideViewPr>
    <p:cSldViewPr snapToGrid="0" showGuides="1">
      <p:cViewPr varScale="1">
        <p:scale>
          <a:sx n="102" d="100"/>
          <a:sy n="102" d="100"/>
        </p:scale>
        <p:origin x="150" y="24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CC1C8-498F-4F87-8FBC-84609E60CFB9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B9D0F-9225-4952-8434-38C29095F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70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062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741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255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284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807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681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98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869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302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141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39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740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783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091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884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181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955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33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722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967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626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79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170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68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9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76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75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329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42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94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9D0F-9225-4952-8434-38C2909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89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291D25-42B1-4581-865C-258FE88BFC2C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25FA9-D5AD-43AF-B9E4-A39B12D68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19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9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8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1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59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15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5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88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09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0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291D25-42B1-4581-865C-258FE88BFC2C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25FA9-D5AD-43AF-B9E4-A39B12D68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8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02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33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35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83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48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31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88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44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43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1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91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14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71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83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02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26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03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83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08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52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2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56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48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02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4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75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5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2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8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2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9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4D5D0-2948-45AE-BEBB-3D491196CE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19C3-D2C1-4A1B-81E7-E81BA22DE63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5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AC9D-4DB1-4C43-9C3D-2A1F320BC3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A538-5F5D-416D-A366-CC78A227FC5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0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8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>
            <a:spLocks/>
          </p:cNvSpPr>
          <p:nvPr/>
        </p:nvSpPr>
        <p:spPr bwMode="auto">
          <a:xfrm>
            <a:off x="-24315" y="-17418"/>
            <a:ext cx="4367317" cy="5069536"/>
          </a:xfrm>
          <a:custGeom>
            <a:avLst/>
            <a:gdLst>
              <a:gd name="connsiteX0" fmla="*/ 3873521 w 4367317"/>
              <a:gd name="connsiteY0" fmla="*/ 0 h 5069536"/>
              <a:gd name="connsiteX1" fmla="*/ 4367317 w 4367317"/>
              <a:gd name="connsiteY1" fmla="*/ 0 h 5069536"/>
              <a:gd name="connsiteX2" fmla="*/ 0 w 4367317"/>
              <a:gd name="connsiteY2" fmla="*/ 5069536 h 5069536"/>
              <a:gd name="connsiteX3" fmla="*/ 0 w 4367317"/>
              <a:gd name="connsiteY3" fmla="*/ 1974215 h 506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317" h="5069536">
                <a:moveTo>
                  <a:pt x="3873521" y="0"/>
                </a:moveTo>
                <a:lnTo>
                  <a:pt x="4367317" y="0"/>
                </a:lnTo>
                <a:lnTo>
                  <a:pt x="0" y="5069536"/>
                </a:lnTo>
                <a:lnTo>
                  <a:pt x="0" y="1974215"/>
                </a:lnTo>
                <a:close/>
              </a:path>
            </a:pathLst>
          </a:custGeom>
          <a:solidFill>
            <a:srgbClr val="EFE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任意多边形 36"/>
          <p:cNvSpPr>
            <a:spLocks/>
          </p:cNvSpPr>
          <p:nvPr/>
        </p:nvSpPr>
        <p:spPr bwMode="auto">
          <a:xfrm>
            <a:off x="-24316" y="-43545"/>
            <a:ext cx="3955151" cy="2314573"/>
          </a:xfrm>
          <a:custGeom>
            <a:avLst/>
            <a:gdLst>
              <a:gd name="connsiteX0" fmla="*/ 0 w 3955151"/>
              <a:gd name="connsiteY0" fmla="*/ 0 h 2314573"/>
              <a:gd name="connsiteX1" fmla="*/ 3541893 w 3955151"/>
              <a:gd name="connsiteY1" fmla="*/ 0 h 2314573"/>
              <a:gd name="connsiteX2" fmla="*/ 3955151 w 3955151"/>
              <a:gd name="connsiteY2" fmla="*/ 10116 h 2314573"/>
              <a:gd name="connsiteX3" fmla="*/ 0 w 3955151"/>
              <a:gd name="connsiteY3" fmla="*/ 2314573 h 231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151" h="2314573">
                <a:moveTo>
                  <a:pt x="0" y="0"/>
                </a:moveTo>
                <a:lnTo>
                  <a:pt x="3541893" y="0"/>
                </a:lnTo>
                <a:lnTo>
                  <a:pt x="3955151" y="10116"/>
                </a:lnTo>
                <a:lnTo>
                  <a:pt x="0" y="2314573"/>
                </a:lnTo>
                <a:close/>
              </a:path>
            </a:pathLst>
          </a:custGeom>
          <a:solidFill>
            <a:srgbClr val="004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任意多边形 35"/>
          <p:cNvSpPr>
            <a:spLocks/>
          </p:cNvSpPr>
          <p:nvPr/>
        </p:nvSpPr>
        <p:spPr bwMode="auto">
          <a:xfrm>
            <a:off x="-24316" y="-17418"/>
            <a:ext cx="3982022" cy="3071803"/>
          </a:xfrm>
          <a:custGeom>
            <a:avLst/>
            <a:gdLst>
              <a:gd name="connsiteX0" fmla="*/ 3934942 w 3982022"/>
              <a:gd name="connsiteY0" fmla="*/ 0 h 3071803"/>
              <a:gd name="connsiteX1" fmla="*/ 3982022 w 3982022"/>
              <a:gd name="connsiteY1" fmla="*/ 0 h 3071803"/>
              <a:gd name="connsiteX2" fmla="*/ 0 w 3982022"/>
              <a:gd name="connsiteY2" fmla="*/ 3071803 h 3071803"/>
              <a:gd name="connsiteX3" fmla="*/ 0 w 3982022"/>
              <a:gd name="connsiteY3" fmla="*/ 1848528 h 30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2022" h="3071803">
                <a:moveTo>
                  <a:pt x="3934942" y="0"/>
                </a:moveTo>
                <a:lnTo>
                  <a:pt x="3982022" y="0"/>
                </a:lnTo>
                <a:lnTo>
                  <a:pt x="0" y="3071803"/>
                </a:lnTo>
                <a:lnTo>
                  <a:pt x="0" y="1848528"/>
                </a:lnTo>
                <a:close/>
              </a:path>
            </a:pathLst>
          </a:custGeom>
          <a:solidFill>
            <a:srgbClr val="8CC3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任意多边形 43"/>
          <p:cNvSpPr>
            <a:spLocks/>
          </p:cNvSpPr>
          <p:nvPr/>
        </p:nvSpPr>
        <p:spPr bwMode="auto">
          <a:xfrm>
            <a:off x="9290263" y="2687956"/>
            <a:ext cx="2925237" cy="3476625"/>
          </a:xfrm>
          <a:custGeom>
            <a:avLst/>
            <a:gdLst>
              <a:gd name="connsiteX0" fmla="*/ 2919413 w 2925237"/>
              <a:gd name="connsiteY0" fmla="*/ 0 h 3476625"/>
              <a:gd name="connsiteX1" fmla="*/ 2925237 w 2925237"/>
              <a:gd name="connsiteY1" fmla="*/ 163915 h 3476625"/>
              <a:gd name="connsiteX2" fmla="*/ 2925237 w 2925237"/>
              <a:gd name="connsiteY2" fmla="*/ 3398721 h 3476625"/>
              <a:gd name="connsiteX3" fmla="*/ 0 w 2925237"/>
              <a:gd name="connsiteY3" fmla="*/ 3476625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5237" h="3476625">
                <a:moveTo>
                  <a:pt x="2919413" y="0"/>
                </a:moveTo>
                <a:lnTo>
                  <a:pt x="2925237" y="163915"/>
                </a:lnTo>
                <a:lnTo>
                  <a:pt x="2925237" y="3398721"/>
                </a:lnTo>
                <a:lnTo>
                  <a:pt x="0" y="3476625"/>
                </a:lnTo>
                <a:close/>
              </a:path>
            </a:pathLst>
          </a:custGeom>
          <a:solidFill>
            <a:srgbClr val="EFE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任意多边形 41"/>
          <p:cNvSpPr>
            <a:spLocks/>
          </p:cNvSpPr>
          <p:nvPr/>
        </p:nvSpPr>
        <p:spPr bwMode="auto">
          <a:xfrm>
            <a:off x="8237752" y="4131555"/>
            <a:ext cx="3977749" cy="2758695"/>
          </a:xfrm>
          <a:custGeom>
            <a:avLst/>
            <a:gdLst>
              <a:gd name="connsiteX0" fmla="*/ 3977749 w 3977749"/>
              <a:gd name="connsiteY0" fmla="*/ 0 h 2758695"/>
              <a:gd name="connsiteX1" fmla="*/ 3977749 w 3977749"/>
              <a:gd name="connsiteY1" fmla="*/ 2758695 h 2758695"/>
              <a:gd name="connsiteX2" fmla="*/ 626774 w 3977749"/>
              <a:gd name="connsiteY2" fmla="*/ 2758695 h 2758695"/>
              <a:gd name="connsiteX3" fmla="*/ 0 w 3977749"/>
              <a:gd name="connsiteY3" fmla="*/ 2734703 h 27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7749" h="2758695">
                <a:moveTo>
                  <a:pt x="3977749" y="0"/>
                </a:moveTo>
                <a:lnTo>
                  <a:pt x="3977749" y="2758695"/>
                </a:lnTo>
                <a:lnTo>
                  <a:pt x="626774" y="2758695"/>
                </a:lnTo>
                <a:lnTo>
                  <a:pt x="0" y="2734703"/>
                </a:lnTo>
                <a:close/>
              </a:path>
            </a:pathLst>
          </a:custGeom>
          <a:solidFill>
            <a:srgbClr val="004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任意多边形 42"/>
          <p:cNvSpPr>
            <a:spLocks/>
          </p:cNvSpPr>
          <p:nvPr/>
        </p:nvSpPr>
        <p:spPr bwMode="auto">
          <a:xfrm>
            <a:off x="7875575" y="4899187"/>
            <a:ext cx="4339925" cy="1991063"/>
          </a:xfrm>
          <a:custGeom>
            <a:avLst/>
            <a:gdLst>
              <a:gd name="connsiteX0" fmla="*/ 4339925 w 4339925"/>
              <a:gd name="connsiteY0" fmla="*/ 0 h 1991063"/>
              <a:gd name="connsiteX1" fmla="*/ 4339925 w 4339925"/>
              <a:gd name="connsiteY1" fmla="*/ 913141 h 1991063"/>
              <a:gd name="connsiteX2" fmla="*/ 305017 w 4339925"/>
              <a:gd name="connsiteY2" fmla="*/ 1991063 h 1991063"/>
              <a:gd name="connsiteX3" fmla="*/ 0 w 4339925"/>
              <a:gd name="connsiteY3" fmla="*/ 1991063 h 19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925" h="1991063">
                <a:moveTo>
                  <a:pt x="4339925" y="0"/>
                </a:moveTo>
                <a:lnTo>
                  <a:pt x="4339925" y="913141"/>
                </a:lnTo>
                <a:lnTo>
                  <a:pt x="305017" y="1991063"/>
                </a:lnTo>
                <a:lnTo>
                  <a:pt x="0" y="1991063"/>
                </a:lnTo>
                <a:close/>
              </a:path>
            </a:pathLst>
          </a:custGeom>
          <a:solidFill>
            <a:srgbClr val="8CC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20314" y="2572460"/>
            <a:ext cx="7366120" cy="1323439"/>
          </a:xfrm>
          <a:prstGeom prst="rect">
            <a:avLst/>
          </a:prstGeom>
          <a:noFill/>
          <a:ln>
            <a:solidFill>
              <a:srgbClr val="004C4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04C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商务项目计划书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79686" y="3881387"/>
            <a:ext cx="56473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154589" y="4262629"/>
            <a:ext cx="1705916" cy="40011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人：</a:t>
            </a:r>
            <a:r>
              <a:rPr lang="en-US" altLang="zh-CN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313939" y="4262629"/>
            <a:ext cx="1614546" cy="40011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58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6" grpId="0" animBg="1"/>
      <p:bldP spid="44" grpId="0" animBg="1"/>
      <p:bldP spid="42" grpId="0" animBg="1"/>
      <p:bldP spid="43" grpId="0" animBg="1"/>
      <p:bldP spid="15" grpId="0" animBg="1"/>
      <p:bldP spid="16" grpId="0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17664" y="2732642"/>
            <a:ext cx="8722064" cy="1683597"/>
            <a:chOff x="31445" y="161947"/>
            <a:chExt cx="2500824" cy="318131"/>
          </a:xfrm>
          <a:solidFill>
            <a:srgbClr val="5FA326"/>
          </a:solidFill>
        </p:grpSpPr>
        <p:sp>
          <p:nvSpPr>
            <p:cNvPr id="16" name="矩形 15"/>
            <p:cNvSpPr/>
            <p:nvPr/>
          </p:nvSpPr>
          <p:spPr>
            <a:xfrm>
              <a:off x="31445" y="176315"/>
              <a:ext cx="2268640" cy="293086"/>
            </a:xfrm>
            <a:prstGeom prst="rect">
              <a:avLst/>
            </a:prstGeom>
            <a:solidFill>
              <a:srgbClr val="8CC345"/>
            </a:solidFill>
            <a:ln w="25400" cap="flat" cmpd="sng" algn="ctr">
              <a:solidFill>
                <a:srgbClr val="8CC34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2257111" y="204921"/>
              <a:ext cx="318131" cy="232184"/>
            </a:xfrm>
            <a:prstGeom prst="triangle">
              <a:avLst/>
            </a:prstGeom>
            <a:solidFill>
              <a:srgbClr val="8CC345"/>
            </a:solidFill>
            <a:ln w="25400" cap="flat" cmpd="sng" algn="ctr">
              <a:solidFill>
                <a:srgbClr val="8CC34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18" name="TextBox 8"/>
            <p:cNvSpPr txBox="1"/>
            <p:nvPr/>
          </p:nvSpPr>
          <p:spPr>
            <a:xfrm>
              <a:off x="1085788" y="238997"/>
              <a:ext cx="1246120" cy="157024"/>
            </a:xfrm>
            <a:prstGeom prst="rect">
              <a:avLst/>
            </a:prstGeom>
            <a:solidFill>
              <a:srgbClr val="8CC345"/>
            </a:solidFill>
            <a:ln>
              <a:solidFill>
                <a:srgbClr val="8CC345"/>
              </a:solidFill>
            </a:ln>
          </p:spPr>
          <p:txBody>
            <a:bodyPr wrap="none" rtlCol="0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zh-CN" altLang="en-US" sz="4800" kern="0" spc="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</a:t>
              </a:r>
              <a:r>
                <a:rPr lang="zh-CN" altLang="en-US" sz="4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点击添加标题</a:t>
              </a:r>
              <a:endParaRPr lang="en-US" altLang="zh-CN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81804" y="1831086"/>
            <a:ext cx="3493221" cy="3493221"/>
            <a:chOff x="267453" y="94709"/>
            <a:chExt cx="454824" cy="454824"/>
          </a:xfrm>
        </p:grpSpPr>
        <p:sp>
          <p:nvSpPr>
            <p:cNvPr id="20" name="椭圆 19"/>
            <p:cNvSpPr/>
            <p:nvPr/>
          </p:nvSpPr>
          <p:spPr>
            <a:xfrm>
              <a:off x="301756" y="114952"/>
              <a:ext cx="390525" cy="3952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43738" y="170570"/>
              <a:ext cx="302255" cy="302255"/>
            </a:xfrm>
            <a:prstGeom prst="ellipse">
              <a:avLst/>
            </a:prstGeom>
            <a:solidFill>
              <a:srgbClr val="8CC34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24" name="同心圆 23"/>
            <p:cNvSpPr/>
            <p:nvPr/>
          </p:nvSpPr>
          <p:spPr>
            <a:xfrm>
              <a:off x="267453" y="94709"/>
              <a:ext cx="454824" cy="454824"/>
            </a:xfrm>
            <a:prstGeom prst="donut">
              <a:avLst>
                <a:gd name="adj" fmla="val 8567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black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25" name="TextBox 9"/>
            <p:cNvSpPr txBox="1"/>
            <p:nvPr/>
          </p:nvSpPr>
          <p:spPr>
            <a:xfrm>
              <a:off x="370583" y="176347"/>
              <a:ext cx="261978" cy="268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12800" kern="0" dirty="0">
                  <a:solidFill>
                    <a:prstClr val="white"/>
                  </a:solidFill>
                  <a:latin typeface="Arial"/>
                  <a:ea typeface="方正正中黑简体"/>
                  <a:cs typeface="+mn-ea"/>
                  <a:sym typeface="+mn-lt"/>
                </a:rPr>
                <a:t>02</a:t>
              </a:r>
              <a:endParaRPr lang="zh-CN" altLang="en-US" sz="12800" kern="0" dirty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22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3379" y="1243391"/>
            <a:ext cx="6816953" cy="4620381"/>
            <a:chOff x="2931781" y="720875"/>
            <a:chExt cx="6328438" cy="4289276"/>
          </a:xfrm>
        </p:grpSpPr>
        <p:grpSp>
          <p:nvGrpSpPr>
            <p:cNvPr id="96" name="组合 95"/>
            <p:cNvGrpSpPr/>
            <p:nvPr/>
          </p:nvGrpSpPr>
          <p:grpSpPr>
            <a:xfrm>
              <a:off x="2931781" y="720875"/>
              <a:ext cx="6328438" cy="4289276"/>
              <a:chOff x="2931781" y="720875"/>
              <a:chExt cx="6328438" cy="4289276"/>
            </a:xfrm>
          </p:grpSpPr>
          <p:pic>
            <p:nvPicPr>
              <p:cNvPr id="97" name="Picture 6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31781" y="720875"/>
                <a:ext cx="6328438" cy="4289276"/>
              </a:xfrm>
              <a:prstGeom prst="rect">
                <a:avLst/>
              </a:prstGeom>
            </p:spPr>
          </p:pic>
          <p:sp>
            <p:nvSpPr>
              <p:cNvPr id="98" name="Rectangle 20"/>
              <p:cNvSpPr/>
              <p:nvPr/>
            </p:nvSpPr>
            <p:spPr bwMode="auto">
              <a:xfrm>
                <a:off x="3362896" y="1214470"/>
                <a:ext cx="1651251" cy="3251663"/>
              </a:xfrm>
              <a:custGeom>
                <a:avLst/>
                <a:gdLst>
                  <a:gd name="connsiteX0" fmla="*/ 0 w 3886200"/>
                  <a:gd name="connsiteY0" fmla="*/ 0 h 6491288"/>
                  <a:gd name="connsiteX1" fmla="*/ 3886200 w 3886200"/>
                  <a:gd name="connsiteY1" fmla="*/ 0 h 6491288"/>
                  <a:gd name="connsiteX2" fmla="*/ 3886200 w 3886200"/>
                  <a:gd name="connsiteY2" fmla="*/ 6491288 h 6491288"/>
                  <a:gd name="connsiteX3" fmla="*/ 0 w 3886200"/>
                  <a:gd name="connsiteY3" fmla="*/ 6491288 h 6491288"/>
                  <a:gd name="connsiteX4" fmla="*/ 0 w 3886200"/>
                  <a:gd name="connsiteY4" fmla="*/ 0 h 6491288"/>
                  <a:gd name="connsiteX0" fmla="*/ 0 w 3886200"/>
                  <a:gd name="connsiteY0" fmla="*/ 876300 h 7367588"/>
                  <a:gd name="connsiteX1" fmla="*/ 3886200 w 3886200"/>
                  <a:gd name="connsiteY1" fmla="*/ 0 h 7367588"/>
                  <a:gd name="connsiteX2" fmla="*/ 3886200 w 3886200"/>
                  <a:gd name="connsiteY2" fmla="*/ 7367588 h 7367588"/>
                  <a:gd name="connsiteX3" fmla="*/ 0 w 3886200"/>
                  <a:gd name="connsiteY3" fmla="*/ 7367588 h 7367588"/>
                  <a:gd name="connsiteX4" fmla="*/ 0 w 3886200"/>
                  <a:gd name="connsiteY4" fmla="*/ 876300 h 7367588"/>
                  <a:gd name="connsiteX0" fmla="*/ 133350 w 3886200"/>
                  <a:gd name="connsiteY0" fmla="*/ 1504950 h 7367588"/>
                  <a:gd name="connsiteX1" fmla="*/ 3886200 w 3886200"/>
                  <a:gd name="connsiteY1" fmla="*/ 0 h 7367588"/>
                  <a:gd name="connsiteX2" fmla="*/ 3886200 w 3886200"/>
                  <a:gd name="connsiteY2" fmla="*/ 7367588 h 7367588"/>
                  <a:gd name="connsiteX3" fmla="*/ 0 w 3886200"/>
                  <a:gd name="connsiteY3" fmla="*/ 7367588 h 7367588"/>
                  <a:gd name="connsiteX4" fmla="*/ 133350 w 3886200"/>
                  <a:gd name="connsiteY4" fmla="*/ 1504950 h 7367588"/>
                  <a:gd name="connsiteX0" fmla="*/ 38100 w 3886200"/>
                  <a:gd name="connsiteY0" fmla="*/ 1181100 h 7367588"/>
                  <a:gd name="connsiteX1" fmla="*/ 3886200 w 3886200"/>
                  <a:gd name="connsiteY1" fmla="*/ 0 h 7367588"/>
                  <a:gd name="connsiteX2" fmla="*/ 3886200 w 3886200"/>
                  <a:gd name="connsiteY2" fmla="*/ 7367588 h 7367588"/>
                  <a:gd name="connsiteX3" fmla="*/ 0 w 3886200"/>
                  <a:gd name="connsiteY3" fmla="*/ 7367588 h 7367588"/>
                  <a:gd name="connsiteX4" fmla="*/ 38100 w 3886200"/>
                  <a:gd name="connsiteY4" fmla="*/ 1181100 h 7367588"/>
                  <a:gd name="connsiteX0" fmla="*/ 19050 w 3867150"/>
                  <a:gd name="connsiteY0" fmla="*/ 1181100 h 7615238"/>
                  <a:gd name="connsiteX1" fmla="*/ 3867150 w 3867150"/>
                  <a:gd name="connsiteY1" fmla="*/ 0 h 7615238"/>
                  <a:gd name="connsiteX2" fmla="*/ 3867150 w 3867150"/>
                  <a:gd name="connsiteY2" fmla="*/ 7367588 h 7615238"/>
                  <a:gd name="connsiteX3" fmla="*/ 0 w 3867150"/>
                  <a:gd name="connsiteY3" fmla="*/ 7615238 h 7615238"/>
                  <a:gd name="connsiteX4" fmla="*/ 19050 w 3867150"/>
                  <a:gd name="connsiteY4" fmla="*/ 1181100 h 7615238"/>
                  <a:gd name="connsiteX0" fmla="*/ 19050 w 3867150"/>
                  <a:gd name="connsiteY0" fmla="*/ 1181100 h 7615238"/>
                  <a:gd name="connsiteX1" fmla="*/ 3867150 w 3867150"/>
                  <a:gd name="connsiteY1" fmla="*/ 0 h 7615238"/>
                  <a:gd name="connsiteX2" fmla="*/ 3867150 w 3867150"/>
                  <a:gd name="connsiteY2" fmla="*/ 7462838 h 7615238"/>
                  <a:gd name="connsiteX3" fmla="*/ 0 w 3867150"/>
                  <a:gd name="connsiteY3" fmla="*/ 7615238 h 7615238"/>
                  <a:gd name="connsiteX4" fmla="*/ 19050 w 3867150"/>
                  <a:gd name="connsiteY4" fmla="*/ 1181100 h 7615238"/>
                  <a:gd name="connsiteX0" fmla="*/ 19050 w 3867150"/>
                  <a:gd name="connsiteY0" fmla="*/ 1181100 h 7615238"/>
                  <a:gd name="connsiteX1" fmla="*/ 3867150 w 3867150"/>
                  <a:gd name="connsiteY1" fmla="*/ 0 h 7615238"/>
                  <a:gd name="connsiteX2" fmla="*/ 3867150 w 3867150"/>
                  <a:gd name="connsiteY2" fmla="*/ 7462838 h 7615238"/>
                  <a:gd name="connsiteX3" fmla="*/ 0 w 3867150"/>
                  <a:gd name="connsiteY3" fmla="*/ 7615238 h 7615238"/>
                  <a:gd name="connsiteX4" fmla="*/ 19050 w 3867150"/>
                  <a:gd name="connsiteY4" fmla="*/ 1181100 h 761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7150" h="7615238">
                    <a:moveTo>
                      <a:pt x="19050" y="1181100"/>
                    </a:moveTo>
                    <a:lnTo>
                      <a:pt x="3867150" y="0"/>
                    </a:lnTo>
                    <a:lnTo>
                      <a:pt x="3867150" y="7462838"/>
                    </a:lnTo>
                    <a:lnTo>
                      <a:pt x="0" y="7615238"/>
                    </a:lnTo>
                    <a:lnTo>
                      <a:pt x="19050" y="1181100"/>
                    </a:lnTo>
                    <a:close/>
                  </a:path>
                </a:pathLst>
              </a:cu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45720" tIns="22860" rIns="45720" bIns="228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id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9" name="Rectangle 20"/>
              <p:cNvSpPr/>
              <p:nvPr/>
            </p:nvSpPr>
            <p:spPr bwMode="auto">
              <a:xfrm flipH="1">
                <a:off x="7128511" y="1221655"/>
                <a:ext cx="1651251" cy="3251663"/>
              </a:xfrm>
              <a:custGeom>
                <a:avLst/>
                <a:gdLst>
                  <a:gd name="connsiteX0" fmla="*/ 0 w 3886200"/>
                  <a:gd name="connsiteY0" fmla="*/ 0 h 6491288"/>
                  <a:gd name="connsiteX1" fmla="*/ 3886200 w 3886200"/>
                  <a:gd name="connsiteY1" fmla="*/ 0 h 6491288"/>
                  <a:gd name="connsiteX2" fmla="*/ 3886200 w 3886200"/>
                  <a:gd name="connsiteY2" fmla="*/ 6491288 h 6491288"/>
                  <a:gd name="connsiteX3" fmla="*/ 0 w 3886200"/>
                  <a:gd name="connsiteY3" fmla="*/ 6491288 h 6491288"/>
                  <a:gd name="connsiteX4" fmla="*/ 0 w 3886200"/>
                  <a:gd name="connsiteY4" fmla="*/ 0 h 6491288"/>
                  <a:gd name="connsiteX0" fmla="*/ 0 w 3886200"/>
                  <a:gd name="connsiteY0" fmla="*/ 876300 h 7367588"/>
                  <a:gd name="connsiteX1" fmla="*/ 3886200 w 3886200"/>
                  <a:gd name="connsiteY1" fmla="*/ 0 h 7367588"/>
                  <a:gd name="connsiteX2" fmla="*/ 3886200 w 3886200"/>
                  <a:gd name="connsiteY2" fmla="*/ 7367588 h 7367588"/>
                  <a:gd name="connsiteX3" fmla="*/ 0 w 3886200"/>
                  <a:gd name="connsiteY3" fmla="*/ 7367588 h 7367588"/>
                  <a:gd name="connsiteX4" fmla="*/ 0 w 3886200"/>
                  <a:gd name="connsiteY4" fmla="*/ 876300 h 7367588"/>
                  <a:gd name="connsiteX0" fmla="*/ 133350 w 3886200"/>
                  <a:gd name="connsiteY0" fmla="*/ 1504950 h 7367588"/>
                  <a:gd name="connsiteX1" fmla="*/ 3886200 w 3886200"/>
                  <a:gd name="connsiteY1" fmla="*/ 0 h 7367588"/>
                  <a:gd name="connsiteX2" fmla="*/ 3886200 w 3886200"/>
                  <a:gd name="connsiteY2" fmla="*/ 7367588 h 7367588"/>
                  <a:gd name="connsiteX3" fmla="*/ 0 w 3886200"/>
                  <a:gd name="connsiteY3" fmla="*/ 7367588 h 7367588"/>
                  <a:gd name="connsiteX4" fmla="*/ 133350 w 3886200"/>
                  <a:gd name="connsiteY4" fmla="*/ 1504950 h 7367588"/>
                  <a:gd name="connsiteX0" fmla="*/ 38100 w 3886200"/>
                  <a:gd name="connsiteY0" fmla="*/ 1181100 h 7367588"/>
                  <a:gd name="connsiteX1" fmla="*/ 3886200 w 3886200"/>
                  <a:gd name="connsiteY1" fmla="*/ 0 h 7367588"/>
                  <a:gd name="connsiteX2" fmla="*/ 3886200 w 3886200"/>
                  <a:gd name="connsiteY2" fmla="*/ 7367588 h 7367588"/>
                  <a:gd name="connsiteX3" fmla="*/ 0 w 3886200"/>
                  <a:gd name="connsiteY3" fmla="*/ 7367588 h 7367588"/>
                  <a:gd name="connsiteX4" fmla="*/ 38100 w 3886200"/>
                  <a:gd name="connsiteY4" fmla="*/ 1181100 h 7367588"/>
                  <a:gd name="connsiteX0" fmla="*/ 19050 w 3867150"/>
                  <a:gd name="connsiteY0" fmla="*/ 1181100 h 7615238"/>
                  <a:gd name="connsiteX1" fmla="*/ 3867150 w 3867150"/>
                  <a:gd name="connsiteY1" fmla="*/ 0 h 7615238"/>
                  <a:gd name="connsiteX2" fmla="*/ 3867150 w 3867150"/>
                  <a:gd name="connsiteY2" fmla="*/ 7367588 h 7615238"/>
                  <a:gd name="connsiteX3" fmla="*/ 0 w 3867150"/>
                  <a:gd name="connsiteY3" fmla="*/ 7615238 h 7615238"/>
                  <a:gd name="connsiteX4" fmla="*/ 19050 w 3867150"/>
                  <a:gd name="connsiteY4" fmla="*/ 1181100 h 7615238"/>
                  <a:gd name="connsiteX0" fmla="*/ 19050 w 3867150"/>
                  <a:gd name="connsiteY0" fmla="*/ 1181100 h 7615238"/>
                  <a:gd name="connsiteX1" fmla="*/ 3867150 w 3867150"/>
                  <a:gd name="connsiteY1" fmla="*/ 0 h 7615238"/>
                  <a:gd name="connsiteX2" fmla="*/ 3867150 w 3867150"/>
                  <a:gd name="connsiteY2" fmla="*/ 7462838 h 7615238"/>
                  <a:gd name="connsiteX3" fmla="*/ 0 w 3867150"/>
                  <a:gd name="connsiteY3" fmla="*/ 7615238 h 7615238"/>
                  <a:gd name="connsiteX4" fmla="*/ 19050 w 3867150"/>
                  <a:gd name="connsiteY4" fmla="*/ 1181100 h 7615238"/>
                  <a:gd name="connsiteX0" fmla="*/ 19050 w 3867150"/>
                  <a:gd name="connsiteY0" fmla="*/ 1181100 h 7615238"/>
                  <a:gd name="connsiteX1" fmla="*/ 3867150 w 3867150"/>
                  <a:gd name="connsiteY1" fmla="*/ 0 h 7615238"/>
                  <a:gd name="connsiteX2" fmla="*/ 3867150 w 3867150"/>
                  <a:gd name="connsiteY2" fmla="*/ 7462838 h 7615238"/>
                  <a:gd name="connsiteX3" fmla="*/ 0 w 3867150"/>
                  <a:gd name="connsiteY3" fmla="*/ 7615238 h 7615238"/>
                  <a:gd name="connsiteX4" fmla="*/ 19050 w 3867150"/>
                  <a:gd name="connsiteY4" fmla="*/ 1181100 h 761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7150" h="7615238">
                    <a:moveTo>
                      <a:pt x="19050" y="1181100"/>
                    </a:moveTo>
                    <a:lnTo>
                      <a:pt x="3867150" y="0"/>
                    </a:lnTo>
                    <a:lnTo>
                      <a:pt x="3867150" y="7462838"/>
                    </a:lnTo>
                    <a:lnTo>
                      <a:pt x="0" y="7615238"/>
                    </a:lnTo>
                    <a:lnTo>
                      <a:pt x="19050" y="1181100"/>
                    </a:lnTo>
                    <a:close/>
                  </a:path>
                </a:pathLst>
              </a:cu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45720" tIns="22860" rIns="45720" bIns="228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id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00" name="Group 19"/>
            <p:cNvGrpSpPr/>
            <p:nvPr/>
          </p:nvGrpSpPr>
          <p:grpSpPr>
            <a:xfrm>
              <a:off x="4594058" y="723225"/>
              <a:ext cx="3234536" cy="4148644"/>
              <a:chOff x="13189373" y="2428389"/>
              <a:chExt cx="7575127" cy="9715924"/>
            </a:xfrm>
          </p:grpSpPr>
          <p:pic>
            <p:nvPicPr>
              <p:cNvPr id="101" name="Picture 2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189373" y="2428389"/>
                <a:ext cx="7575127" cy="9715924"/>
              </a:xfrm>
              <a:prstGeom prst="rect">
                <a:avLst/>
              </a:prstGeom>
            </p:spPr>
          </p:pic>
          <p:sp>
            <p:nvSpPr>
              <p:cNvPr id="102" name="Rectangle 18"/>
              <p:cNvSpPr/>
              <p:nvPr/>
            </p:nvSpPr>
            <p:spPr bwMode="auto">
              <a:xfrm>
                <a:off x="14020800" y="3371850"/>
                <a:ext cx="5867400" cy="7791450"/>
              </a:xfrm>
              <a:prstGeom prst="rect">
                <a:avLst/>
              </a:pr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45720" tIns="22860" rIns="45720" bIns="228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id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628161" y="1250742"/>
            <a:ext cx="4034972" cy="961990"/>
            <a:chOff x="7424964" y="1134626"/>
            <a:chExt cx="4034972" cy="961990"/>
          </a:xfrm>
        </p:grpSpPr>
        <p:grpSp>
          <p:nvGrpSpPr>
            <p:cNvPr id="2" name="组合 1"/>
            <p:cNvGrpSpPr/>
            <p:nvPr/>
          </p:nvGrpSpPr>
          <p:grpSpPr>
            <a:xfrm flipH="1">
              <a:off x="7424964" y="1134626"/>
              <a:ext cx="4034972" cy="961990"/>
              <a:chOff x="1357993" y="1570055"/>
              <a:chExt cx="4034972" cy="961990"/>
            </a:xfrm>
          </p:grpSpPr>
          <p:sp>
            <p:nvSpPr>
              <p:cNvPr id="47" name="任意多边形 46"/>
              <p:cNvSpPr>
                <a:spLocks/>
              </p:cNvSpPr>
              <p:nvPr/>
            </p:nvSpPr>
            <p:spPr bwMode="auto">
              <a:xfrm>
                <a:off x="1357993" y="1623746"/>
                <a:ext cx="3559792" cy="85460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52400" dist="63500" dir="81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 h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任意多边形 47"/>
              <p:cNvSpPr>
                <a:spLocks/>
              </p:cNvSpPr>
              <p:nvPr/>
            </p:nvSpPr>
            <p:spPr bwMode="auto">
              <a:xfrm>
                <a:off x="1477900" y="1719209"/>
                <a:ext cx="3304837" cy="663681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004C4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 rot="5400000" flipH="1">
                <a:off x="4369266" y="1508346"/>
                <a:ext cx="961990" cy="1085408"/>
                <a:chOff x="8439634" y="3544648"/>
                <a:chExt cx="1611146" cy="1817848"/>
              </a:xfrm>
            </p:grpSpPr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5400000" flipH="1">
                  <a:off x="8336283" y="3647999"/>
                  <a:ext cx="1817848" cy="1611146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52400" dist="63500" dir="8100000" algn="tl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38100" h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5400000" flipH="1">
                  <a:off x="8582835" y="3866517"/>
                  <a:ext cx="1324743" cy="1174112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004C41"/>
                </a:solidFill>
                <a:ln w="1587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6" name="Text Placeholder 6"/>
            <p:cNvSpPr txBox="1">
              <a:spLocks/>
            </p:cNvSpPr>
            <p:nvPr/>
          </p:nvSpPr>
          <p:spPr>
            <a:xfrm>
              <a:off x="8603343" y="1181471"/>
              <a:ext cx="2501900" cy="845085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  <p:sp>
          <p:nvSpPr>
            <p:cNvPr id="80" name="Freeform 983"/>
            <p:cNvSpPr>
              <a:spLocks noEditPoints="1"/>
            </p:cNvSpPr>
            <p:nvPr/>
          </p:nvSpPr>
          <p:spPr bwMode="auto">
            <a:xfrm>
              <a:off x="7784839" y="1421018"/>
              <a:ext cx="399929" cy="410332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28161" y="2527999"/>
            <a:ext cx="4034972" cy="961990"/>
            <a:chOff x="7424964" y="2455426"/>
            <a:chExt cx="4034972" cy="961990"/>
          </a:xfrm>
        </p:grpSpPr>
        <p:grpSp>
          <p:nvGrpSpPr>
            <p:cNvPr id="58" name="组合 57"/>
            <p:cNvGrpSpPr/>
            <p:nvPr/>
          </p:nvGrpSpPr>
          <p:grpSpPr>
            <a:xfrm flipH="1">
              <a:off x="7424964" y="2455426"/>
              <a:ext cx="4034972" cy="961990"/>
              <a:chOff x="1357993" y="1570055"/>
              <a:chExt cx="4034972" cy="961990"/>
            </a:xfrm>
          </p:grpSpPr>
          <p:sp>
            <p:nvSpPr>
              <p:cNvPr id="59" name="任意多边形 58"/>
              <p:cNvSpPr>
                <a:spLocks/>
              </p:cNvSpPr>
              <p:nvPr/>
            </p:nvSpPr>
            <p:spPr bwMode="auto">
              <a:xfrm>
                <a:off x="1357993" y="1623746"/>
                <a:ext cx="3559792" cy="85460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52400" dist="63500" dir="81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 h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任意多边形 59"/>
              <p:cNvSpPr>
                <a:spLocks/>
              </p:cNvSpPr>
              <p:nvPr/>
            </p:nvSpPr>
            <p:spPr bwMode="auto">
              <a:xfrm>
                <a:off x="1477900" y="1719209"/>
                <a:ext cx="3304837" cy="663681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009900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 rot="5400000" flipH="1">
                <a:off x="4369266" y="1508346"/>
                <a:ext cx="961990" cy="1085408"/>
                <a:chOff x="8439634" y="3544648"/>
                <a:chExt cx="1611146" cy="1817848"/>
              </a:xfrm>
            </p:grpSpPr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5400000" flipH="1">
                  <a:off x="8336283" y="3647999"/>
                  <a:ext cx="1817848" cy="1611146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52400" dist="63500" dir="8100000" algn="tl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38100" h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5400000" flipH="1">
                  <a:off x="8582835" y="3866517"/>
                  <a:ext cx="1324743" cy="1174112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1587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7" name="Text Placeholder 6"/>
            <p:cNvSpPr txBox="1">
              <a:spLocks/>
            </p:cNvSpPr>
            <p:nvPr/>
          </p:nvSpPr>
          <p:spPr>
            <a:xfrm>
              <a:off x="8603343" y="2502271"/>
              <a:ext cx="2501900" cy="845085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  <p:grpSp>
          <p:nvGrpSpPr>
            <p:cNvPr id="81" name="Group 317"/>
            <p:cNvGrpSpPr/>
            <p:nvPr/>
          </p:nvGrpSpPr>
          <p:grpSpPr>
            <a:xfrm>
              <a:off x="7805724" y="2776469"/>
              <a:ext cx="341115" cy="321436"/>
              <a:chOff x="7015163" y="2887861"/>
              <a:chExt cx="412750" cy="388938"/>
            </a:xfrm>
            <a:solidFill>
              <a:schemeClr val="bg1"/>
            </a:solidFill>
          </p:grpSpPr>
          <p:sp>
            <p:nvSpPr>
              <p:cNvPr id="82" name="Freeform 295"/>
              <p:cNvSpPr>
                <a:spLocks/>
              </p:cNvSpPr>
              <p:nvPr/>
            </p:nvSpPr>
            <p:spPr bwMode="auto">
              <a:xfrm>
                <a:off x="7059613" y="2987874"/>
                <a:ext cx="161925" cy="234950"/>
              </a:xfrm>
              <a:custGeom>
                <a:avLst/>
                <a:gdLst>
                  <a:gd name="T0" fmla="*/ 114 w 116"/>
                  <a:gd name="T1" fmla="*/ 21 h 169"/>
                  <a:gd name="T2" fmla="*/ 112 w 116"/>
                  <a:gd name="T3" fmla="*/ 12 h 169"/>
                  <a:gd name="T4" fmla="*/ 94 w 116"/>
                  <a:gd name="T5" fmla="*/ 1 h 169"/>
                  <a:gd name="T6" fmla="*/ 85 w 116"/>
                  <a:gd name="T7" fmla="*/ 4 h 169"/>
                  <a:gd name="T8" fmla="*/ 57 w 116"/>
                  <a:gd name="T9" fmla="*/ 52 h 169"/>
                  <a:gd name="T10" fmla="*/ 27 w 116"/>
                  <a:gd name="T11" fmla="*/ 104 h 169"/>
                  <a:gd name="T12" fmla="*/ 2 w 116"/>
                  <a:gd name="T13" fmla="*/ 148 h 169"/>
                  <a:gd name="T14" fmla="*/ 5 w 116"/>
                  <a:gd name="T15" fmla="*/ 157 h 169"/>
                  <a:gd name="T16" fmla="*/ 22 w 116"/>
                  <a:gd name="T17" fmla="*/ 168 h 169"/>
                  <a:gd name="T18" fmla="*/ 32 w 116"/>
                  <a:gd name="T19" fmla="*/ 165 h 169"/>
                  <a:gd name="T20" fmla="*/ 67 w 116"/>
                  <a:gd name="T21" fmla="*/ 104 h 169"/>
                  <a:gd name="T22" fmla="*/ 89 w 116"/>
                  <a:gd name="T23" fmla="*/ 65 h 169"/>
                  <a:gd name="T24" fmla="*/ 114 w 116"/>
                  <a:gd name="T25" fmla="*/ 2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69">
                    <a:moveTo>
                      <a:pt x="114" y="21"/>
                    </a:moveTo>
                    <a:cubicBezTo>
                      <a:pt x="116" y="18"/>
                      <a:pt x="115" y="14"/>
                      <a:pt x="112" y="12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1" y="0"/>
                      <a:pt x="87" y="1"/>
                      <a:pt x="85" y="4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27" y="104"/>
                      <a:pt x="27" y="104"/>
                      <a:pt x="27" y="104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0" y="151"/>
                      <a:pt x="1" y="155"/>
                      <a:pt x="5" y="157"/>
                    </a:cubicBezTo>
                    <a:cubicBezTo>
                      <a:pt x="22" y="168"/>
                      <a:pt x="22" y="168"/>
                      <a:pt x="22" y="168"/>
                    </a:cubicBezTo>
                    <a:cubicBezTo>
                      <a:pt x="26" y="169"/>
                      <a:pt x="30" y="168"/>
                      <a:pt x="32" y="165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89" y="65"/>
                      <a:pt x="89" y="65"/>
                      <a:pt x="89" y="65"/>
                    </a:cubicBezTo>
                    <a:lnTo>
                      <a:pt x="114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3" name="Freeform 296"/>
              <p:cNvSpPr>
                <a:spLocks/>
              </p:cNvSpPr>
              <p:nvPr/>
            </p:nvSpPr>
            <p:spPr bwMode="auto">
              <a:xfrm>
                <a:off x="7334250" y="3059311"/>
                <a:ext cx="93663" cy="73025"/>
              </a:xfrm>
              <a:custGeom>
                <a:avLst/>
                <a:gdLst>
                  <a:gd name="T0" fmla="*/ 61 w 67"/>
                  <a:gd name="T1" fmla="*/ 0 h 52"/>
                  <a:gd name="T2" fmla="*/ 0 w 67"/>
                  <a:gd name="T3" fmla="*/ 0 h 52"/>
                  <a:gd name="T4" fmla="*/ 19 w 67"/>
                  <a:gd name="T5" fmla="*/ 34 h 52"/>
                  <a:gd name="T6" fmla="*/ 25 w 67"/>
                  <a:gd name="T7" fmla="*/ 47 h 52"/>
                  <a:gd name="T8" fmla="*/ 27 w 67"/>
                  <a:gd name="T9" fmla="*/ 52 h 52"/>
                  <a:gd name="T10" fmla="*/ 61 w 67"/>
                  <a:gd name="T11" fmla="*/ 52 h 52"/>
                  <a:gd name="T12" fmla="*/ 67 w 67"/>
                  <a:gd name="T13" fmla="*/ 46 h 52"/>
                  <a:gd name="T14" fmla="*/ 67 w 67"/>
                  <a:gd name="T15" fmla="*/ 6 h 52"/>
                  <a:gd name="T16" fmla="*/ 61 w 67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52">
                    <a:moveTo>
                      <a:pt x="6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3"/>
                      <a:pt x="14" y="25"/>
                      <a:pt x="19" y="34"/>
                    </a:cubicBezTo>
                    <a:cubicBezTo>
                      <a:pt x="22" y="40"/>
                      <a:pt x="24" y="45"/>
                      <a:pt x="25" y="47"/>
                    </a:cubicBezTo>
                    <a:cubicBezTo>
                      <a:pt x="26" y="49"/>
                      <a:pt x="27" y="50"/>
                      <a:pt x="27" y="52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4" y="52"/>
                      <a:pt x="67" y="49"/>
                      <a:pt x="67" y="4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2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4" name="Freeform 297"/>
              <p:cNvSpPr>
                <a:spLocks/>
              </p:cNvSpPr>
              <p:nvPr/>
            </p:nvSpPr>
            <p:spPr bwMode="auto">
              <a:xfrm>
                <a:off x="7172325" y="3059311"/>
                <a:ext cx="114300" cy="73025"/>
              </a:xfrm>
              <a:custGeom>
                <a:avLst/>
                <a:gdLst>
                  <a:gd name="T0" fmla="*/ 30 w 82"/>
                  <a:gd name="T1" fmla="*/ 0 h 52"/>
                  <a:gd name="T2" fmla="*/ 0 w 82"/>
                  <a:gd name="T3" fmla="*/ 52 h 52"/>
                  <a:gd name="T4" fmla="*/ 82 w 82"/>
                  <a:gd name="T5" fmla="*/ 52 h 52"/>
                  <a:gd name="T6" fmla="*/ 57 w 82"/>
                  <a:gd name="T7" fmla="*/ 0 h 52"/>
                  <a:gd name="T8" fmla="*/ 30 w 82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2">
                    <a:moveTo>
                      <a:pt x="3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82" y="52"/>
                      <a:pt x="82" y="52"/>
                      <a:pt x="82" y="52"/>
                    </a:cubicBezTo>
                    <a:cubicBezTo>
                      <a:pt x="76" y="40"/>
                      <a:pt x="68" y="24"/>
                      <a:pt x="57" y="0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5" name="Freeform 298"/>
              <p:cNvSpPr>
                <a:spLocks/>
              </p:cNvSpPr>
              <p:nvPr/>
            </p:nvSpPr>
            <p:spPr bwMode="auto">
              <a:xfrm>
                <a:off x="7015163" y="3059311"/>
                <a:ext cx="104775" cy="73025"/>
              </a:xfrm>
              <a:custGeom>
                <a:avLst/>
                <a:gdLst>
                  <a:gd name="T0" fmla="*/ 75 w 75"/>
                  <a:gd name="T1" fmla="*/ 0 h 52"/>
                  <a:gd name="T2" fmla="*/ 6 w 75"/>
                  <a:gd name="T3" fmla="*/ 0 h 52"/>
                  <a:gd name="T4" fmla="*/ 0 w 75"/>
                  <a:gd name="T5" fmla="*/ 6 h 52"/>
                  <a:gd name="T6" fmla="*/ 0 w 75"/>
                  <a:gd name="T7" fmla="*/ 46 h 52"/>
                  <a:gd name="T8" fmla="*/ 6 w 75"/>
                  <a:gd name="T9" fmla="*/ 52 h 52"/>
                  <a:gd name="T10" fmla="*/ 45 w 75"/>
                  <a:gd name="T11" fmla="*/ 52 h 52"/>
                  <a:gd name="T12" fmla="*/ 75 w 75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2">
                    <a:moveTo>
                      <a:pt x="7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9"/>
                      <a:pt x="2" y="52"/>
                      <a:pt x="6" y="52"/>
                    </a:cubicBezTo>
                    <a:cubicBezTo>
                      <a:pt x="45" y="52"/>
                      <a:pt x="45" y="52"/>
                      <a:pt x="45" y="52"/>
                    </a:cubicBez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6" name="Freeform 299"/>
              <p:cNvSpPr>
                <a:spLocks/>
              </p:cNvSpPr>
              <p:nvPr/>
            </p:nvSpPr>
            <p:spPr bwMode="auto">
              <a:xfrm>
                <a:off x="7045325" y="3214886"/>
                <a:ext cx="42863" cy="50800"/>
              </a:xfrm>
              <a:custGeom>
                <a:avLst/>
                <a:gdLst>
                  <a:gd name="T0" fmla="*/ 28 w 31"/>
                  <a:gd name="T1" fmla="*/ 12 h 37"/>
                  <a:gd name="T2" fmla="*/ 10 w 31"/>
                  <a:gd name="T3" fmla="*/ 2 h 37"/>
                  <a:gd name="T4" fmla="*/ 3 w 31"/>
                  <a:gd name="T5" fmla="*/ 6 h 37"/>
                  <a:gd name="T6" fmla="*/ 0 w 31"/>
                  <a:gd name="T7" fmla="*/ 32 h 37"/>
                  <a:gd name="T8" fmla="*/ 5 w 31"/>
                  <a:gd name="T9" fmla="*/ 35 h 37"/>
                  <a:gd name="T10" fmla="*/ 28 w 31"/>
                  <a:gd name="T11" fmla="*/ 20 h 37"/>
                  <a:gd name="T12" fmla="*/ 28 w 31"/>
                  <a:gd name="T13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7">
                    <a:moveTo>
                      <a:pt x="28" y="1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7" y="0"/>
                      <a:pt x="4" y="2"/>
                      <a:pt x="3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2" y="37"/>
                      <a:pt x="5" y="35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1" y="18"/>
                      <a:pt x="31" y="14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7" name="Freeform 300"/>
              <p:cNvSpPr>
                <a:spLocks/>
              </p:cNvSpPr>
              <p:nvPr/>
            </p:nvSpPr>
            <p:spPr bwMode="auto">
              <a:xfrm>
                <a:off x="7197725" y="2887861"/>
                <a:ext cx="163513" cy="274637"/>
              </a:xfrm>
              <a:custGeom>
                <a:avLst/>
                <a:gdLst>
                  <a:gd name="T0" fmla="*/ 112 w 117"/>
                  <a:gd name="T1" fmla="*/ 177 h 197"/>
                  <a:gd name="T2" fmla="*/ 112 w 117"/>
                  <a:gd name="T3" fmla="*/ 176 h 197"/>
                  <a:gd name="T4" fmla="*/ 101 w 117"/>
                  <a:gd name="T5" fmla="*/ 155 h 197"/>
                  <a:gd name="T6" fmla="*/ 101 w 117"/>
                  <a:gd name="T7" fmla="*/ 154 h 197"/>
                  <a:gd name="T8" fmla="*/ 99 w 117"/>
                  <a:gd name="T9" fmla="*/ 152 h 197"/>
                  <a:gd name="T10" fmla="*/ 98 w 117"/>
                  <a:gd name="T11" fmla="*/ 150 h 197"/>
                  <a:gd name="T12" fmla="*/ 98 w 117"/>
                  <a:gd name="T13" fmla="*/ 149 h 197"/>
                  <a:gd name="T14" fmla="*/ 96 w 117"/>
                  <a:gd name="T15" fmla="*/ 146 h 197"/>
                  <a:gd name="T16" fmla="*/ 96 w 117"/>
                  <a:gd name="T17" fmla="*/ 145 h 197"/>
                  <a:gd name="T18" fmla="*/ 94 w 117"/>
                  <a:gd name="T19" fmla="*/ 142 h 197"/>
                  <a:gd name="T20" fmla="*/ 93 w 117"/>
                  <a:gd name="T21" fmla="*/ 141 h 197"/>
                  <a:gd name="T22" fmla="*/ 55 w 117"/>
                  <a:gd name="T23" fmla="*/ 72 h 197"/>
                  <a:gd name="T24" fmla="*/ 9 w 117"/>
                  <a:gd name="T25" fmla="*/ 4 h 197"/>
                  <a:gd name="T26" fmla="*/ 37 w 117"/>
                  <a:gd name="T27" fmla="*/ 87 h 197"/>
                  <a:gd name="T28" fmla="*/ 89 w 117"/>
                  <a:gd name="T29" fmla="*/ 194 h 197"/>
                  <a:gd name="T30" fmla="*/ 103 w 117"/>
                  <a:gd name="T31" fmla="*/ 193 h 197"/>
                  <a:gd name="T32" fmla="*/ 112 w 117"/>
                  <a:gd name="T33" fmla="*/ 17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197">
                    <a:moveTo>
                      <a:pt x="112" y="177"/>
                    </a:moveTo>
                    <a:cubicBezTo>
                      <a:pt x="112" y="177"/>
                      <a:pt x="112" y="176"/>
                      <a:pt x="112" y="176"/>
                    </a:cubicBezTo>
                    <a:cubicBezTo>
                      <a:pt x="110" y="173"/>
                      <a:pt x="106" y="165"/>
                      <a:pt x="101" y="155"/>
                    </a:cubicBezTo>
                    <a:cubicBezTo>
                      <a:pt x="101" y="155"/>
                      <a:pt x="101" y="154"/>
                      <a:pt x="101" y="154"/>
                    </a:cubicBezTo>
                    <a:cubicBezTo>
                      <a:pt x="100" y="154"/>
                      <a:pt x="100" y="153"/>
                      <a:pt x="99" y="152"/>
                    </a:cubicBezTo>
                    <a:cubicBezTo>
                      <a:pt x="99" y="151"/>
                      <a:pt x="99" y="151"/>
                      <a:pt x="98" y="150"/>
                    </a:cubicBezTo>
                    <a:cubicBezTo>
                      <a:pt x="98" y="150"/>
                      <a:pt x="98" y="149"/>
                      <a:pt x="98" y="149"/>
                    </a:cubicBezTo>
                    <a:cubicBezTo>
                      <a:pt x="97" y="148"/>
                      <a:pt x="97" y="147"/>
                      <a:pt x="96" y="146"/>
                    </a:cubicBezTo>
                    <a:cubicBezTo>
                      <a:pt x="96" y="145"/>
                      <a:pt x="96" y="145"/>
                      <a:pt x="96" y="145"/>
                    </a:cubicBezTo>
                    <a:cubicBezTo>
                      <a:pt x="95" y="144"/>
                      <a:pt x="94" y="143"/>
                      <a:pt x="94" y="142"/>
                    </a:cubicBezTo>
                    <a:cubicBezTo>
                      <a:pt x="94" y="141"/>
                      <a:pt x="94" y="141"/>
                      <a:pt x="93" y="141"/>
                    </a:cubicBezTo>
                    <a:cubicBezTo>
                      <a:pt x="81" y="117"/>
                      <a:pt x="65" y="88"/>
                      <a:pt x="55" y="72"/>
                    </a:cubicBezTo>
                    <a:cubicBezTo>
                      <a:pt x="38" y="45"/>
                      <a:pt x="16" y="0"/>
                      <a:pt x="9" y="4"/>
                    </a:cubicBezTo>
                    <a:cubicBezTo>
                      <a:pt x="0" y="8"/>
                      <a:pt x="28" y="65"/>
                      <a:pt x="37" y="87"/>
                    </a:cubicBezTo>
                    <a:cubicBezTo>
                      <a:pt x="46" y="108"/>
                      <a:pt x="82" y="190"/>
                      <a:pt x="89" y="194"/>
                    </a:cubicBezTo>
                    <a:cubicBezTo>
                      <a:pt x="96" y="197"/>
                      <a:pt x="99" y="195"/>
                      <a:pt x="103" y="193"/>
                    </a:cubicBezTo>
                    <a:cubicBezTo>
                      <a:pt x="108" y="191"/>
                      <a:pt x="117" y="185"/>
                      <a:pt x="112" y="1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8" name="Freeform 301"/>
              <p:cNvSpPr>
                <a:spLocks/>
              </p:cNvSpPr>
              <p:nvPr/>
            </p:nvSpPr>
            <p:spPr bwMode="auto">
              <a:xfrm>
                <a:off x="7335838" y="3162499"/>
                <a:ext cx="50800" cy="53975"/>
              </a:xfrm>
              <a:custGeom>
                <a:avLst/>
                <a:gdLst>
                  <a:gd name="T0" fmla="*/ 34 w 36"/>
                  <a:gd name="T1" fmla="*/ 21 h 38"/>
                  <a:gd name="T2" fmla="*/ 25 w 36"/>
                  <a:gd name="T3" fmla="*/ 5 h 38"/>
                  <a:gd name="T4" fmla="*/ 15 w 36"/>
                  <a:gd name="T5" fmla="*/ 1 h 38"/>
                  <a:gd name="T6" fmla="*/ 5 w 36"/>
                  <a:gd name="T7" fmla="*/ 7 h 38"/>
                  <a:gd name="T8" fmla="*/ 2 w 36"/>
                  <a:gd name="T9" fmla="*/ 16 h 38"/>
                  <a:gd name="T10" fmla="*/ 13 w 36"/>
                  <a:gd name="T11" fmla="*/ 33 h 38"/>
                  <a:gd name="T12" fmla="*/ 24 w 36"/>
                  <a:gd name="T13" fmla="*/ 36 h 38"/>
                  <a:gd name="T14" fmla="*/ 31 w 36"/>
                  <a:gd name="T15" fmla="*/ 32 h 38"/>
                  <a:gd name="T16" fmla="*/ 34 w 36"/>
                  <a:gd name="T17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8">
                    <a:moveTo>
                      <a:pt x="34" y="21"/>
                    </a:moveTo>
                    <a:cubicBezTo>
                      <a:pt x="25" y="5"/>
                      <a:pt x="25" y="5"/>
                      <a:pt x="25" y="5"/>
                    </a:cubicBezTo>
                    <a:cubicBezTo>
                      <a:pt x="23" y="1"/>
                      <a:pt x="19" y="0"/>
                      <a:pt x="15" y="1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" y="9"/>
                      <a:pt x="0" y="13"/>
                      <a:pt x="2" y="16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5" y="37"/>
                      <a:pt x="20" y="38"/>
                      <a:pt x="24" y="36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4" y="30"/>
                      <a:pt x="36" y="25"/>
                      <a:pt x="3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9" name="Freeform 302"/>
              <p:cNvSpPr>
                <a:spLocks/>
              </p:cNvSpPr>
              <p:nvPr/>
            </p:nvSpPr>
            <p:spPr bwMode="auto">
              <a:xfrm>
                <a:off x="7366000" y="3200599"/>
                <a:ext cx="55563" cy="76200"/>
              </a:xfrm>
              <a:custGeom>
                <a:avLst/>
                <a:gdLst>
                  <a:gd name="T0" fmla="*/ 9 w 40"/>
                  <a:gd name="T1" fmla="*/ 18 h 55"/>
                  <a:gd name="T2" fmla="*/ 8 w 40"/>
                  <a:gd name="T3" fmla="*/ 37 h 55"/>
                  <a:gd name="T4" fmla="*/ 35 w 40"/>
                  <a:gd name="T5" fmla="*/ 55 h 55"/>
                  <a:gd name="T6" fmla="*/ 9 w 40"/>
                  <a:gd name="T7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55">
                    <a:moveTo>
                      <a:pt x="9" y="18"/>
                    </a:moveTo>
                    <a:cubicBezTo>
                      <a:pt x="6" y="20"/>
                      <a:pt x="0" y="26"/>
                      <a:pt x="8" y="37"/>
                    </a:cubicBezTo>
                    <a:cubicBezTo>
                      <a:pt x="15" y="47"/>
                      <a:pt x="33" y="48"/>
                      <a:pt x="35" y="55"/>
                    </a:cubicBezTo>
                    <a:cubicBezTo>
                      <a:pt x="35" y="55"/>
                      <a:pt x="40" y="0"/>
                      <a:pt x="9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7628161" y="3805256"/>
            <a:ext cx="4034972" cy="961990"/>
            <a:chOff x="7424964" y="3776226"/>
            <a:chExt cx="4034972" cy="961990"/>
          </a:xfrm>
        </p:grpSpPr>
        <p:grpSp>
          <p:nvGrpSpPr>
            <p:cNvPr id="64" name="组合 63"/>
            <p:cNvGrpSpPr/>
            <p:nvPr/>
          </p:nvGrpSpPr>
          <p:grpSpPr>
            <a:xfrm flipH="1">
              <a:off x="7424964" y="3776226"/>
              <a:ext cx="4034972" cy="961990"/>
              <a:chOff x="1357993" y="1570055"/>
              <a:chExt cx="4034972" cy="961990"/>
            </a:xfrm>
          </p:grpSpPr>
          <p:sp>
            <p:nvSpPr>
              <p:cNvPr id="65" name="任意多边形 64"/>
              <p:cNvSpPr>
                <a:spLocks/>
              </p:cNvSpPr>
              <p:nvPr/>
            </p:nvSpPr>
            <p:spPr bwMode="auto">
              <a:xfrm>
                <a:off x="1357993" y="1623746"/>
                <a:ext cx="3559792" cy="85460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52400" dist="63500" dir="81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 h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任意多边形 65"/>
              <p:cNvSpPr>
                <a:spLocks/>
              </p:cNvSpPr>
              <p:nvPr/>
            </p:nvSpPr>
            <p:spPr bwMode="auto">
              <a:xfrm>
                <a:off x="1477900" y="1719209"/>
                <a:ext cx="3304837" cy="663681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8CC345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 rot="5400000" flipH="1">
                <a:off x="4369266" y="1508346"/>
                <a:ext cx="961990" cy="1085408"/>
                <a:chOff x="8439634" y="3544648"/>
                <a:chExt cx="1611146" cy="1817848"/>
              </a:xfrm>
            </p:grpSpPr>
            <p:sp>
              <p:nvSpPr>
                <p:cNvPr id="68" name="Freeform 5"/>
                <p:cNvSpPr>
                  <a:spLocks/>
                </p:cNvSpPr>
                <p:nvPr/>
              </p:nvSpPr>
              <p:spPr bwMode="auto">
                <a:xfrm rot="5400000" flipH="1">
                  <a:off x="8336283" y="3647999"/>
                  <a:ext cx="1817848" cy="1611146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52400" dist="63500" dir="8100000" algn="tl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38100" h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Freeform 5"/>
                <p:cNvSpPr>
                  <a:spLocks/>
                </p:cNvSpPr>
                <p:nvPr/>
              </p:nvSpPr>
              <p:spPr bwMode="auto">
                <a:xfrm rot="5400000" flipH="1">
                  <a:off x="8582835" y="3866517"/>
                  <a:ext cx="1324743" cy="1174112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8CC345"/>
                </a:solidFill>
                <a:ln w="1587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8" name="Text Placeholder 6"/>
            <p:cNvSpPr txBox="1">
              <a:spLocks/>
            </p:cNvSpPr>
            <p:nvPr/>
          </p:nvSpPr>
          <p:spPr>
            <a:xfrm>
              <a:off x="8603343" y="3835771"/>
              <a:ext cx="2501900" cy="845085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  <p:sp>
          <p:nvSpPr>
            <p:cNvPr id="90" name="Freeform 57"/>
            <p:cNvSpPr>
              <a:spLocks/>
            </p:cNvSpPr>
            <p:nvPr/>
          </p:nvSpPr>
          <p:spPr bwMode="auto">
            <a:xfrm>
              <a:off x="7837547" y="4111015"/>
              <a:ext cx="300604" cy="286813"/>
            </a:xfrm>
            <a:custGeom>
              <a:avLst/>
              <a:gdLst>
                <a:gd name="T0" fmla="*/ 294 w 376"/>
                <a:gd name="T1" fmla="*/ 269 h 360"/>
                <a:gd name="T2" fmla="*/ 229 w 376"/>
                <a:gd name="T3" fmla="*/ 203 h 360"/>
                <a:gd name="T4" fmla="*/ 251 w 376"/>
                <a:gd name="T5" fmla="*/ 154 h 360"/>
                <a:gd name="T6" fmla="*/ 269 w 376"/>
                <a:gd name="T7" fmla="*/ 120 h 360"/>
                <a:gd name="T8" fmla="*/ 262 w 376"/>
                <a:gd name="T9" fmla="*/ 104 h 360"/>
                <a:gd name="T10" fmla="*/ 267 w 376"/>
                <a:gd name="T11" fmla="*/ 68 h 360"/>
                <a:gd name="T12" fmla="*/ 188 w 376"/>
                <a:gd name="T13" fmla="*/ 0 h 360"/>
                <a:gd name="T14" fmla="*/ 108 w 376"/>
                <a:gd name="T15" fmla="*/ 68 h 360"/>
                <a:gd name="T16" fmla="*/ 113 w 376"/>
                <a:gd name="T17" fmla="*/ 104 h 360"/>
                <a:gd name="T18" fmla="*/ 106 w 376"/>
                <a:gd name="T19" fmla="*/ 120 h 360"/>
                <a:gd name="T20" fmla="*/ 125 w 376"/>
                <a:gd name="T21" fmla="*/ 154 h 360"/>
                <a:gd name="T22" fmla="*/ 146 w 376"/>
                <a:gd name="T23" fmla="*/ 203 h 360"/>
                <a:gd name="T24" fmla="*/ 81 w 376"/>
                <a:gd name="T25" fmla="*/ 269 h 360"/>
                <a:gd name="T26" fmla="*/ 0 w 376"/>
                <a:gd name="T27" fmla="*/ 318 h 360"/>
                <a:gd name="T28" fmla="*/ 0 w 376"/>
                <a:gd name="T29" fmla="*/ 360 h 360"/>
                <a:gd name="T30" fmla="*/ 188 w 376"/>
                <a:gd name="T31" fmla="*/ 360 h 360"/>
                <a:gd name="T32" fmla="*/ 376 w 376"/>
                <a:gd name="T33" fmla="*/ 360 h 360"/>
                <a:gd name="T34" fmla="*/ 376 w 376"/>
                <a:gd name="T35" fmla="*/ 318 h 360"/>
                <a:gd name="T36" fmla="*/ 294 w 376"/>
                <a:gd name="T37" fmla="*/ 26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360">
                  <a:moveTo>
                    <a:pt x="294" y="269"/>
                  </a:moveTo>
                  <a:cubicBezTo>
                    <a:pt x="245" y="251"/>
                    <a:pt x="229" y="236"/>
                    <a:pt x="229" y="203"/>
                  </a:cubicBezTo>
                  <a:cubicBezTo>
                    <a:pt x="229" y="184"/>
                    <a:pt x="244" y="190"/>
                    <a:pt x="251" y="154"/>
                  </a:cubicBezTo>
                  <a:cubicBezTo>
                    <a:pt x="254" y="140"/>
                    <a:pt x="267" y="154"/>
                    <a:pt x="269" y="120"/>
                  </a:cubicBezTo>
                  <a:cubicBezTo>
                    <a:pt x="269" y="107"/>
                    <a:pt x="262" y="104"/>
                    <a:pt x="262" y="104"/>
                  </a:cubicBezTo>
                  <a:cubicBezTo>
                    <a:pt x="262" y="104"/>
                    <a:pt x="266" y="84"/>
                    <a:pt x="267" y="68"/>
                  </a:cubicBezTo>
                  <a:cubicBezTo>
                    <a:pt x="269" y="49"/>
                    <a:pt x="256" y="0"/>
                    <a:pt x="188" y="0"/>
                  </a:cubicBezTo>
                  <a:cubicBezTo>
                    <a:pt x="119" y="0"/>
                    <a:pt x="107" y="49"/>
                    <a:pt x="108" y="68"/>
                  </a:cubicBezTo>
                  <a:cubicBezTo>
                    <a:pt x="110" y="84"/>
                    <a:pt x="113" y="104"/>
                    <a:pt x="113" y="104"/>
                  </a:cubicBezTo>
                  <a:cubicBezTo>
                    <a:pt x="113" y="104"/>
                    <a:pt x="106" y="107"/>
                    <a:pt x="106" y="120"/>
                  </a:cubicBezTo>
                  <a:cubicBezTo>
                    <a:pt x="109" y="154"/>
                    <a:pt x="122" y="140"/>
                    <a:pt x="125" y="154"/>
                  </a:cubicBezTo>
                  <a:cubicBezTo>
                    <a:pt x="131" y="190"/>
                    <a:pt x="146" y="184"/>
                    <a:pt x="146" y="203"/>
                  </a:cubicBezTo>
                  <a:cubicBezTo>
                    <a:pt x="146" y="236"/>
                    <a:pt x="131" y="251"/>
                    <a:pt x="81" y="269"/>
                  </a:cubicBezTo>
                  <a:cubicBezTo>
                    <a:pt x="32" y="287"/>
                    <a:pt x="0" y="305"/>
                    <a:pt x="0" y="318"/>
                  </a:cubicBezTo>
                  <a:cubicBezTo>
                    <a:pt x="0" y="330"/>
                    <a:pt x="0" y="360"/>
                    <a:pt x="0" y="360"/>
                  </a:cubicBezTo>
                  <a:cubicBezTo>
                    <a:pt x="188" y="360"/>
                    <a:pt x="188" y="360"/>
                    <a:pt x="188" y="360"/>
                  </a:cubicBezTo>
                  <a:cubicBezTo>
                    <a:pt x="376" y="360"/>
                    <a:pt x="376" y="360"/>
                    <a:pt x="376" y="360"/>
                  </a:cubicBezTo>
                  <a:cubicBezTo>
                    <a:pt x="376" y="360"/>
                    <a:pt x="376" y="330"/>
                    <a:pt x="376" y="318"/>
                  </a:cubicBezTo>
                  <a:cubicBezTo>
                    <a:pt x="376" y="305"/>
                    <a:pt x="344" y="287"/>
                    <a:pt x="294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28161" y="5082514"/>
            <a:ext cx="4034972" cy="961990"/>
            <a:chOff x="7424964" y="5097027"/>
            <a:chExt cx="4034972" cy="961990"/>
          </a:xfrm>
        </p:grpSpPr>
        <p:grpSp>
          <p:nvGrpSpPr>
            <p:cNvPr id="70" name="组合 69"/>
            <p:cNvGrpSpPr/>
            <p:nvPr/>
          </p:nvGrpSpPr>
          <p:grpSpPr>
            <a:xfrm flipH="1">
              <a:off x="7424964" y="5097027"/>
              <a:ext cx="4034972" cy="961990"/>
              <a:chOff x="1357993" y="1570055"/>
              <a:chExt cx="4034972" cy="961990"/>
            </a:xfrm>
          </p:grpSpPr>
          <p:sp>
            <p:nvSpPr>
              <p:cNvPr id="71" name="任意多边形 70"/>
              <p:cNvSpPr>
                <a:spLocks/>
              </p:cNvSpPr>
              <p:nvPr/>
            </p:nvSpPr>
            <p:spPr bwMode="auto">
              <a:xfrm>
                <a:off x="1357993" y="1623746"/>
                <a:ext cx="3559792" cy="85460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52400" dist="63500" dir="81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 h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任意多边形 71"/>
              <p:cNvSpPr>
                <a:spLocks/>
              </p:cNvSpPr>
              <p:nvPr/>
            </p:nvSpPr>
            <p:spPr bwMode="auto">
              <a:xfrm>
                <a:off x="1477900" y="1719209"/>
                <a:ext cx="3304837" cy="663681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 rot="5400000" flipH="1">
                <a:off x="4369266" y="1508346"/>
                <a:ext cx="961990" cy="1085408"/>
                <a:chOff x="8439634" y="3544648"/>
                <a:chExt cx="1611146" cy="1817848"/>
              </a:xfrm>
            </p:grpSpPr>
            <p:sp>
              <p:nvSpPr>
                <p:cNvPr id="74" name="Freeform 5"/>
                <p:cNvSpPr>
                  <a:spLocks/>
                </p:cNvSpPr>
                <p:nvPr/>
              </p:nvSpPr>
              <p:spPr bwMode="auto">
                <a:xfrm rot="5400000" flipH="1">
                  <a:off x="8336283" y="3647999"/>
                  <a:ext cx="1817848" cy="1611146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52400" dist="63500" dir="8100000" algn="tl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38100" h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5" name="Freeform 5"/>
                <p:cNvSpPr>
                  <a:spLocks/>
                </p:cNvSpPr>
                <p:nvPr/>
              </p:nvSpPr>
              <p:spPr bwMode="auto">
                <a:xfrm rot="5400000" flipH="1">
                  <a:off x="8582835" y="3866517"/>
                  <a:ext cx="1324743" cy="1174112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587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9" name="Text Placeholder 6"/>
            <p:cNvSpPr txBox="1">
              <a:spLocks/>
            </p:cNvSpPr>
            <p:nvPr/>
          </p:nvSpPr>
          <p:spPr>
            <a:xfrm>
              <a:off x="8603343" y="5156571"/>
              <a:ext cx="2501900" cy="845085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  <p:sp>
          <p:nvSpPr>
            <p:cNvPr id="91" name="Freeform 106"/>
            <p:cNvSpPr>
              <a:spLocks noEditPoints="1"/>
            </p:cNvSpPr>
            <p:nvPr/>
          </p:nvSpPr>
          <p:spPr bwMode="auto">
            <a:xfrm>
              <a:off x="7803532" y="5399756"/>
              <a:ext cx="347901" cy="347901"/>
            </a:xfrm>
            <a:custGeom>
              <a:avLst/>
              <a:gdLst>
                <a:gd name="T0" fmla="*/ 89 w 368"/>
                <a:gd name="T1" fmla="*/ 122 h 368"/>
                <a:gd name="T2" fmla="*/ 101 w 368"/>
                <a:gd name="T3" fmla="*/ 124 h 368"/>
                <a:gd name="T4" fmla="*/ 146 w 368"/>
                <a:gd name="T5" fmla="*/ 82 h 368"/>
                <a:gd name="T6" fmla="*/ 145 w 368"/>
                <a:gd name="T7" fmla="*/ 73 h 368"/>
                <a:gd name="T8" fmla="*/ 147 w 368"/>
                <a:gd name="T9" fmla="*/ 60 h 368"/>
                <a:gd name="T10" fmla="*/ 87 w 368"/>
                <a:gd name="T11" fmla="*/ 27 h 368"/>
                <a:gd name="T12" fmla="*/ 36 w 368"/>
                <a:gd name="T13" fmla="*/ 75 h 368"/>
                <a:gd name="T14" fmla="*/ 72 w 368"/>
                <a:gd name="T15" fmla="*/ 126 h 368"/>
                <a:gd name="T16" fmla="*/ 89 w 368"/>
                <a:gd name="T17" fmla="*/ 122 h 368"/>
                <a:gd name="T18" fmla="*/ 50 w 368"/>
                <a:gd name="T19" fmla="*/ 161 h 368"/>
                <a:gd name="T20" fmla="*/ 53 w 368"/>
                <a:gd name="T21" fmla="*/ 146 h 368"/>
                <a:gd name="T22" fmla="*/ 19 w 368"/>
                <a:gd name="T23" fmla="*/ 101 h 368"/>
                <a:gd name="T24" fmla="*/ 0 w 368"/>
                <a:gd name="T25" fmla="*/ 184 h 368"/>
                <a:gd name="T26" fmla="*/ 26 w 368"/>
                <a:gd name="T27" fmla="*/ 278 h 368"/>
                <a:gd name="T28" fmla="*/ 58 w 368"/>
                <a:gd name="T29" fmla="*/ 185 h 368"/>
                <a:gd name="T30" fmla="*/ 50 w 368"/>
                <a:gd name="T31" fmla="*/ 161 h 368"/>
                <a:gd name="T32" fmla="*/ 184 w 368"/>
                <a:gd name="T33" fmla="*/ 34 h 368"/>
                <a:gd name="T34" fmla="*/ 211 w 368"/>
                <a:gd name="T35" fmla="*/ 44 h 368"/>
                <a:gd name="T36" fmla="*/ 275 w 368"/>
                <a:gd name="T37" fmla="*/ 24 h 368"/>
                <a:gd name="T38" fmla="*/ 184 w 368"/>
                <a:gd name="T39" fmla="*/ 0 h 368"/>
                <a:gd name="T40" fmla="*/ 119 w 368"/>
                <a:gd name="T41" fmla="*/ 12 h 368"/>
                <a:gd name="T42" fmla="*/ 165 w 368"/>
                <a:gd name="T43" fmla="*/ 39 h 368"/>
                <a:gd name="T44" fmla="*/ 184 w 368"/>
                <a:gd name="T45" fmla="*/ 34 h 368"/>
                <a:gd name="T46" fmla="*/ 243 w 368"/>
                <a:gd name="T47" fmla="*/ 218 h 368"/>
                <a:gd name="T48" fmla="*/ 253 w 368"/>
                <a:gd name="T49" fmla="*/ 205 h 368"/>
                <a:gd name="T50" fmla="*/ 200 w 368"/>
                <a:gd name="T51" fmla="*/ 109 h 368"/>
                <a:gd name="T52" fmla="*/ 184 w 368"/>
                <a:gd name="T53" fmla="*/ 112 h 368"/>
                <a:gd name="T54" fmla="*/ 162 w 368"/>
                <a:gd name="T55" fmla="*/ 105 h 368"/>
                <a:gd name="T56" fmla="*/ 122 w 368"/>
                <a:gd name="T57" fmla="*/ 141 h 368"/>
                <a:gd name="T58" fmla="*/ 128 w 368"/>
                <a:gd name="T59" fmla="*/ 161 h 368"/>
                <a:gd name="T60" fmla="*/ 127 w 368"/>
                <a:gd name="T61" fmla="*/ 173 h 368"/>
                <a:gd name="T62" fmla="*/ 243 w 368"/>
                <a:gd name="T63" fmla="*/ 218 h 368"/>
                <a:gd name="T64" fmla="*/ 294 w 368"/>
                <a:gd name="T65" fmla="*/ 271 h 368"/>
                <a:gd name="T66" fmla="*/ 295 w 368"/>
                <a:gd name="T67" fmla="*/ 293 h 368"/>
                <a:gd name="T68" fmla="*/ 292 w 368"/>
                <a:gd name="T69" fmla="*/ 333 h 368"/>
                <a:gd name="T70" fmla="*/ 359 w 368"/>
                <a:gd name="T71" fmla="*/ 240 h 368"/>
                <a:gd name="T72" fmla="*/ 315 w 368"/>
                <a:gd name="T73" fmla="*/ 247 h 368"/>
                <a:gd name="T74" fmla="*/ 294 w 368"/>
                <a:gd name="T75" fmla="*/ 271 h 368"/>
                <a:gd name="T76" fmla="*/ 234 w 368"/>
                <a:gd name="T77" fmla="*/ 244 h 368"/>
                <a:gd name="T78" fmla="*/ 110 w 368"/>
                <a:gd name="T79" fmla="*/ 195 h 368"/>
                <a:gd name="T80" fmla="*/ 89 w 368"/>
                <a:gd name="T81" fmla="*/ 200 h 368"/>
                <a:gd name="T82" fmla="*/ 81 w 368"/>
                <a:gd name="T83" fmla="*/ 200 h 368"/>
                <a:gd name="T84" fmla="*/ 49 w 368"/>
                <a:gd name="T85" fmla="*/ 309 h 368"/>
                <a:gd name="T86" fmla="*/ 112 w 368"/>
                <a:gd name="T87" fmla="*/ 353 h 368"/>
                <a:gd name="T88" fmla="*/ 234 w 368"/>
                <a:gd name="T89" fmla="*/ 244 h 368"/>
                <a:gd name="T90" fmla="*/ 307 w 368"/>
                <a:gd name="T91" fmla="*/ 48 h 368"/>
                <a:gd name="T92" fmla="*/ 223 w 368"/>
                <a:gd name="T93" fmla="*/ 69 h 368"/>
                <a:gd name="T94" fmla="*/ 224 w 368"/>
                <a:gd name="T95" fmla="*/ 73 h 368"/>
                <a:gd name="T96" fmla="*/ 220 w 368"/>
                <a:gd name="T97" fmla="*/ 90 h 368"/>
                <a:gd name="T98" fmla="*/ 279 w 368"/>
                <a:gd name="T99" fmla="*/ 196 h 368"/>
                <a:gd name="T100" fmla="*/ 314 w 368"/>
                <a:gd name="T101" fmla="*/ 220 h 368"/>
                <a:gd name="T102" fmla="*/ 366 w 368"/>
                <a:gd name="T103" fmla="*/ 210 h 368"/>
                <a:gd name="T104" fmla="*/ 368 w 368"/>
                <a:gd name="T105" fmla="*/ 184 h 368"/>
                <a:gd name="T106" fmla="*/ 307 w 368"/>
                <a:gd name="T107" fmla="*/ 48 h 368"/>
                <a:gd name="T108" fmla="*/ 254 w 368"/>
                <a:gd name="T109" fmla="*/ 265 h 368"/>
                <a:gd name="T110" fmla="*/ 139 w 368"/>
                <a:gd name="T111" fmla="*/ 362 h 368"/>
                <a:gd name="T112" fmla="*/ 184 w 368"/>
                <a:gd name="T113" fmla="*/ 368 h 368"/>
                <a:gd name="T114" fmla="*/ 261 w 368"/>
                <a:gd name="T115" fmla="*/ 351 h 368"/>
                <a:gd name="T116" fmla="*/ 267 w 368"/>
                <a:gd name="T117" fmla="*/ 293 h 368"/>
                <a:gd name="T118" fmla="*/ 266 w 368"/>
                <a:gd name="T119" fmla="*/ 272 h 368"/>
                <a:gd name="T120" fmla="*/ 254 w 368"/>
                <a:gd name="T121" fmla="*/ 2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" h="368">
                  <a:moveTo>
                    <a:pt x="89" y="122"/>
                  </a:moveTo>
                  <a:cubicBezTo>
                    <a:pt x="93" y="122"/>
                    <a:pt x="97" y="123"/>
                    <a:pt x="101" y="124"/>
                  </a:cubicBezTo>
                  <a:cubicBezTo>
                    <a:pt x="115" y="108"/>
                    <a:pt x="130" y="94"/>
                    <a:pt x="146" y="82"/>
                  </a:cubicBezTo>
                  <a:cubicBezTo>
                    <a:pt x="146" y="79"/>
                    <a:pt x="145" y="76"/>
                    <a:pt x="145" y="73"/>
                  </a:cubicBezTo>
                  <a:cubicBezTo>
                    <a:pt x="145" y="68"/>
                    <a:pt x="146" y="64"/>
                    <a:pt x="147" y="60"/>
                  </a:cubicBezTo>
                  <a:cubicBezTo>
                    <a:pt x="129" y="47"/>
                    <a:pt x="109" y="36"/>
                    <a:pt x="87" y="27"/>
                  </a:cubicBezTo>
                  <a:cubicBezTo>
                    <a:pt x="67" y="40"/>
                    <a:pt x="50" y="56"/>
                    <a:pt x="36" y="75"/>
                  </a:cubicBezTo>
                  <a:cubicBezTo>
                    <a:pt x="46" y="93"/>
                    <a:pt x="58" y="110"/>
                    <a:pt x="72" y="126"/>
                  </a:cubicBezTo>
                  <a:cubicBezTo>
                    <a:pt x="77" y="124"/>
                    <a:pt x="83" y="122"/>
                    <a:pt x="89" y="122"/>
                  </a:cubicBezTo>
                  <a:close/>
                  <a:moveTo>
                    <a:pt x="50" y="161"/>
                  </a:moveTo>
                  <a:cubicBezTo>
                    <a:pt x="50" y="156"/>
                    <a:pt x="51" y="151"/>
                    <a:pt x="53" y="146"/>
                  </a:cubicBezTo>
                  <a:cubicBezTo>
                    <a:pt x="41" y="132"/>
                    <a:pt x="29" y="117"/>
                    <a:pt x="19" y="101"/>
                  </a:cubicBezTo>
                  <a:cubicBezTo>
                    <a:pt x="7" y="126"/>
                    <a:pt x="0" y="154"/>
                    <a:pt x="0" y="184"/>
                  </a:cubicBezTo>
                  <a:cubicBezTo>
                    <a:pt x="0" y="218"/>
                    <a:pt x="9" y="250"/>
                    <a:pt x="26" y="278"/>
                  </a:cubicBezTo>
                  <a:cubicBezTo>
                    <a:pt x="32" y="245"/>
                    <a:pt x="43" y="214"/>
                    <a:pt x="58" y="185"/>
                  </a:cubicBezTo>
                  <a:cubicBezTo>
                    <a:pt x="53" y="178"/>
                    <a:pt x="50" y="170"/>
                    <a:pt x="50" y="161"/>
                  </a:cubicBezTo>
                  <a:close/>
                  <a:moveTo>
                    <a:pt x="184" y="34"/>
                  </a:moveTo>
                  <a:cubicBezTo>
                    <a:pt x="195" y="34"/>
                    <a:pt x="204" y="38"/>
                    <a:pt x="211" y="44"/>
                  </a:cubicBezTo>
                  <a:cubicBezTo>
                    <a:pt x="232" y="35"/>
                    <a:pt x="253" y="29"/>
                    <a:pt x="275" y="24"/>
                  </a:cubicBezTo>
                  <a:cubicBezTo>
                    <a:pt x="248" y="9"/>
                    <a:pt x="217" y="0"/>
                    <a:pt x="184" y="0"/>
                  </a:cubicBezTo>
                  <a:cubicBezTo>
                    <a:pt x="161" y="0"/>
                    <a:pt x="139" y="4"/>
                    <a:pt x="119" y="12"/>
                  </a:cubicBezTo>
                  <a:cubicBezTo>
                    <a:pt x="135" y="20"/>
                    <a:pt x="150" y="29"/>
                    <a:pt x="165" y="39"/>
                  </a:cubicBezTo>
                  <a:cubicBezTo>
                    <a:pt x="170" y="36"/>
                    <a:pt x="177" y="34"/>
                    <a:pt x="184" y="34"/>
                  </a:cubicBezTo>
                  <a:close/>
                  <a:moveTo>
                    <a:pt x="243" y="218"/>
                  </a:moveTo>
                  <a:cubicBezTo>
                    <a:pt x="245" y="213"/>
                    <a:pt x="249" y="208"/>
                    <a:pt x="253" y="205"/>
                  </a:cubicBezTo>
                  <a:cubicBezTo>
                    <a:pt x="242" y="169"/>
                    <a:pt x="223" y="137"/>
                    <a:pt x="200" y="109"/>
                  </a:cubicBezTo>
                  <a:cubicBezTo>
                    <a:pt x="195" y="111"/>
                    <a:pt x="190" y="112"/>
                    <a:pt x="184" y="112"/>
                  </a:cubicBezTo>
                  <a:cubicBezTo>
                    <a:pt x="176" y="112"/>
                    <a:pt x="168" y="109"/>
                    <a:pt x="162" y="105"/>
                  </a:cubicBezTo>
                  <a:cubicBezTo>
                    <a:pt x="148" y="115"/>
                    <a:pt x="134" y="128"/>
                    <a:pt x="122" y="141"/>
                  </a:cubicBezTo>
                  <a:cubicBezTo>
                    <a:pt x="126" y="147"/>
                    <a:pt x="128" y="154"/>
                    <a:pt x="128" y="161"/>
                  </a:cubicBezTo>
                  <a:cubicBezTo>
                    <a:pt x="128" y="165"/>
                    <a:pt x="128" y="169"/>
                    <a:pt x="127" y="173"/>
                  </a:cubicBezTo>
                  <a:cubicBezTo>
                    <a:pt x="161" y="196"/>
                    <a:pt x="200" y="212"/>
                    <a:pt x="243" y="218"/>
                  </a:cubicBezTo>
                  <a:close/>
                  <a:moveTo>
                    <a:pt x="294" y="271"/>
                  </a:moveTo>
                  <a:cubicBezTo>
                    <a:pt x="294" y="278"/>
                    <a:pt x="295" y="286"/>
                    <a:pt x="295" y="293"/>
                  </a:cubicBezTo>
                  <a:cubicBezTo>
                    <a:pt x="295" y="307"/>
                    <a:pt x="294" y="320"/>
                    <a:pt x="292" y="333"/>
                  </a:cubicBezTo>
                  <a:cubicBezTo>
                    <a:pt x="323" y="310"/>
                    <a:pt x="347" y="277"/>
                    <a:pt x="359" y="240"/>
                  </a:cubicBezTo>
                  <a:cubicBezTo>
                    <a:pt x="345" y="243"/>
                    <a:pt x="330" y="246"/>
                    <a:pt x="315" y="247"/>
                  </a:cubicBezTo>
                  <a:cubicBezTo>
                    <a:pt x="312" y="258"/>
                    <a:pt x="304" y="266"/>
                    <a:pt x="294" y="271"/>
                  </a:cubicBezTo>
                  <a:close/>
                  <a:moveTo>
                    <a:pt x="234" y="244"/>
                  </a:moveTo>
                  <a:cubicBezTo>
                    <a:pt x="188" y="237"/>
                    <a:pt x="146" y="220"/>
                    <a:pt x="110" y="195"/>
                  </a:cubicBezTo>
                  <a:cubicBezTo>
                    <a:pt x="104" y="198"/>
                    <a:pt x="97" y="200"/>
                    <a:pt x="89" y="200"/>
                  </a:cubicBezTo>
                  <a:cubicBezTo>
                    <a:pt x="86" y="200"/>
                    <a:pt x="84" y="200"/>
                    <a:pt x="81" y="200"/>
                  </a:cubicBezTo>
                  <a:cubicBezTo>
                    <a:pt x="64" y="233"/>
                    <a:pt x="52" y="270"/>
                    <a:pt x="49" y="309"/>
                  </a:cubicBezTo>
                  <a:cubicBezTo>
                    <a:pt x="67" y="328"/>
                    <a:pt x="88" y="343"/>
                    <a:pt x="112" y="353"/>
                  </a:cubicBezTo>
                  <a:cubicBezTo>
                    <a:pt x="142" y="308"/>
                    <a:pt x="184" y="270"/>
                    <a:pt x="234" y="244"/>
                  </a:cubicBezTo>
                  <a:close/>
                  <a:moveTo>
                    <a:pt x="307" y="48"/>
                  </a:moveTo>
                  <a:cubicBezTo>
                    <a:pt x="278" y="50"/>
                    <a:pt x="250" y="58"/>
                    <a:pt x="223" y="69"/>
                  </a:cubicBezTo>
                  <a:cubicBezTo>
                    <a:pt x="224" y="70"/>
                    <a:pt x="224" y="71"/>
                    <a:pt x="224" y="73"/>
                  </a:cubicBezTo>
                  <a:cubicBezTo>
                    <a:pt x="224" y="79"/>
                    <a:pt x="222" y="85"/>
                    <a:pt x="220" y="90"/>
                  </a:cubicBezTo>
                  <a:cubicBezTo>
                    <a:pt x="246" y="121"/>
                    <a:pt x="266" y="157"/>
                    <a:pt x="279" y="196"/>
                  </a:cubicBezTo>
                  <a:cubicBezTo>
                    <a:pt x="295" y="196"/>
                    <a:pt x="309" y="206"/>
                    <a:pt x="314" y="220"/>
                  </a:cubicBezTo>
                  <a:cubicBezTo>
                    <a:pt x="332" y="218"/>
                    <a:pt x="349" y="215"/>
                    <a:pt x="366" y="210"/>
                  </a:cubicBezTo>
                  <a:cubicBezTo>
                    <a:pt x="367" y="201"/>
                    <a:pt x="368" y="193"/>
                    <a:pt x="368" y="184"/>
                  </a:cubicBezTo>
                  <a:cubicBezTo>
                    <a:pt x="368" y="130"/>
                    <a:pt x="344" y="81"/>
                    <a:pt x="307" y="48"/>
                  </a:cubicBezTo>
                  <a:close/>
                  <a:moveTo>
                    <a:pt x="254" y="265"/>
                  </a:moveTo>
                  <a:cubicBezTo>
                    <a:pt x="207" y="287"/>
                    <a:pt x="167" y="321"/>
                    <a:pt x="139" y="362"/>
                  </a:cubicBezTo>
                  <a:cubicBezTo>
                    <a:pt x="153" y="366"/>
                    <a:pt x="168" y="368"/>
                    <a:pt x="184" y="368"/>
                  </a:cubicBezTo>
                  <a:cubicBezTo>
                    <a:pt x="212" y="368"/>
                    <a:pt x="238" y="362"/>
                    <a:pt x="261" y="351"/>
                  </a:cubicBezTo>
                  <a:cubicBezTo>
                    <a:pt x="265" y="332"/>
                    <a:pt x="267" y="313"/>
                    <a:pt x="267" y="293"/>
                  </a:cubicBezTo>
                  <a:cubicBezTo>
                    <a:pt x="267" y="286"/>
                    <a:pt x="267" y="279"/>
                    <a:pt x="266" y="272"/>
                  </a:cubicBezTo>
                  <a:cubicBezTo>
                    <a:pt x="262" y="271"/>
                    <a:pt x="257" y="268"/>
                    <a:pt x="254" y="2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03" name="Text Placeholder 6"/>
          <p:cNvSpPr txBox="1">
            <a:spLocks/>
          </p:cNvSpPr>
          <p:nvPr/>
        </p:nvSpPr>
        <p:spPr>
          <a:xfrm>
            <a:off x="921046" y="5686344"/>
            <a:ext cx="6118382" cy="5548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urna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93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4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5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4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5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6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7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9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25985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Oval 9"/>
          <p:cNvSpPr>
            <a:spLocks noChangeArrowheads="1"/>
          </p:cNvSpPr>
          <p:nvPr/>
        </p:nvSpPr>
        <p:spPr bwMode="auto">
          <a:xfrm>
            <a:off x="1103002" y="2536960"/>
            <a:ext cx="2170610" cy="2179676"/>
          </a:xfrm>
          <a:prstGeom prst="ellipse">
            <a:avLst/>
          </a:pr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3703381" y="2536960"/>
            <a:ext cx="2170610" cy="2179676"/>
          </a:xfrm>
          <a:prstGeom prst="ellipse">
            <a:avLst/>
          </a:pr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0" name="Freeform 13"/>
          <p:cNvSpPr>
            <a:spLocks/>
          </p:cNvSpPr>
          <p:nvPr/>
        </p:nvSpPr>
        <p:spPr bwMode="auto">
          <a:xfrm>
            <a:off x="2098545" y="2536960"/>
            <a:ext cx="2749076" cy="2170609"/>
          </a:xfrm>
          <a:custGeom>
            <a:avLst/>
            <a:gdLst>
              <a:gd name="T0" fmla="*/ 627 w 641"/>
              <a:gd name="T1" fmla="*/ 504 h 504"/>
              <a:gd name="T2" fmla="*/ 322 w 641"/>
              <a:gd name="T3" fmla="*/ 266 h 504"/>
              <a:gd name="T4" fmla="*/ 14 w 641"/>
              <a:gd name="T5" fmla="*/ 28 h 504"/>
              <a:gd name="T6" fmla="*/ 0 w 641"/>
              <a:gd name="T7" fmla="*/ 14 h 504"/>
              <a:gd name="T8" fmla="*/ 14 w 641"/>
              <a:gd name="T9" fmla="*/ 0 h 504"/>
              <a:gd name="T10" fmla="*/ 347 w 641"/>
              <a:gd name="T11" fmla="*/ 252 h 504"/>
              <a:gd name="T12" fmla="*/ 627 w 641"/>
              <a:gd name="T13" fmla="*/ 476 h 504"/>
              <a:gd name="T14" fmla="*/ 641 w 641"/>
              <a:gd name="T15" fmla="*/ 490 h 504"/>
              <a:gd name="T16" fmla="*/ 627 w 641"/>
              <a:gd name="T1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1" h="504">
                <a:moveTo>
                  <a:pt x="627" y="504"/>
                </a:moveTo>
                <a:cubicBezTo>
                  <a:pt x="462" y="504"/>
                  <a:pt x="391" y="383"/>
                  <a:pt x="322" y="266"/>
                </a:cubicBezTo>
                <a:cubicBezTo>
                  <a:pt x="250" y="144"/>
                  <a:pt x="18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98" y="0"/>
                  <a:pt x="274" y="128"/>
                  <a:pt x="347" y="252"/>
                </a:cubicBezTo>
                <a:cubicBezTo>
                  <a:pt x="414" y="367"/>
                  <a:pt x="478" y="476"/>
                  <a:pt x="627" y="476"/>
                </a:cubicBezTo>
                <a:cubicBezTo>
                  <a:pt x="635" y="476"/>
                  <a:pt x="641" y="482"/>
                  <a:pt x="641" y="490"/>
                </a:cubicBezTo>
                <a:cubicBezTo>
                  <a:pt x="641" y="498"/>
                  <a:pt x="635" y="504"/>
                  <a:pt x="627" y="5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6294694" y="2536960"/>
            <a:ext cx="2170610" cy="2179676"/>
          </a:xfrm>
          <a:prstGeom prst="ellipse">
            <a:avLst/>
          </a:pr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2" name="Freeform 16"/>
          <p:cNvSpPr>
            <a:spLocks/>
          </p:cNvSpPr>
          <p:nvPr/>
        </p:nvSpPr>
        <p:spPr bwMode="auto">
          <a:xfrm>
            <a:off x="4689857" y="2536960"/>
            <a:ext cx="2749076" cy="2170609"/>
          </a:xfrm>
          <a:custGeom>
            <a:avLst/>
            <a:gdLst>
              <a:gd name="T0" fmla="*/ 627 w 641"/>
              <a:gd name="T1" fmla="*/ 504 h 504"/>
              <a:gd name="T2" fmla="*/ 322 w 641"/>
              <a:gd name="T3" fmla="*/ 266 h 504"/>
              <a:gd name="T4" fmla="*/ 14 w 641"/>
              <a:gd name="T5" fmla="*/ 28 h 504"/>
              <a:gd name="T6" fmla="*/ 0 w 641"/>
              <a:gd name="T7" fmla="*/ 14 h 504"/>
              <a:gd name="T8" fmla="*/ 14 w 641"/>
              <a:gd name="T9" fmla="*/ 0 h 504"/>
              <a:gd name="T10" fmla="*/ 346 w 641"/>
              <a:gd name="T11" fmla="*/ 252 h 504"/>
              <a:gd name="T12" fmla="*/ 627 w 641"/>
              <a:gd name="T13" fmla="*/ 476 h 504"/>
              <a:gd name="T14" fmla="*/ 641 w 641"/>
              <a:gd name="T15" fmla="*/ 490 h 504"/>
              <a:gd name="T16" fmla="*/ 627 w 641"/>
              <a:gd name="T1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1" h="504">
                <a:moveTo>
                  <a:pt x="627" y="504"/>
                </a:moveTo>
                <a:cubicBezTo>
                  <a:pt x="462" y="504"/>
                  <a:pt x="390" y="383"/>
                  <a:pt x="322" y="266"/>
                </a:cubicBezTo>
                <a:cubicBezTo>
                  <a:pt x="250" y="144"/>
                  <a:pt x="18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98" y="0"/>
                  <a:pt x="274" y="128"/>
                  <a:pt x="346" y="252"/>
                </a:cubicBezTo>
                <a:cubicBezTo>
                  <a:pt x="414" y="367"/>
                  <a:pt x="478" y="476"/>
                  <a:pt x="627" y="476"/>
                </a:cubicBezTo>
                <a:cubicBezTo>
                  <a:pt x="635" y="476"/>
                  <a:pt x="641" y="482"/>
                  <a:pt x="641" y="490"/>
                </a:cubicBezTo>
                <a:cubicBezTo>
                  <a:pt x="641" y="498"/>
                  <a:pt x="635" y="504"/>
                  <a:pt x="627" y="5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8905953" y="2536960"/>
            <a:ext cx="2170610" cy="217967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4" name="Freeform 19"/>
          <p:cNvSpPr>
            <a:spLocks/>
          </p:cNvSpPr>
          <p:nvPr/>
        </p:nvSpPr>
        <p:spPr bwMode="auto">
          <a:xfrm>
            <a:off x="7302930" y="2536960"/>
            <a:ext cx="2752703" cy="2170609"/>
          </a:xfrm>
          <a:custGeom>
            <a:avLst/>
            <a:gdLst>
              <a:gd name="T0" fmla="*/ 627 w 642"/>
              <a:gd name="T1" fmla="*/ 504 h 504"/>
              <a:gd name="T2" fmla="*/ 322 w 642"/>
              <a:gd name="T3" fmla="*/ 266 h 504"/>
              <a:gd name="T4" fmla="*/ 14 w 642"/>
              <a:gd name="T5" fmla="*/ 28 h 504"/>
              <a:gd name="T6" fmla="*/ 0 w 642"/>
              <a:gd name="T7" fmla="*/ 14 h 504"/>
              <a:gd name="T8" fmla="*/ 14 w 642"/>
              <a:gd name="T9" fmla="*/ 0 h 504"/>
              <a:gd name="T10" fmla="*/ 347 w 642"/>
              <a:gd name="T11" fmla="*/ 252 h 504"/>
              <a:gd name="T12" fmla="*/ 627 w 642"/>
              <a:gd name="T13" fmla="*/ 476 h 504"/>
              <a:gd name="T14" fmla="*/ 642 w 642"/>
              <a:gd name="T15" fmla="*/ 490 h 504"/>
              <a:gd name="T16" fmla="*/ 627 w 642"/>
              <a:gd name="T1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2" h="504">
                <a:moveTo>
                  <a:pt x="627" y="504"/>
                </a:moveTo>
                <a:cubicBezTo>
                  <a:pt x="462" y="504"/>
                  <a:pt x="391" y="383"/>
                  <a:pt x="322" y="266"/>
                </a:cubicBezTo>
                <a:cubicBezTo>
                  <a:pt x="250" y="144"/>
                  <a:pt x="18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99" y="0"/>
                  <a:pt x="274" y="128"/>
                  <a:pt x="347" y="252"/>
                </a:cubicBezTo>
                <a:cubicBezTo>
                  <a:pt x="415" y="367"/>
                  <a:pt x="479" y="476"/>
                  <a:pt x="627" y="476"/>
                </a:cubicBezTo>
                <a:cubicBezTo>
                  <a:pt x="635" y="476"/>
                  <a:pt x="642" y="482"/>
                  <a:pt x="642" y="490"/>
                </a:cubicBezTo>
                <a:cubicBezTo>
                  <a:pt x="642" y="498"/>
                  <a:pt x="635" y="504"/>
                  <a:pt x="627" y="5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55" name="Oval 20"/>
          <p:cNvSpPr>
            <a:spLocks noChangeArrowheads="1"/>
          </p:cNvSpPr>
          <p:nvPr/>
        </p:nvSpPr>
        <p:spPr bwMode="auto">
          <a:xfrm>
            <a:off x="1404022" y="2856114"/>
            <a:ext cx="1564942" cy="15721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08028" y="2856114"/>
            <a:ext cx="1564942" cy="15721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6599341" y="2856114"/>
            <a:ext cx="1561316" cy="15721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58" name="Oval 23"/>
          <p:cNvSpPr>
            <a:spLocks noChangeArrowheads="1"/>
          </p:cNvSpPr>
          <p:nvPr/>
        </p:nvSpPr>
        <p:spPr bwMode="auto">
          <a:xfrm>
            <a:off x="9216041" y="2856114"/>
            <a:ext cx="1564942" cy="15721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77" name="Text Placeholder 5"/>
          <p:cNvSpPr txBox="1">
            <a:spLocks/>
          </p:cNvSpPr>
          <p:nvPr/>
        </p:nvSpPr>
        <p:spPr>
          <a:xfrm>
            <a:off x="982889" y="4771120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87" name="Text Placeholder 6"/>
          <p:cNvSpPr txBox="1">
            <a:spLocks/>
          </p:cNvSpPr>
          <p:nvPr/>
        </p:nvSpPr>
        <p:spPr>
          <a:xfrm>
            <a:off x="1199543" y="5007800"/>
            <a:ext cx="1897142" cy="84508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88" name="Text Placeholder 5"/>
          <p:cNvSpPr txBox="1">
            <a:spLocks/>
          </p:cNvSpPr>
          <p:nvPr/>
        </p:nvSpPr>
        <p:spPr>
          <a:xfrm>
            <a:off x="3566432" y="1403806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89" name="Text Placeholder 6"/>
          <p:cNvSpPr txBox="1">
            <a:spLocks/>
          </p:cNvSpPr>
          <p:nvPr/>
        </p:nvSpPr>
        <p:spPr>
          <a:xfrm>
            <a:off x="3783086" y="1640486"/>
            <a:ext cx="1897142" cy="84508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90" name="Text Placeholder 5"/>
          <p:cNvSpPr txBox="1">
            <a:spLocks/>
          </p:cNvSpPr>
          <p:nvPr/>
        </p:nvSpPr>
        <p:spPr>
          <a:xfrm>
            <a:off x="6295118" y="4771120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91" name="Text Placeholder 6"/>
          <p:cNvSpPr txBox="1">
            <a:spLocks/>
          </p:cNvSpPr>
          <p:nvPr/>
        </p:nvSpPr>
        <p:spPr>
          <a:xfrm>
            <a:off x="6511772" y="5007800"/>
            <a:ext cx="1897142" cy="84508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92" name="Text Placeholder 5"/>
          <p:cNvSpPr txBox="1">
            <a:spLocks/>
          </p:cNvSpPr>
          <p:nvPr/>
        </p:nvSpPr>
        <p:spPr>
          <a:xfrm>
            <a:off x="8878661" y="1403806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97" name="Text Placeholder 6"/>
          <p:cNvSpPr txBox="1">
            <a:spLocks/>
          </p:cNvSpPr>
          <p:nvPr/>
        </p:nvSpPr>
        <p:spPr>
          <a:xfrm>
            <a:off x="9095315" y="1640486"/>
            <a:ext cx="1897142" cy="84508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98" name="Shape 3759"/>
          <p:cNvSpPr/>
          <p:nvPr/>
        </p:nvSpPr>
        <p:spPr>
          <a:xfrm>
            <a:off x="1962838" y="3418557"/>
            <a:ext cx="447310" cy="447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9" y="11291"/>
                  <a:pt x="19636" y="11291"/>
                </a:cubicBezTo>
                <a:lnTo>
                  <a:pt x="19636" y="7364"/>
                </a:lnTo>
                <a:cubicBezTo>
                  <a:pt x="20179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60"/>
                  <a:pt x="18977" y="0"/>
                  <a:pt x="18164" y="0"/>
                </a:cubicBezTo>
                <a:cubicBezTo>
                  <a:pt x="17350" y="0"/>
                  <a:pt x="16691" y="660"/>
                  <a:pt x="16691" y="1473"/>
                </a:cubicBezTo>
                <a:lnTo>
                  <a:pt x="16691" y="1844"/>
                </a:lnTo>
                <a:lnTo>
                  <a:pt x="2459" y="6030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80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0"/>
                  <a:pt x="9818" y="21109"/>
                </a:cubicBezTo>
                <a:cubicBezTo>
                  <a:pt x="9818" y="21073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2"/>
                </a:lnTo>
                <a:lnTo>
                  <a:pt x="16691" y="17182"/>
                </a:lnTo>
                <a:cubicBezTo>
                  <a:pt x="16691" y="17996"/>
                  <a:pt x="17350" y="18655"/>
                  <a:pt x="18164" y="18655"/>
                </a:cubicBezTo>
                <a:cubicBezTo>
                  <a:pt x="18977" y="18655"/>
                  <a:pt x="19636" y="17996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99" name="Shape 3763"/>
          <p:cNvSpPr/>
          <p:nvPr/>
        </p:nvSpPr>
        <p:spPr>
          <a:xfrm>
            <a:off x="9823473" y="3428275"/>
            <a:ext cx="350078" cy="427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0" y="16691"/>
                </a:moveTo>
                <a:lnTo>
                  <a:pt x="15600" y="16691"/>
                </a:lnTo>
                <a:lnTo>
                  <a:pt x="15600" y="14727"/>
                </a:lnTo>
                <a:lnTo>
                  <a:pt x="13200" y="14727"/>
                </a:lnTo>
                <a:cubicBezTo>
                  <a:pt x="13200" y="14727"/>
                  <a:pt x="13200" y="16691"/>
                  <a:pt x="13200" y="16691"/>
                </a:cubicBezTo>
                <a:close/>
                <a:moveTo>
                  <a:pt x="9600" y="10800"/>
                </a:moveTo>
                <a:lnTo>
                  <a:pt x="12000" y="10800"/>
                </a:lnTo>
                <a:lnTo>
                  <a:pt x="12000" y="8836"/>
                </a:lnTo>
                <a:lnTo>
                  <a:pt x="9600" y="8836"/>
                </a:lnTo>
                <a:cubicBezTo>
                  <a:pt x="9600" y="8836"/>
                  <a:pt x="9600" y="10800"/>
                  <a:pt x="9600" y="10800"/>
                </a:cubicBezTo>
                <a:close/>
                <a:moveTo>
                  <a:pt x="13200" y="19636"/>
                </a:moveTo>
                <a:lnTo>
                  <a:pt x="15600" y="19636"/>
                </a:lnTo>
                <a:lnTo>
                  <a:pt x="15600" y="17673"/>
                </a:lnTo>
                <a:lnTo>
                  <a:pt x="13200" y="17673"/>
                </a:lnTo>
                <a:cubicBezTo>
                  <a:pt x="13200" y="17673"/>
                  <a:pt x="13200" y="19636"/>
                  <a:pt x="13200" y="19636"/>
                </a:cubicBezTo>
                <a:close/>
                <a:moveTo>
                  <a:pt x="13200" y="13745"/>
                </a:moveTo>
                <a:lnTo>
                  <a:pt x="15600" y="13745"/>
                </a:lnTo>
                <a:lnTo>
                  <a:pt x="15600" y="11782"/>
                </a:lnTo>
                <a:lnTo>
                  <a:pt x="13200" y="11782"/>
                </a:lnTo>
                <a:cubicBezTo>
                  <a:pt x="13200" y="11782"/>
                  <a:pt x="13200" y="13745"/>
                  <a:pt x="13200" y="13745"/>
                </a:cubicBezTo>
                <a:close/>
                <a:moveTo>
                  <a:pt x="16800" y="10800"/>
                </a:moveTo>
                <a:lnTo>
                  <a:pt x="19200" y="10800"/>
                </a:lnTo>
                <a:lnTo>
                  <a:pt x="19200" y="8836"/>
                </a:lnTo>
                <a:lnTo>
                  <a:pt x="16800" y="8836"/>
                </a:lnTo>
                <a:cubicBezTo>
                  <a:pt x="16800" y="8836"/>
                  <a:pt x="16800" y="10800"/>
                  <a:pt x="16800" y="10800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13200" y="10800"/>
                </a:moveTo>
                <a:lnTo>
                  <a:pt x="15600" y="10800"/>
                </a:lnTo>
                <a:lnTo>
                  <a:pt x="15600" y="8836"/>
                </a:lnTo>
                <a:lnTo>
                  <a:pt x="13200" y="8836"/>
                </a:lnTo>
                <a:cubicBezTo>
                  <a:pt x="13200" y="8836"/>
                  <a:pt x="13200" y="10800"/>
                  <a:pt x="13200" y="10800"/>
                </a:cubicBezTo>
                <a:close/>
                <a:moveTo>
                  <a:pt x="3600" y="2945"/>
                </a:moveTo>
                <a:lnTo>
                  <a:pt x="18000" y="2945"/>
                </a:lnTo>
                <a:lnTo>
                  <a:pt x="18000" y="6873"/>
                </a:lnTo>
                <a:lnTo>
                  <a:pt x="3600" y="6873"/>
                </a:lnTo>
                <a:cubicBezTo>
                  <a:pt x="3600" y="6873"/>
                  <a:pt x="3600" y="2945"/>
                  <a:pt x="3600" y="2945"/>
                </a:cubicBezTo>
                <a:close/>
                <a:moveTo>
                  <a:pt x="2400" y="7855"/>
                </a:moveTo>
                <a:lnTo>
                  <a:pt x="19200" y="7855"/>
                </a:lnTo>
                <a:lnTo>
                  <a:pt x="19200" y="1964"/>
                </a:lnTo>
                <a:lnTo>
                  <a:pt x="2400" y="1964"/>
                </a:lnTo>
                <a:cubicBezTo>
                  <a:pt x="2400" y="1964"/>
                  <a:pt x="2400" y="7855"/>
                  <a:pt x="2400" y="7855"/>
                </a:cubicBezTo>
                <a:close/>
                <a:moveTo>
                  <a:pt x="9600" y="13745"/>
                </a:moveTo>
                <a:lnTo>
                  <a:pt x="12000" y="13745"/>
                </a:lnTo>
                <a:lnTo>
                  <a:pt x="12000" y="11782"/>
                </a:lnTo>
                <a:lnTo>
                  <a:pt x="9600" y="11782"/>
                </a:lnTo>
                <a:cubicBezTo>
                  <a:pt x="9600" y="11782"/>
                  <a:pt x="9600" y="13745"/>
                  <a:pt x="9600" y="13745"/>
                </a:cubicBezTo>
                <a:close/>
                <a:moveTo>
                  <a:pt x="16800" y="19636"/>
                </a:moveTo>
                <a:lnTo>
                  <a:pt x="19200" y="19636"/>
                </a:lnTo>
                <a:lnTo>
                  <a:pt x="19200" y="11782"/>
                </a:lnTo>
                <a:lnTo>
                  <a:pt x="16800" y="11782"/>
                </a:lnTo>
                <a:cubicBezTo>
                  <a:pt x="16800" y="11782"/>
                  <a:pt x="16800" y="19636"/>
                  <a:pt x="16800" y="19636"/>
                </a:cubicBezTo>
                <a:close/>
                <a:moveTo>
                  <a:pt x="2400" y="16691"/>
                </a:moveTo>
                <a:lnTo>
                  <a:pt x="4800" y="16691"/>
                </a:lnTo>
                <a:lnTo>
                  <a:pt x="4800" y="14727"/>
                </a:lnTo>
                <a:lnTo>
                  <a:pt x="2400" y="14727"/>
                </a:lnTo>
                <a:cubicBezTo>
                  <a:pt x="2400" y="14727"/>
                  <a:pt x="2400" y="16691"/>
                  <a:pt x="2400" y="16691"/>
                </a:cubicBezTo>
                <a:close/>
                <a:moveTo>
                  <a:pt x="2400" y="10800"/>
                </a:moveTo>
                <a:lnTo>
                  <a:pt x="4800" y="10800"/>
                </a:lnTo>
                <a:lnTo>
                  <a:pt x="4800" y="8836"/>
                </a:lnTo>
                <a:lnTo>
                  <a:pt x="2400" y="8836"/>
                </a:lnTo>
                <a:cubicBezTo>
                  <a:pt x="2400" y="8836"/>
                  <a:pt x="2400" y="10800"/>
                  <a:pt x="2400" y="10800"/>
                </a:cubicBezTo>
                <a:close/>
                <a:moveTo>
                  <a:pt x="2400" y="19636"/>
                </a:moveTo>
                <a:lnTo>
                  <a:pt x="4800" y="19636"/>
                </a:lnTo>
                <a:lnTo>
                  <a:pt x="4800" y="17673"/>
                </a:lnTo>
                <a:lnTo>
                  <a:pt x="2400" y="17673"/>
                </a:lnTo>
                <a:cubicBezTo>
                  <a:pt x="2400" y="17673"/>
                  <a:pt x="2400" y="19636"/>
                  <a:pt x="2400" y="19636"/>
                </a:cubicBezTo>
                <a:close/>
                <a:moveTo>
                  <a:pt x="2400" y="13745"/>
                </a:moveTo>
                <a:lnTo>
                  <a:pt x="4800" y="13745"/>
                </a:lnTo>
                <a:lnTo>
                  <a:pt x="4800" y="11782"/>
                </a:lnTo>
                <a:lnTo>
                  <a:pt x="2400" y="11782"/>
                </a:lnTo>
                <a:cubicBezTo>
                  <a:pt x="2400" y="11782"/>
                  <a:pt x="2400" y="13745"/>
                  <a:pt x="2400" y="13745"/>
                </a:cubicBezTo>
                <a:close/>
                <a:moveTo>
                  <a:pt x="9600" y="16691"/>
                </a:moveTo>
                <a:lnTo>
                  <a:pt x="12000" y="16691"/>
                </a:lnTo>
                <a:lnTo>
                  <a:pt x="12000" y="14727"/>
                </a:lnTo>
                <a:lnTo>
                  <a:pt x="9600" y="14727"/>
                </a:lnTo>
                <a:cubicBezTo>
                  <a:pt x="9600" y="14727"/>
                  <a:pt x="9600" y="16691"/>
                  <a:pt x="9600" y="16691"/>
                </a:cubicBezTo>
                <a:close/>
                <a:moveTo>
                  <a:pt x="6000" y="19636"/>
                </a:moveTo>
                <a:lnTo>
                  <a:pt x="8400" y="19636"/>
                </a:lnTo>
                <a:lnTo>
                  <a:pt x="8400" y="17673"/>
                </a:lnTo>
                <a:lnTo>
                  <a:pt x="6000" y="17673"/>
                </a:lnTo>
                <a:cubicBezTo>
                  <a:pt x="6000" y="17673"/>
                  <a:pt x="6000" y="19636"/>
                  <a:pt x="6000" y="19636"/>
                </a:cubicBezTo>
                <a:close/>
                <a:moveTo>
                  <a:pt x="9600" y="19636"/>
                </a:moveTo>
                <a:lnTo>
                  <a:pt x="12000" y="19636"/>
                </a:lnTo>
                <a:lnTo>
                  <a:pt x="12000" y="17673"/>
                </a:lnTo>
                <a:lnTo>
                  <a:pt x="9600" y="17673"/>
                </a:lnTo>
                <a:cubicBezTo>
                  <a:pt x="9600" y="17673"/>
                  <a:pt x="9600" y="19636"/>
                  <a:pt x="9600" y="19636"/>
                </a:cubicBezTo>
                <a:close/>
                <a:moveTo>
                  <a:pt x="6000" y="16691"/>
                </a:moveTo>
                <a:lnTo>
                  <a:pt x="8400" y="16691"/>
                </a:lnTo>
                <a:lnTo>
                  <a:pt x="8400" y="14727"/>
                </a:lnTo>
                <a:lnTo>
                  <a:pt x="6000" y="14727"/>
                </a:lnTo>
                <a:cubicBezTo>
                  <a:pt x="6000" y="14727"/>
                  <a:pt x="6000" y="16691"/>
                  <a:pt x="6000" y="16691"/>
                </a:cubicBezTo>
                <a:close/>
                <a:moveTo>
                  <a:pt x="6000" y="13745"/>
                </a:moveTo>
                <a:lnTo>
                  <a:pt x="8400" y="13745"/>
                </a:lnTo>
                <a:lnTo>
                  <a:pt x="8400" y="11782"/>
                </a:lnTo>
                <a:lnTo>
                  <a:pt x="6000" y="11782"/>
                </a:lnTo>
                <a:cubicBezTo>
                  <a:pt x="6000" y="11782"/>
                  <a:pt x="6000" y="13745"/>
                  <a:pt x="6000" y="13745"/>
                </a:cubicBezTo>
                <a:close/>
                <a:moveTo>
                  <a:pt x="6000" y="10800"/>
                </a:moveTo>
                <a:lnTo>
                  <a:pt x="8400" y="10800"/>
                </a:lnTo>
                <a:lnTo>
                  <a:pt x="8400" y="8836"/>
                </a:lnTo>
                <a:lnTo>
                  <a:pt x="6000" y="8836"/>
                </a:lnTo>
                <a:cubicBezTo>
                  <a:pt x="6000" y="8836"/>
                  <a:pt x="6000" y="10800"/>
                  <a:pt x="6000" y="10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00" name="Shape 3742"/>
          <p:cNvSpPr/>
          <p:nvPr/>
        </p:nvSpPr>
        <p:spPr>
          <a:xfrm>
            <a:off x="7159676" y="3421879"/>
            <a:ext cx="440646" cy="440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5421"/>
                </a:moveTo>
                <a:cubicBezTo>
                  <a:pt x="10665" y="15276"/>
                  <a:pt x="10995" y="15081"/>
                  <a:pt x="11291" y="14845"/>
                </a:cubicBezTo>
                <a:lnTo>
                  <a:pt x="11291" y="8719"/>
                </a:lnTo>
                <a:cubicBezTo>
                  <a:pt x="10995" y="8482"/>
                  <a:pt x="10665" y="8287"/>
                  <a:pt x="10309" y="8143"/>
                </a:cubicBezTo>
                <a:cubicBezTo>
                  <a:pt x="10309" y="8143"/>
                  <a:pt x="10309" y="15421"/>
                  <a:pt x="10309" y="15421"/>
                </a:cubicBezTo>
                <a:close/>
                <a:moveTo>
                  <a:pt x="12273" y="13682"/>
                </a:moveTo>
                <a:cubicBezTo>
                  <a:pt x="12585" y="13118"/>
                  <a:pt x="12764" y="12471"/>
                  <a:pt x="12764" y="11781"/>
                </a:cubicBezTo>
                <a:cubicBezTo>
                  <a:pt x="12764" y="11092"/>
                  <a:pt x="12585" y="10445"/>
                  <a:pt x="12273" y="9882"/>
                </a:cubicBezTo>
                <a:cubicBezTo>
                  <a:pt x="12273" y="9882"/>
                  <a:pt x="12273" y="13682"/>
                  <a:pt x="12273" y="13682"/>
                </a:cubicBezTo>
                <a:close/>
                <a:moveTo>
                  <a:pt x="5891" y="14373"/>
                </a:moveTo>
                <a:lnTo>
                  <a:pt x="5891" y="9190"/>
                </a:lnTo>
                <a:cubicBezTo>
                  <a:pt x="5282" y="9882"/>
                  <a:pt x="4909" y="10787"/>
                  <a:pt x="4909" y="11781"/>
                </a:cubicBezTo>
                <a:cubicBezTo>
                  <a:pt x="4909" y="12776"/>
                  <a:pt x="5282" y="13682"/>
                  <a:pt x="5891" y="14373"/>
                </a:cubicBezTo>
                <a:moveTo>
                  <a:pt x="6873" y="8384"/>
                </a:moveTo>
                <a:lnTo>
                  <a:pt x="6873" y="15179"/>
                </a:lnTo>
                <a:cubicBezTo>
                  <a:pt x="7451" y="15514"/>
                  <a:pt x="8120" y="15708"/>
                  <a:pt x="8836" y="15708"/>
                </a:cubicBezTo>
                <a:cubicBezTo>
                  <a:pt x="9003" y="15708"/>
                  <a:pt x="9166" y="15695"/>
                  <a:pt x="9327" y="15675"/>
                </a:cubicBezTo>
                <a:lnTo>
                  <a:pt x="9327" y="7889"/>
                </a:lnTo>
                <a:cubicBezTo>
                  <a:pt x="9166" y="7869"/>
                  <a:pt x="9003" y="7854"/>
                  <a:pt x="8836" y="7854"/>
                </a:cubicBezTo>
                <a:cubicBezTo>
                  <a:pt x="8120" y="7854"/>
                  <a:pt x="7451" y="8049"/>
                  <a:pt x="6873" y="8384"/>
                </a:cubicBezTo>
                <a:moveTo>
                  <a:pt x="20618" y="0"/>
                </a:moveTo>
                <a:lnTo>
                  <a:pt x="19636" y="0"/>
                </a:lnTo>
                <a:lnTo>
                  <a:pt x="19636" y="15708"/>
                </a:lnTo>
                <a:lnTo>
                  <a:pt x="20618" y="15708"/>
                </a:lnTo>
                <a:cubicBezTo>
                  <a:pt x="21160" y="15708"/>
                  <a:pt x="21600" y="15269"/>
                  <a:pt x="21600" y="14727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8836" y="17672"/>
                </a:moveTo>
                <a:cubicBezTo>
                  <a:pt x="5583" y="17672"/>
                  <a:pt x="2945" y="15035"/>
                  <a:pt x="2945" y="11781"/>
                </a:cubicBezTo>
                <a:cubicBezTo>
                  <a:pt x="2945" y="8528"/>
                  <a:pt x="5583" y="5891"/>
                  <a:pt x="8836" y="5891"/>
                </a:cubicBezTo>
                <a:cubicBezTo>
                  <a:pt x="12090" y="5891"/>
                  <a:pt x="14727" y="8528"/>
                  <a:pt x="14727" y="11781"/>
                </a:cubicBezTo>
                <a:cubicBezTo>
                  <a:pt x="14727" y="15035"/>
                  <a:pt x="12090" y="17672"/>
                  <a:pt x="8836" y="17672"/>
                </a:cubicBezTo>
                <a:moveTo>
                  <a:pt x="14027" y="16277"/>
                </a:moveTo>
                <a:cubicBezTo>
                  <a:pt x="15072" y="15072"/>
                  <a:pt x="15709" y="13502"/>
                  <a:pt x="15709" y="11781"/>
                </a:cubicBezTo>
                <a:cubicBezTo>
                  <a:pt x="15709" y="7987"/>
                  <a:pt x="12632" y="4909"/>
                  <a:pt x="8836" y="4909"/>
                </a:cubicBezTo>
                <a:cubicBezTo>
                  <a:pt x="5041" y="4909"/>
                  <a:pt x="1964" y="7987"/>
                  <a:pt x="1964" y="11781"/>
                </a:cubicBezTo>
                <a:cubicBezTo>
                  <a:pt x="1964" y="15577"/>
                  <a:pt x="5041" y="18654"/>
                  <a:pt x="8836" y="18654"/>
                </a:cubicBezTo>
                <a:cubicBezTo>
                  <a:pt x="10557" y="18654"/>
                  <a:pt x="12127" y="18017"/>
                  <a:pt x="13333" y="16972"/>
                </a:cubicBezTo>
                <a:lnTo>
                  <a:pt x="17817" y="21455"/>
                </a:lnTo>
                <a:cubicBezTo>
                  <a:pt x="17906" y="21544"/>
                  <a:pt x="18028" y="21600"/>
                  <a:pt x="18164" y="21600"/>
                </a:cubicBezTo>
                <a:cubicBezTo>
                  <a:pt x="18434" y="21600"/>
                  <a:pt x="18655" y="21379"/>
                  <a:pt x="18655" y="21108"/>
                </a:cubicBezTo>
                <a:cubicBezTo>
                  <a:pt x="18655" y="20973"/>
                  <a:pt x="18600" y="20850"/>
                  <a:pt x="18511" y="20761"/>
                </a:cubicBezTo>
                <a:cubicBezTo>
                  <a:pt x="18511" y="20761"/>
                  <a:pt x="14027" y="16277"/>
                  <a:pt x="14027" y="16277"/>
                </a:cubicBezTo>
                <a:close/>
                <a:moveTo>
                  <a:pt x="17673" y="15708"/>
                </a:moveTo>
                <a:lnTo>
                  <a:pt x="18655" y="15708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15708"/>
                  <a:pt x="17673" y="15708"/>
                </a:cubicBezTo>
                <a:close/>
                <a:moveTo>
                  <a:pt x="16691" y="15708"/>
                </a:moveTo>
                <a:lnTo>
                  <a:pt x="16691" y="11782"/>
                </a:lnTo>
                <a:cubicBezTo>
                  <a:pt x="16691" y="13214"/>
                  <a:pt x="16301" y="14553"/>
                  <a:pt x="15631" y="15708"/>
                </a:cubicBezTo>
                <a:cubicBezTo>
                  <a:pt x="15631" y="15708"/>
                  <a:pt x="16691" y="15708"/>
                  <a:pt x="16691" y="15708"/>
                </a:cubicBezTo>
                <a:close/>
                <a:moveTo>
                  <a:pt x="16691" y="0"/>
                </a:moveTo>
                <a:lnTo>
                  <a:pt x="14236" y="0"/>
                </a:lnTo>
                <a:lnTo>
                  <a:pt x="14236" y="6088"/>
                </a:lnTo>
                <a:cubicBezTo>
                  <a:pt x="15745" y="7519"/>
                  <a:pt x="16691" y="9538"/>
                  <a:pt x="16691" y="11781"/>
                </a:cubicBezTo>
                <a:cubicBezTo>
                  <a:pt x="16691" y="11781"/>
                  <a:pt x="16691" y="0"/>
                  <a:pt x="16691" y="0"/>
                </a:cubicBezTo>
                <a:close/>
                <a:moveTo>
                  <a:pt x="11291" y="0"/>
                </a:moveTo>
                <a:lnTo>
                  <a:pt x="10309" y="0"/>
                </a:lnTo>
                <a:lnTo>
                  <a:pt x="10309" y="4070"/>
                </a:lnTo>
                <a:cubicBezTo>
                  <a:pt x="10645" y="4134"/>
                  <a:pt x="10972" y="4220"/>
                  <a:pt x="11291" y="4324"/>
                </a:cubicBezTo>
                <a:cubicBezTo>
                  <a:pt x="11291" y="4324"/>
                  <a:pt x="11291" y="0"/>
                  <a:pt x="11291" y="0"/>
                </a:cubicBezTo>
                <a:close/>
                <a:moveTo>
                  <a:pt x="1964" y="15708"/>
                </a:moveTo>
                <a:lnTo>
                  <a:pt x="2041" y="15708"/>
                </a:lnTo>
                <a:cubicBezTo>
                  <a:pt x="2016" y="15665"/>
                  <a:pt x="1988" y="15625"/>
                  <a:pt x="1964" y="15581"/>
                </a:cubicBezTo>
                <a:cubicBezTo>
                  <a:pt x="1964" y="15581"/>
                  <a:pt x="1964" y="15708"/>
                  <a:pt x="1964" y="15708"/>
                </a:cubicBezTo>
                <a:close/>
                <a:moveTo>
                  <a:pt x="13255" y="0"/>
                </a:moveTo>
                <a:lnTo>
                  <a:pt x="12273" y="0"/>
                </a:lnTo>
                <a:lnTo>
                  <a:pt x="12273" y="4728"/>
                </a:lnTo>
                <a:cubicBezTo>
                  <a:pt x="12614" y="4894"/>
                  <a:pt x="12944" y="5077"/>
                  <a:pt x="13255" y="5289"/>
                </a:cubicBezTo>
                <a:cubicBezTo>
                  <a:pt x="13255" y="5289"/>
                  <a:pt x="13255" y="0"/>
                  <a:pt x="13255" y="0"/>
                </a:cubicBezTo>
                <a:close/>
                <a:moveTo>
                  <a:pt x="9327" y="3952"/>
                </a:moveTo>
                <a:lnTo>
                  <a:pt x="9327" y="0"/>
                </a:lnTo>
                <a:lnTo>
                  <a:pt x="6873" y="0"/>
                </a:lnTo>
                <a:lnTo>
                  <a:pt x="6873" y="4185"/>
                </a:lnTo>
                <a:cubicBezTo>
                  <a:pt x="7501" y="4023"/>
                  <a:pt x="8157" y="3927"/>
                  <a:pt x="8836" y="3927"/>
                </a:cubicBezTo>
                <a:cubicBezTo>
                  <a:pt x="9002" y="3927"/>
                  <a:pt x="9164" y="3942"/>
                  <a:pt x="9327" y="3952"/>
                </a:cubicBezTo>
                <a:moveTo>
                  <a:pt x="5891" y="0"/>
                </a:moveTo>
                <a:lnTo>
                  <a:pt x="4909" y="0"/>
                </a:lnTo>
                <a:lnTo>
                  <a:pt x="4909" y="4987"/>
                </a:lnTo>
                <a:cubicBezTo>
                  <a:pt x="5224" y="4804"/>
                  <a:pt x="5551" y="4641"/>
                  <a:pt x="5891" y="4503"/>
                </a:cubicBezTo>
                <a:cubicBezTo>
                  <a:pt x="5891" y="4503"/>
                  <a:pt x="5891" y="0"/>
                  <a:pt x="5891" y="0"/>
                </a:cubicBezTo>
                <a:close/>
                <a:moveTo>
                  <a:pt x="0" y="982"/>
                </a:moveTo>
                <a:lnTo>
                  <a:pt x="0" y="14727"/>
                </a:lnTo>
                <a:cubicBezTo>
                  <a:pt x="0" y="15269"/>
                  <a:pt x="440" y="15708"/>
                  <a:pt x="982" y="15708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moveTo>
                  <a:pt x="3927" y="5656"/>
                </a:moveTo>
                <a:lnTo>
                  <a:pt x="3927" y="0"/>
                </a:lnTo>
                <a:lnTo>
                  <a:pt x="1964" y="0"/>
                </a:lnTo>
                <a:lnTo>
                  <a:pt x="1964" y="7982"/>
                </a:lnTo>
                <a:cubicBezTo>
                  <a:pt x="2462" y="7083"/>
                  <a:pt x="3131" y="6294"/>
                  <a:pt x="3927" y="5656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01" name="Shape 3717"/>
          <p:cNvSpPr/>
          <p:nvPr/>
        </p:nvSpPr>
        <p:spPr>
          <a:xfrm>
            <a:off x="4598202" y="3449915"/>
            <a:ext cx="384595" cy="384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02" name="矩形 101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6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1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2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3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4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5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6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8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30197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77" grpId="0"/>
      <p:bldP spid="87" grpId="0"/>
      <p:bldP spid="88" grpId="0"/>
      <p:bldP spid="89" grpId="0"/>
      <p:bldP spid="90" grpId="0"/>
      <p:bldP spid="91" grpId="0"/>
      <p:bldP spid="92" grpId="0"/>
      <p:bldP spid="97" grpId="0"/>
      <p:bldP spid="98" grpId="0" animBg="1"/>
      <p:bldP spid="99" grpId="0" animBg="1"/>
      <p:bldP spid="100" grpId="0" animBg="1"/>
      <p:bldP spid="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6" name="任意多边形 75"/>
          <p:cNvSpPr/>
          <p:nvPr/>
        </p:nvSpPr>
        <p:spPr>
          <a:xfrm flipH="1">
            <a:off x="9636915" y="4667069"/>
            <a:ext cx="45719" cy="703074"/>
          </a:xfrm>
          <a:custGeom>
            <a:avLst/>
            <a:gdLst>
              <a:gd name="connsiteX0" fmla="*/ 0 w 0"/>
              <a:gd name="connsiteY0" fmla="*/ 1960776 h 1960776"/>
              <a:gd name="connsiteX1" fmla="*/ 0 w 0"/>
              <a:gd name="connsiteY1" fmla="*/ 0 h 19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60776">
                <a:moveTo>
                  <a:pt x="0" y="196077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任意多边形 76"/>
          <p:cNvSpPr/>
          <p:nvPr/>
        </p:nvSpPr>
        <p:spPr>
          <a:xfrm flipH="1">
            <a:off x="2493740" y="3347221"/>
            <a:ext cx="45719" cy="2092432"/>
          </a:xfrm>
          <a:custGeom>
            <a:avLst/>
            <a:gdLst>
              <a:gd name="connsiteX0" fmla="*/ 0 w 0"/>
              <a:gd name="connsiteY0" fmla="*/ 1960776 h 1960776"/>
              <a:gd name="connsiteX1" fmla="*/ 0 w 0"/>
              <a:gd name="connsiteY1" fmla="*/ 0 h 19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60776">
                <a:moveTo>
                  <a:pt x="0" y="196077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任意多边形 77"/>
          <p:cNvSpPr/>
          <p:nvPr/>
        </p:nvSpPr>
        <p:spPr>
          <a:xfrm flipH="1">
            <a:off x="3881528" y="4855621"/>
            <a:ext cx="84344" cy="514522"/>
          </a:xfrm>
          <a:custGeom>
            <a:avLst/>
            <a:gdLst>
              <a:gd name="connsiteX0" fmla="*/ 0 w 0"/>
              <a:gd name="connsiteY0" fmla="*/ 1960776 h 1960776"/>
              <a:gd name="connsiteX1" fmla="*/ 0 w 0"/>
              <a:gd name="connsiteY1" fmla="*/ 0 h 19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60776">
                <a:moveTo>
                  <a:pt x="0" y="196077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9" name="任意多边形 78"/>
          <p:cNvSpPr/>
          <p:nvPr/>
        </p:nvSpPr>
        <p:spPr>
          <a:xfrm flipH="1">
            <a:off x="5355514" y="3690522"/>
            <a:ext cx="48916" cy="1749131"/>
          </a:xfrm>
          <a:custGeom>
            <a:avLst/>
            <a:gdLst>
              <a:gd name="connsiteX0" fmla="*/ 0 w 0"/>
              <a:gd name="connsiteY0" fmla="*/ 1960776 h 1960776"/>
              <a:gd name="connsiteX1" fmla="*/ 0 w 0"/>
              <a:gd name="connsiteY1" fmla="*/ 0 h 19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60776">
                <a:moveTo>
                  <a:pt x="0" y="196077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0" name="任意多边形 79"/>
          <p:cNvSpPr/>
          <p:nvPr/>
        </p:nvSpPr>
        <p:spPr>
          <a:xfrm flipH="1">
            <a:off x="6754756" y="5022153"/>
            <a:ext cx="45719" cy="417500"/>
          </a:xfrm>
          <a:custGeom>
            <a:avLst/>
            <a:gdLst>
              <a:gd name="connsiteX0" fmla="*/ 0 w 0"/>
              <a:gd name="connsiteY0" fmla="*/ 1960776 h 1960776"/>
              <a:gd name="connsiteX1" fmla="*/ 0 w 0"/>
              <a:gd name="connsiteY1" fmla="*/ 0 h 19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60776">
                <a:moveTo>
                  <a:pt x="0" y="196077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1" name="任意多边形 80"/>
          <p:cNvSpPr/>
          <p:nvPr/>
        </p:nvSpPr>
        <p:spPr>
          <a:xfrm>
            <a:off x="8262401" y="2924579"/>
            <a:ext cx="45719" cy="2515074"/>
          </a:xfrm>
          <a:custGeom>
            <a:avLst/>
            <a:gdLst>
              <a:gd name="connsiteX0" fmla="*/ 0 w 0"/>
              <a:gd name="connsiteY0" fmla="*/ 1960776 h 1960776"/>
              <a:gd name="connsiteX1" fmla="*/ 0 w 0"/>
              <a:gd name="connsiteY1" fmla="*/ 0 h 19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60776">
                <a:moveTo>
                  <a:pt x="0" y="196077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1112996" y="5554832"/>
            <a:ext cx="9871596" cy="461639"/>
          </a:xfrm>
          <a:prstGeom prst="roundRect">
            <a:avLst>
              <a:gd name="adj" fmla="val 50000"/>
            </a:avLst>
          </a:prstGeom>
          <a:solidFill>
            <a:srgbClr val="EAEAEA"/>
          </a:soli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 rot="10800000">
            <a:off x="1747608" y="1499569"/>
            <a:ext cx="1602556" cy="1868895"/>
          </a:xfrm>
          <a:custGeom>
            <a:avLst/>
            <a:gdLst>
              <a:gd name="connsiteX0" fmla="*/ 801278 w 1602556"/>
              <a:gd name="connsiteY0" fmla="*/ 1868895 h 1868895"/>
              <a:gd name="connsiteX1" fmla="*/ 0 w 1602556"/>
              <a:gd name="connsiteY1" fmla="*/ 1067617 h 1868895"/>
              <a:gd name="connsiteX2" fmla="*/ 489384 w 1602556"/>
              <a:gd name="connsiteY2" fmla="*/ 329307 h 1868895"/>
              <a:gd name="connsiteX3" fmla="*/ 521729 w 1602556"/>
              <a:gd name="connsiteY3" fmla="*/ 319267 h 1868895"/>
              <a:gd name="connsiteX4" fmla="*/ 801278 w 1602556"/>
              <a:gd name="connsiteY4" fmla="*/ 0 h 1868895"/>
              <a:gd name="connsiteX5" fmla="*/ 1080827 w 1602556"/>
              <a:gd name="connsiteY5" fmla="*/ 319267 h 1868895"/>
              <a:gd name="connsiteX6" fmla="*/ 1113172 w 1602556"/>
              <a:gd name="connsiteY6" fmla="*/ 329307 h 1868895"/>
              <a:gd name="connsiteX7" fmla="*/ 1602556 w 1602556"/>
              <a:gd name="connsiteY7" fmla="*/ 1067617 h 1868895"/>
              <a:gd name="connsiteX8" fmla="*/ 801278 w 1602556"/>
              <a:gd name="connsiteY8" fmla="*/ 1868895 h 186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56" h="1868895">
                <a:moveTo>
                  <a:pt x="801278" y="1868895"/>
                </a:moveTo>
                <a:cubicBezTo>
                  <a:pt x="358744" y="1868895"/>
                  <a:pt x="0" y="1510151"/>
                  <a:pt x="0" y="1067617"/>
                </a:cubicBezTo>
                <a:cubicBezTo>
                  <a:pt x="0" y="735717"/>
                  <a:pt x="201793" y="450948"/>
                  <a:pt x="489384" y="329307"/>
                </a:cubicBezTo>
                <a:lnTo>
                  <a:pt x="521729" y="319267"/>
                </a:lnTo>
                <a:lnTo>
                  <a:pt x="801278" y="0"/>
                </a:lnTo>
                <a:lnTo>
                  <a:pt x="1080827" y="319267"/>
                </a:lnTo>
                <a:lnTo>
                  <a:pt x="1113172" y="329307"/>
                </a:lnTo>
                <a:cubicBezTo>
                  <a:pt x="1400763" y="450948"/>
                  <a:pt x="1602556" y="735717"/>
                  <a:pt x="1602556" y="1067617"/>
                </a:cubicBezTo>
                <a:cubicBezTo>
                  <a:pt x="1602556" y="1510151"/>
                  <a:pt x="1243812" y="1868895"/>
                  <a:pt x="801278" y="1868895"/>
                </a:cubicBezTo>
                <a:close/>
              </a:path>
            </a:pathLst>
          </a:cu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2143531" y="5320942"/>
            <a:ext cx="810708" cy="8107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85" name="任意多边形 84"/>
          <p:cNvSpPr/>
          <p:nvPr/>
        </p:nvSpPr>
        <p:spPr>
          <a:xfrm rot="10800000">
            <a:off x="3161801" y="3195375"/>
            <a:ext cx="1602556" cy="1868895"/>
          </a:xfrm>
          <a:custGeom>
            <a:avLst/>
            <a:gdLst>
              <a:gd name="connsiteX0" fmla="*/ 801278 w 1602556"/>
              <a:gd name="connsiteY0" fmla="*/ 1868895 h 1868895"/>
              <a:gd name="connsiteX1" fmla="*/ 0 w 1602556"/>
              <a:gd name="connsiteY1" fmla="*/ 1067617 h 1868895"/>
              <a:gd name="connsiteX2" fmla="*/ 489384 w 1602556"/>
              <a:gd name="connsiteY2" fmla="*/ 329307 h 1868895"/>
              <a:gd name="connsiteX3" fmla="*/ 521729 w 1602556"/>
              <a:gd name="connsiteY3" fmla="*/ 319267 h 1868895"/>
              <a:gd name="connsiteX4" fmla="*/ 801278 w 1602556"/>
              <a:gd name="connsiteY4" fmla="*/ 0 h 1868895"/>
              <a:gd name="connsiteX5" fmla="*/ 1080827 w 1602556"/>
              <a:gd name="connsiteY5" fmla="*/ 319267 h 1868895"/>
              <a:gd name="connsiteX6" fmla="*/ 1113172 w 1602556"/>
              <a:gd name="connsiteY6" fmla="*/ 329307 h 1868895"/>
              <a:gd name="connsiteX7" fmla="*/ 1602556 w 1602556"/>
              <a:gd name="connsiteY7" fmla="*/ 1067617 h 1868895"/>
              <a:gd name="connsiteX8" fmla="*/ 801278 w 1602556"/>
              <a:gd name="connsiteY8" fmla="*/ 1868895 h 186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56" h="1868895">
                <a:moveTo>
                  <a:pt x="801278" y="1868895"/>
                </a:moveTo>
                <a:cubicBezTo>
                  <a:pt x="358744" y="1868895"/>
                  <a:pt x="0" y="1510151"/>
                  <a:pt x="0" y="1067617"/>
                </a:cubicBezTo>
                <a:cubicBezTo>
                  <a:pt x="0" y="735717"/>
                  <a:pt x="201793" y="450948"/>
                  <a:pt x="489384" y="329307"/>
                </a:cubicBezTo>
                <a:lnTo>
                  <a:pt x="521729" y="319267"/>
                </a:lnTo>
                <a:lnTo>
                  <a:pt x="801278" y="0"/>
                </a:lnTo>
                <a:lnTo>
                  <a:pt x="1080827" y="319267"/>
                </a:lnTo>
                <a:lnTo>
                  <a:pt x="1113172" y="329307"/>
                </a:lnTo>
                <a:cubicBezTo>
                  <a:pt x="1400763" y="450948"/>
                  <a:pt x="1602556" y="735717"/>
                  <a:pt x="1602556" y="1067617"/>
                </a:cubicBezTo>
                <a:cubicBezTo>
                  <a:pt x="1602556" y="1510151"/>
                  <a:pt x="1243812" y="1868895"/>
                  <a:pt x="801278" y="1868895"/>
                </a:cubicBezTo>
                <a:close/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3565709" y="5320942"/>
            <a:ext cx="810708" cy="8107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87" name="任意多边形 86"/>
          <p:cNvSpPr/>
          <p:nvPr/>
        </p:nvSpPr>
        <p:spPr>
          <a:xfrm rot="10800000">
            <a:off x="4604669" y="1941740"/>
            <a:ext cx="1602556" cy="1868895"/>
          </a:xfrm>
          <a:custGeom>
            <a:avLst/>
            <a:gdLst>
              <a:gd name="connsiteX0" fmla="*/ 801278 w 1602556"/>
              <a:gd name="connsiteY0" fmla="*/ 1868895 h 1868895"/>
              <a:gd name="connsiteX1" fmla="*/ 0 w 1602556"/>
              <a:gd name="connsiteY1" fmla="*/ 1067617 h 1868895"/>
              <a:gd name="connsiteX2" fmla="*/ 489384 w 1602556"/>
              <a:gd name="connsiteY2" fmla="*/ 329307 h 1868895"/>
              <a:gd name="connsiteX3" fmla="*/ 521729 w 1602556"/>
              <a:gd name="connsiteY3" fmla="*/ 319267 h 1868895"/>
              <a:gd name="connsiteX4" fmla="*/ 801278 w 1602556"/>
              <a:gd name="connsiteY4" fmla="*/ 0 h 1868895"/>
              <a:gd name="connsiteX5" fmla="*/ 1080827 w 1602556"/>
              <a:gd name="connsiteY5" fmla="*/ 319267 h 1868895"/>
              <a:gd name="connsiteX6" fmla="*/ 1113172 w 1602556"/>
              <a:gd name="connsiteY6" fmla="*/ 329307 h 1868895"/>
              <a:gd name="connsiteX7" fmla="*/ 1602556 w 1602556"/>
              <a:gd name="connsiteY7" fmla="*/ 1067617 h 1868895"/>
              <a:gd name="connsiteX8" fmla="*/ 801278 w 1602556"/>
              <a:gd name="connsiteY8" fmla="*/ 1868895 h 186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56" h="1868895">
                <a:moveTo>
                  <a:pt x="801278" y="1868895"/>
                </a:moveTo>
                <a:cubicBezTo>
                  <a:pt x="358744" y="1868895"/>
                  <a:pt x="0" y="1510151"/>
                  <a:pt x="0" y="1067617"/>
                </a:cubicBezTo>
                <a:cubicBezTo>
                  <a:pt x="0" y="735717"/>
                  <a:pt x="201793" y="450948"/>
                  <a:pt x="489384" y="329307"/>
                </a:cubicBezTo>
                <a:lnTo>
                  <a:pt x="521729" y="319267"/>
                </a:lnTo>
                <a:lnTo>
                  <a:pt x="801278" y="0"/>
                </a:lnTo>
                <a:lnTo>
                  <a:pt x="1080827" y="319267"/>
                </a:lnTo>
                <a:lnTo>
                  <a:pt x="1113172" y="329307"/>
                </a:lnTo>
                <a:cubicBezTo>
                  <a:pt x="1400763" y="450948"/>
                  <a:pt x="1602556" y="735717"/>
                  <a:pt x="1602556" y="1067617"/>
                </a:cubicBezTo>
                <a:cubicBezTo>
                  <a:pt x="1602556" y="1510151"/>
                  <a:pt x="1243812" y="1868895"/>
                  <a:pt x="801278" y="1868895"/>
                </a:cubicBezTo>
                <a:close/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987887" y="5320942"/>
            <a:ext cx="810708" cy="8107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89" name="任意多边形 88"/>
          <p:cNvSpPr/>
          <p:nvPr/>
        </p:nvSpPr>
        <p:spPr>
          <a:xfrm rot="10800000">
            <a:off x="6004993" y="3195375"/>
            <a:ext cx="1602556" cy="1868895"/>
          </a:xfrm>
          <a:custGeom>
            <a:avLst/>
            <a:gdLst>
              <a:gd name="connsiteX0" fmla="*/ 801278 w 1602556"/>
              <a:gd name="connsiteY0" fmla="*/ 1868895 h 1868895"/>
              <a:gd name="connsiteX1" fmla="*/ 0 w 1602556"/>
              <a:gd name="connsiteY1" fmla="*/ 1067617 h 1868895"/>
              <a:gd name="connsiteX2" fmla="*/ 489384 w 1602556"/>
              <a:gd name="connsiteY2" fmla="*/ 329307 h 1868895"/>
              <a:gd name="connsiteX3" fmla="*/ 521729 w 1602556"/>
              <a:gd name="connsiteY3" fmla="*/ 319267 h 1868895"/>
              <a:gd name="connsiteX4" fmla="*/ 801278 w 1602556"/>
              <a:gd name="connsiteY4" fmla="*/ 0 h 1868895"/>
              <a:gd name="connsiteX5" fmla="*/ 1080827 w 1602556"/>
              <a:gd name="connsiteY5" fmla="*/ 319267 h 1868895"/>
              <a:gd name="connsiteX6" fmla="*/ 1113172 w 1602556"/>
              <a:gd name="connsiteY6" fmla="*/ 329307 h 1868895"/>
              <a:gd name="connsiteX7" fmla="*/ 1602556 w 1602556"/>
              <a:gd name="connsiteY7" fmla="*/ 1067617 h 1868895"/>
              <a:gd name="connsiteX8" fmla="*/ 801278 w 1602556"/>
              <a:gd name="connsiteY8" fmla="*/ 1868895 h 186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56" h="1868895">
                <a:moveTo>
                  <a:pt x="801278" y="1868895"/>
                </a:moveTo>
                <a:cubicBezTo>
                  <a:pt x="358744" y="1868895"/>
                  <a:pt x="0" y="1510151"/>
                  <a:pt x="0" y="1067617"/>
                </a:cubicBezTo>
                <a:cubicBezTo>
                  <a:pt x="0" y="735717"/>
                  <a:pt x="201793" y="450948"/>
                  <a:pt x="489384" y="329307"/>
                </a:cubicBezTo>
                <a:lnTo>
                  <a:pt x="521729" y="319267"/>
                </a:lnTo>
                <a:lnTo>
                  <a:pt x="801278" y="0"/>
                </a:lnTo>
                <a:lnTo>
                  <a:pt x="1080827" y="319267"/>
                </a:lnTo>
                <a:lnTo>
                  <a:pt x="1113172" y="329307"/>
                </a:lnTo>
                <a:cubicBezTo>
                  <a:pt x="1400763" y="450948"/>
                  <a:pt x="1602556" y="735717"/>
                  <a:pt x="1602556" y="1067617"/>
                </a:cubicBezTo>
                <a:cubicBezTo>
                  <a:pt x="1602556" y="1510151"/>
                  <a:pt x="1243812" y="1868895"/>
                  <a:pt x="801278" y="186889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6410065" y="5320942"/>
            <a:ext cx="810708" cy="8107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91" name="任意多边形 90"/>
          <p:cNvSpPr/>
          <p:nvPr/>
        </p:nvSpPr>
        <p:spPr>
          <a:xfrm rot="10800000">
            <a:off x="7451027" y="1143173"/>
            <a:ext cx="1602556" cy="1868895"/>
          </a:xfrm>
          <a:custGeom>
            <a:avLst/>
            <a:gdLst>
              <a:gd name="connsiteX0" fmla="*/ 801278 w 1602556"/>
              <a:gd name="connsiteY0" fmla="*/ 1868895 h 1868895"/>
              <a:gd name="connsiteX1" fmla="*/ 0 w 1602556"/>
              <a:gd name="connsiteY1" fmla="*/ 1067617 h 1868895"/>
              <a:gd name="connsiteX2" fmla="*/ 489384 w 1602556"/>
              <a:gd name="connsiteY2" fmla="*/ 329307 h 1868895"/>
              <a:gd name="connsiteX3" fmla="*/ 521729 w 1602556"/>
              <a:gd name="connsiteY3" fmla="*/ 319267 h 1868895"/>
              <a:gd name="connsiteX4" fmla="*/ 801278 w 1602556"/>
              <a:gd name="connsiteY4" fmla="*/ 0 h 1868895"/>
              <a:gd name="connsiteX5" fmla="*/ 1080827 w 1602556"/>
              <a:gd name="connsiteY5" fmla="*/ 319267 h 1868895"/>
              <a:gd name="connsiteX6" fmla="*/ 1113172 w 1602556"/>
              <a:gd name="connsiteY6" fmla="*/ 329307 h 1868895"/>
              <a:gd name="connsiteX7" fmla="*/ 1602556 w 1602556"/>
              <a:gd name="connsiteY7" fmla="*/ 1067617 h 1868895"/>
              <a:gd name="connsiteX8" fmla="*/ 801278 w 1602556"/>
              <a:gd name="connsiteY8" fmla="*/ 1868895 h 186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56" h="1868895">
                <a:moveTo>
                  <a:pt x="801278" y="1868895"/>
                </a:moveTo>
                <a:cubicBezTo>
                  <a:pt x="358744" y="1868895"/>
                  <a:pt x="0" y="1510151"/>
                  <a:pt x="0" y="1067617"/>
                </a:cubicBezTo>
                <a:cubicBezTo>
                  <a:pt x="0" y="735717"/>
                  <a:pt x="201793" y="450948"/>
                  <a:pt x="489384" y="329307"/>
                </a:cubicBezTo>
                <a:lnTo>
                  <a:pt x="521729" y="319267"/>
                </a:lnTo>
                <a:lnTo>
                  <a:pt x="801278" y="0"/>
                </a:lnTo>
                <a:lnTo>
                  <a:pt x="1080827" y="319267"/>
                </a:lnTo>
                <a:lnTo>
                  <a:pt x="1113172" y="329307"/>
                </a:lnTo>
                <a:cubicBezTo>
                  <a:pt x="1400763" y="450948"/>
                  <a:pt x="1602556" y="735717"/>
                  <a:pt x="1602556" y="1067617"/>
                </a:cubicBezTo>
                <a:cubicBezTo>
                  <a:pt x="1602556" y="1510151"/>
                  <a:pt x="1243812" y="1868895"/>
                  <a:pt x="801278" y="1868895"/>
                </a:cubicBezTo>
                <a:close/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7832243" y="5320942"/>
            <a:ext cx="810708" cy="8107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93" name="任意多边形 92"/>
          <p:cNvSpPr/>
          <p:nvPr/>
        </p:nvSpPr>
        <p:spPr>
          <a:xfrm rot="10800000">
            <a:off x="8872798" y="2924579"/>
            <a:ext cx="1602556" cy="1868895"/>
          </a:xfrm>
          <a:custGeom>
            <a:avLst/>
            <a:gdLst>
              <a:gd name="connsiteX0" fmla="*/ 801278 w 1602556"/>
              <a:gd name="connsiteY0" fmla="*/ 1868895 h 1868895"/>
              <a:gd name="connsiteX1" fmla="*/ 0 w 1602556"/>
              <a:gd name="connsiteY1" fmla="*/ 1067617 h 1868895"/>
              <a:gd name="connsiteX2" fmla="*/ 489384 w 1602556"/>
              <a:gd name="connsiteY2" fmla="*/ 329307 h 1868895"/>
              <a:gd name="connsiteX3" fmla="*/ 521729 w 1602556"/>
              <a:gd name="connsiteY3" fmla="*/ 319267 h 1868895"/>
              <a:gd name="connsiteX4" fmla="*/ 801278 w 1602556"/>
              <a:gd name="connsiteY4" fmla="*/ 0 h 1868895"/>
              <a:gd name="connsiteX5" fmla="*/ 1080827 w 1602556"/>
              <a:gd name="connsiteY5" fmla="*/ 319267 h 1868895"/>
              <a:gd name="connsiteX6" fmla="*/ 1113172 w 1602556"/>
              <a:gd name="connsiteY6" fmla="*/ 329307 h 1868895"/>
              <a:gd name="connsiteX7" fmla="*/ 1602556 w 1602556"/>
              <a:gd name="connsiteY7" fmla="*/ 1067617 h 1868895"/>
              <a:gd name="connsiteX8" fmla="*/ 801278 w 1602556"/>
              <a:gd name="connsiteY8" fmla="*/ 1868895 h 186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56" h="1868895">
                <a:moveTo>
                  <a:pt x="801278" y="1868895"/>
                </a:moveTo>
                <a:cubicBezTo>
                  <a:pt x="358744" y="1868895"/>
                  <a:pt x="0" y="1510151"/>
                  <a:pt x="0" y="1067617"/>
                </a:cubicBezTo>
                <a:cubicBezTo>
                  <a:pt x="0" y="735717"/>
                  <a:pt x="201793" y="450948"/>
                  <a:pt x="489384" y="329307"/>
                </a:cubicBezTo>
                <a:lnTo>
                  <a:pt x="521729" y="319267"/>
                </a:lnTo>
                <a:lnTo>
                  <a:pt x="801278" y="0"/>
                </a:lnTo>
                <a:lnTo>
                  <a:pt x="1080827" y="319267"/>
                </a:lnTo>
                <a:lnTo>
                  <a:pt x="1113172" y="329307"/>
                </a:lnTo>
                <a:cubicBezTo>
                  <a:pt x="1400763" y="450948"/>
                  <a:pt x="1602556" y="735717"/>
                  <a:pt x="1602556" y="1067617"/>
                </a:cubicBezTo>
                <a:cubicBezTo>
                  <a:pt x="1602556" y="1510151"/>
                  <a:pt x="1243812" y="1868895"/>
                  <a:pt x="801278" y="1868895"/>
                </a:cubicBezTo>
                <a:close/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9254420" y="5320942"/>
            <a:ext cx="810708" cy="8107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2103627" y="5495464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929397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rgbClr val="929397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525805" y="5495464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929397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rgbClr val="929397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4947983" y="5495464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929397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rgbClr val="929397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6370161" y="5495464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929397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rgbClr val="929397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7792339" y="5495464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929397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05</a:t>
            </a:r>
            <a:endParaRPr lang="zh-CN" altLang="en-US" sz="2400" dirty="0">
              <a:solidFill>
                <a:srgbClr val="929397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9214516" y="5495464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929397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06</a:t>
            </a:r>
            <a:endParaRPr lang="zh-CN" altLang="en-US" sz="2400" dirty="0">
              <a:solidFill>
                <a:srgbClr val="929397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4" name="Shape 3655"/>
          <p:cNvSpPr/>
          <p:nvPr/>
        </p:nvSpPr>
        <p:spPr>
          <a:xfrm>
            <a:off x="2383001" y="1708661"/>
            <a:ext cx="355846" cy="355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0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0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2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2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1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1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6"/>
                </a:moveTo>
                <a:lnTo>
                  <a:pt x="4909" y="14728"/>
                </a:lnTo>
                <a:lnTo>
                  <a:pt x="4374" y="16156"/>
                </a:lnTo>
                <a:lnTo>
                  <a:pt x="2945" y="16156"/>
                </a:lnTo>
                <a:lnTo>
                  <a:pt x="4106" y="17049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9"/>
                </a:lnTo>
                <a:lnTo>
                  <a:pt x="6873" y="16156"/>
                </a:lnTo>
                <a:cubicBezTo>
                  <a:pt x="6873" y="16156"/>
                  <a:pt x="5445" y="16156"/>
                  <a:pt x="5445" y="16156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8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8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7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7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1"/>
                  <a:pt x="8836" y="16692"/>
                </a:cubicBezTo>
                <a:cubicBezTo>
                  <a:pt x="8836" y="16962"/>
                  <a:pt x="9056" y="17183"/>
                  <a:pt x="9327" y="17183"/>
                </a:cubicBezTo>
                <a:lnTo>
                  <a:pt x="18164" y="17183"/>
                </a:lnTo>
                <a:cubicBezTo>
                  <a:pt x="18435" y="17183"/>
                  <a:pt x="18655" y="16962"/>
                  <a:pt x="18655" y="16692"/>
                </a:cubicBezTo>
                <a:cubicBezTo>
                  <a:pt x="18655" y="16421"/>
                  <a:pt x="18435" y="16200"/>
                  <a:pt x="18164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45" name="Shape 3605"/>
          <p:cNvSpPr/>
          <p:nvPr/>
        </p:nvSpPr>
        <p:spPr>
          <a:xfrm>
            <a:off x="3817504" y="3449999"/>
            <a:ext cx="291148" cy="355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46" name="Shape 3601"/>
          <p:cNvSpPr/>
          <p:nvPr/>
        </p:nvSpPr>
        <p:spPr>
          <a:xfrm>
            <a:off x="5247328" y="2173650"/>
            <a:ext cx="317237" cy="43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47" name="Shape 3691"/>
          <p:cNvSpPr/>
          <p:nvPr/>
        </p:nvSpPr>
        <p:spPr>
          <a:xfrm>
            <a:off x="6641196" y="3375020"/>
            <a:ext cx="355812" cy="355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19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3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3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4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6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4"/>
                </a:cubicBezTo>
                <a:lnTo>
                  <a:pt x="850" y="16572"/>
                </a:lnTo>
                <a:cubicBezTo>
                  <a:pt x="325" y="17105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8"/>
                  <a:pt x="15606" y="13748"/>
                </a:cubicBezTo>
                <a:cubicBezTo>
                  <a:pt x="16313" y="13748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2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48" name="Shape 3704"/>
          <p:cNvSpPr/>
          <p:nvPr/>
        </p:nvSpPr>
        <p:spPr>
          <a:xfrm>
            <a:off x="8074382" y="1333173"/>
            <a:ext cx="355846" cy="291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70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70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7"/>
                  <a:pt x="2847" y="8400"/>
                  <a:pt x="3436" y="8400"/>
                </a:cubicBezTo>
                <a:cubicBezTo>
                  <a:pt x="4026" y="8400"/>
                  <a:pt x="4549" y="8077"/>
                  <a:pt x="4909" y="7573"/>
                </a:cubicBezTo>
                <a:cubicBezTo>
                  <a:pt x="5269" y="8077"/>
                  <a:pt x="5792" y="8400"/>
                  <a:pt x="6382" y="8400"/>
                </a:cubicBezTo>
                <a:cubicBezTo>
                  <a:pt x="6971" y="8400"/>
                  <a:pt x="7495" y="8077"/>
                  <a:pt x="7855" y="7573"/>
                </a:cubicBezTo>
                <a:cubicBezTo>
                  <a:pt x="8215" y="8077"/>
                  <a:pt x="8738" y="8400"/>
                  <a:pt x="9327" y="8400"/>
                </a:cubicBezTo>
                <a:cubicBezTo>
                  <a:pt x="9917" y="8400"/>
                  <a:pt x="10440" y="8077"/>
                  <a:pt x="10800" y="7573"/>
                </a:cubicBezTo>
                <a:cubicBezTo>
                  <a:pt x="11160" y="8077"/>
                  <a:pt x="11683" y="8400"/>
                  <a:pt x="12273" y="8400"/>
                </a:cubicBezTo>
                <a:cubicBezTo>
                  <a:pt x="12862" y="8400"/>
                  <a:pt x="13385" y="8077"/>
                  <a:pt x="13745" y="7573"/>
                </a:cubicBezTo>
                <a:cubicBezTo>
                  <a:pt x="14105" y="8077"/>
                  <a:pt x="14629" y="8400"/>
                  <a:pt x="15218" y="8400"/>
                </a:cubicBezTo>
                <a:cubicBezTo>
                  <a:pt x="15808" y="8400"/>
                  <a:pt x="16331" y="8077"/>
                  <a:pt x="16691" y="7573"/>
                </a:cubicBezTo>
                <a:cubicBezTo>
                  <a:pt x="17051" y="8077"/>
                  <a:pt x="17574" y="8400"/>
                  <a:pt x="18164" y="8400"/>
                </a:cubicBezTo>
                <a:cubicBezTo>
                  <a:pt x="18753" y="8400"/>
                  <a:pt x="19276" y="8077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70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70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70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70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70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70"/>
                  <a:pt x="7635" y="13200"/>
                  <a:pt x="7364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49" name="Shape 3784"/>
          <p:cNvSpPr/>
          <p:nvPr/>
        </p:nvSpPr>
        <p:spPr>
          <a:xfrm>
            <a:off x="9504796" y="3101943"/>
            <a:ext cx="355846" cy="355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345"/>
                </a:moveTo>
                <a:cubicBezTo>
                  <a:pt x="9444" y="8345"/>
                  <a:pt x="8345" y="9444"/>
                  <a:pt x="8345" y="10800"/>
                </a:cubicBezTo>
                <a:cubicBezTo>
                  <a:pt x="8345" y="12156"/>
                  <a:pt x="9444" y="13255"/>
                  <a:pt x="10800" y="13255"/>
                </a:cubicBezTo>
                <a:cubicBezTo>
                  <a:pt x="12156" y="13255"/>
                  <a:pt x="13255" y="12156"/>
                  <a:pt x="13255" y="10800"/>
                </a:cubicBezTo>
                <a:cubicBezTo>
                  <a:pt x="13255" y="9444"/>
                  <a:pt x="12156" y="8345"/>
                  <a:pt x="10800" y="8345"/>
                </a:cubicBezTo>
                <a:moveTo>
                  <a:pt x="11291" y="20593"/>
                </a:moveTo>
                <a:lnTo>
                  <a:pt x="11291" y="17182"/>
                </a:lnTo>
                <a:cubicBezTo>
                  <a:pt x="11291" y="16910"/>
                  <a:pt x="11071" y="16691"/>
                  <a:pt x="10800" y="16691"/>
                </a:cubicBezTo>
                <a:cubicBezTo>
                  <a:pt x="10529" y="16691"/>
                  <a:pt x="10309" y="16910"/>
                  <a:pt x="10309" y="17182"/>
                </a:cubicBezTo>
                <a:lnTo>
                  <a:pt x="10309" y="20593"/>
                </a:lnTo>
                <a:cubicBezTo>
                  <a:pt x="5280" y="20344"/>
                  <a:pt x="1255" y="16320"/>
                  <a:pt x="1006" y="11291"/>
                </a:cubicBezTo>
                <a:lnTo>
                  <a:pt x="4418" y="11291"/>
                </a:lnTo>
                <a:cubicBezTo>
                  <a:pt x="4690" y="11291"/>
                  <a:pt x="4909" y="11071"/>
                  <a:pt x="4909" y="10800"/>
                </a:cubicBezTo>
                <a:cubicBezTo>
                  <a:pt x="4909" y="10529"/>
                  <a:pt x="4690" y="10309"/>
                  <a:pt x="4418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4418"/>
                </a:ln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7182" y="10309"/>
                </a:lnTo>
                <a:cubicBezTo>
                  <a:pt x="16910" y="10309"/>
                  <a:pt x="16691" y="10529"/>
                  <a:pt x="16691" y="10800"/>
                </a:cubicBezTo>
                <a:cubicBezTo>
                  <a:pt x="16691" y="11071"/>
                  <a:pt x="16910" y="11291"/>
                  <a:pt x="17182" y="11291"/>
                </a:cubicBezTo>
                <a:lnTo>
                  <a:pt x="20594" y="11291"/>
                </a:lnTo>
                <a:cubicBezTo>
                  <a:pt x="20345" y="16320"/>
                  <a:pt x="16320" y="20344"/>
                  <a:pt x="11291" y="20593"/>
                </a:cubicBezTo>
                <a:moveTo>
                  <a:pt x="10800" y="1"/>
                </a:moveTo>
                <a:cubicBezTo>
                  <a:pt x="10800" y="1"/>
                  <a:pt x="10800" y="0"/>
                  <a:pt x="10800" y="0"/>
                </a:cubicBezTo>
                <a:cubicBezTo>
                  <a:pt x="10800" y="0"/>
                  <a:pt x="10800" y="1"/>
                  <a:pt x="10800" y="1"/>
                </a:cubicBezTo>
                <a:cubicBezTo>
                  <a:pt x="4835" y="1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1"/>
                  <a:pt x="10800" y="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50" name="Text Placeholder 5"/>
          <p:cNvSpPr txBox="1">
            <a:spLocks/>
          </p:cNvSpPr>
          <p:nvPr/>
        </p:nvSpPr>
        <p:spPr>
          <a:xfrm>
            <a:off x="1808657" y="2133600"/>
            <a:ext cx="1480456" cy="68626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添加</a:t>
            </a:r>
            <a:endParaRPr lang="en-US" altLang="zh-CN" dirty="0">
              <a:solidFill>
                <a:schemeClr val="bg1"/>
              </a:solidFill>
              <a:latin typeface="微软雅黑"/>
              <a:ea typeface="微软雅黑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标题</a:t>
            </a:r>
          </a:p>
        </p:txBody>
      </p:sp>
      <p:sp>
        <p:nvSpPr>
          <p:cNvPr id="151" name="Text Placeholder 5"/>
          <p:cNvSpPr txBox="1">
            <a:spLocks/>
          </p:cNvSpPr>
          <p:nvPr/>
        </p:nvSpPr>
        <p:spPr>
          <a:xfrm>
            <a:off x="3222850" y="3829050"/>
            <a:ext cx="1480456" cy="68626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添加</a:t>
            </a:r>
            <a:endParaRPr lang="en-US" altLang="zh-CN" dirty="0">
              <a:solidFill>
                <a:schemeClr val="bg1"/>
              </a:solidFill>
              <a:latin typeface="微软雅黑"/>
              <a:ea typeface="微软雅黑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标题</a:t>
            </a:r>
          </a:p>
        </p:txBody>
      </p:sp>
      <p:sp>
        <p:nvSpPr>
          <p:cNvPr id="152" name="Text Placeholder 5"/>
          <p:cNvSpPr txBox="1">
            <a:spLocks/>
          </p:cNvSpPr>
          <p:nvPr/>
        </p:nvSpPr>
        <p:spPr>
          <a:xfrm>
            <a:off x="4665718" y="2686050"/>
            <a:ext cx="1480456" cy="68626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添加</a:t>
            </a:r>
            <a:endParaRPr lang="en-US" altLang="zh-CN" dirty="0">
              <a:solidFill>
                <a:schemeClr val="bg1"/>
              </a:solidFill>
              <a:latin typeface="微软雅黑"/>
              <a:ea typeface="微软雅黑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标题</a:t>
            </a:r>
          </a:p>
        </p:txBody>
      </p:sp>
      <p:sp>
        <p:nvSpPr>
          <p:cNvPr id="153" name="Text Placeholder 5"/>
          <p:cNvSpPr txBox="1">
            <a:spLocks/>
          </p:cNvSpPr>
          <p:nvPr/>
        </p:nvSpPr>
        <p:spPr>
          <a:xfrm>
            <a:off x="6066042" y="3848100"/>
            <a:ext cx="1480456" cy="68626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添加</a:t>
            </a:r>
            <a:endParaRPr lang="en-US" altLang="zh-CN" dirty="0">
              <a:solidFill>
                <a:schemeClr val="bg1"/>
              </a:solidFill>
              <a:latin typeface="微软雅黑"/>
              <a:ea typeface="微软雅黑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标题</a:t>
            </a:r>
          </a:p>
        </p:txBody>
      </p:sp>
      <p:sp>
        <p:nvSpPr>
          <p:cNvPr id="154" name="Text Placeholder 5"/>
          <p:cNvSpPr txBox="1">
            <a:spLocks/>
          </p:cNvSpPr>
          <p:nvPr/>
        </p:nvSpPr>
        <p:spPr>
          <a:xfrm>
            <a:off x="7512077" y="1809750"/>
            <a:ext cx="1480456" cy="68626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添加</a:t>
            </a:r>
            <a:endParaRPr lang="en-US" altLang="zh-CN" dirty="0">
              <a:solidFill>
                <a:schemeClr val="bg1"/>
              </a:solidFill>
              <a:latin typeface="微软雅黑"/>
              <a:ea typeface="微软雅黑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标题</a:t>
            </a:r>
          </a:p>
        </p:txBody>
      </p:sp>
      <p:sp>
        <p:nvSpPr>
          <p:cNvPr id="155" name="Text Placeholder 5"/>
          <p:cNvSpPr txBox="1">
            <a:spLocks/>
          </p:cNvSpPr>
          <p:nvPr/>
        </p:nvSpPr>
        <p:spPr>
          <a:xfrm>
            <a:off x="8933848" y="3581400"/>
            <a:ext cx="1480456" cy="68626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添加</a:t>
            </a:r>
            <a:endParaRPr lang="en-US" altLang="zh-CN" dirty="0">
              <a:solidFill>
                <a:schemeClr val="bg1"/>
              </a:solidFill>
              <a:latin typeface="微软雅黑"/>
              <a:ea typeface="微软雅黑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标题</a:t>
            </a:r>
          </a:p>
        </p:txBody>
      </p:sp>
      <p:sp>
        <p:nvSpPr>
          <p:cNvPr id="156" name="矩形 155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67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8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9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0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1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2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3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5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40869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3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37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0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8" grpId="0"/>
      <p:bldP spid="124" grpId="0"/>
      <p:bldP spid="125" grpId="0"/>
      <p:bldP spid="126" grpId="0"/>
      <p:bldP spid="127" grpId="0"/>
      <p:bldP spid="128" grpId="0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44711" y="3119084"/>
            <a:ext cx="2177728" cy="2371974"/>
            <a:chOff x="1097630" y="2833334"/>
            <a:chExt cx="2177728" cy="2371974"/>
          </a:xfrm>
        </p:grpSpPr>
        <p:sp>
          <p:nvSpPr>
            <p:cNvPr id="23" name="任意多边形 22"/>
            <p:cNvSpPr/>
            <p:nvPr/>
          </p:nvSpPr>
          <p:spPr>
            <a:xfrm>
              <a:off x="1097630" y="3027576"/>
              <a:ext cx="2177728" cy="2177732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421014" y="3350962"/>
              <a:ext cx="1530960" cy="1530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521078" y="2834874"/>
              <a:ext cx="1330829" cy="1946982"/>
            </a:xfrm>
            <a:custGeom>
              <a:avLst/>
              <a:gdLst>
                <a:gd name="connsiteX0" fmla="*/ 446128 w 1336782"/>
                <a:gd name="connsiteY0" fmla="*/ 0 h 1955690"/>
                <a:gd name="connsiteX1" fmla="*/ 1230595 w 1336782"/>
                <a:gd name="connsiteY1" fmla="*/ 0 h 1955690"/>
                <a:gd name="connsiteX2" fmla="*/ 1095866 w 1336782"/>
                <a:gd name="connsiteY2" fmla="*/ 576897 h 1955690"/>
                <a:gd name="connsiteX3" fmla="*/ 1095583 w 1336782"/>
                <a:gd name="connsiteY3" fmla="*/ 777191 h 1955690"/>
                <a:gd name="connsiteX4" fmla="*/ 1141015 w 1336782"/>
                <a:gd name="connsiteY4" fmla="*/ 814675 h 1955690"/>
                <a:gd name="connsiteX5" fmla="*/ 1336782 w 1336782"/>
                <a:gd name="connsiteY5" fmla="*/ 1287299 h 1955690"/>
                <a:gd name="connsiteX6" fmla="*/ 668391 w 1336782"/>
                <a:gd name="connsiteY6" fmla="*/ 1955690 h 1955690"/>
                <a:gd name="connsiteX7" fmla="*/ 0 w 1336782"/>
                <a:gd name="connsiteY7" fmla="*/ 1287299 h 1955690"/>
                <a:gd name="connsiteX8" fmla="*/ 195767 w 1336782"/>
                <a:gd name="connsiteY8" fmla="*/ 814675 h 1955690"/>
                <a:gd name="connsiteX9" fmla="*/ 291941 w 1336782"/>
                <a:gd name="connsiteY9" fmla="*/ 735325 h 1955690"/>
                <a:gd name="connsiteX10" fmla="*/ 297835 w 1336782"/>
                <a:gd name="connsiteY10" fmla="*/ 554594 h 1955690"/>
                <a:gd name="connsiteX11" fmla="*/ 446128 w 1336782"/>
                <a:gd name="connsiteY11" fmla="*/ 0 h 195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6782" h="1955690">
                  <a:moveTo>
                    <a:pt x="446128" y="0"/>
                  </a:moveTo>
                  <a:lnTo>
                    <a:pt x="1230595" y="0"/>
                  </a:lnTo>
                  <a:cubicBezTo>
                    <a:pt x="1105208" y="197725"/>
                    <a:pt x="1095564" y="373747"/>
                    <a:pt x="1095866" y="576897"/>
                  </a:cubicBezTo>
                  <a:lnTo>
                    <a:pt x="1095583" y="777191"/>
                  </a:lnTo>
                  <a:lnTo>
                    <a:pt x="1141015" y="814675"/>
                  </a:lnTo>
                  <a:cubicBezTo>
                    <a:pt x="1261970" y="935630"/>
                    <a:pt x="1336782" y="1102728"/>
                    <a:pt x="1336782" y="1287299"/>
                  </a:cubicBezTo>
                  <a:cubicBezTo>
                    <a:pt x="1336782" y="1656441"/>
                    <a:pt x="1037533" y="1955690"/>
                    <a:pt x="668391" y="1955690"/>
                  </a:cubicBezTo>
                  <a:cubicBezTo>
                    <a:pt x="299249" y="1955690"/>
                    <a:pt x="0" y="1656441"/>
                    <a:pt x="0" y="1287299"/>
                  </a:cubicBezTo>
                  <a:cubicBezTo>
                    <a:pt x="0" y="1102728"/>
                    <a:pt x="74812" y="935630"/>
                    <a:pt x="195767" y="814675"/>
                  </a:cubicBezTo>
                  <a:lnTo>
                    <a:pt x="291941" y="735325"/>
                  </a:lnTo>
                  <a:lnTo>
                    <a:pt x="297835" y="554594"/>
                  </a:lnTo>
                  <a:cubicBezTo>
                    <a:pt x="303863" y="369729"/>
                    <a:pt x="320741" y="184864"/>
                    <a:pt x="446128" y="0"/>
                  </a:cubicBezTo>
                  <a:close/>
                </a:path>
              </a:pathLst>
            </a:cu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 rot="10800000" flipV="1">
              <a:off x="1421014" y="2833334"/>
              <a:ext cx="1854344" cy="160012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1849533" y="2962380"/>
              <a:ext cx="7352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4" name="Shape 3613"/>
            <p:cNvSpPr/>
            <p:nvPr/>
          </p:nvSpPr>
          <p:spPr>
            <a:xfrm>
              <a:off x="1949819" y="3869751"/>
              <a:ext cx="473346" cy="47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19661" y="3119084"/>
            <a:ext cx="2177728" cy="2371974"/>
            <a:chOff x="3993230" y="2833334"/>
            <a:chExt cx="2177728" cy="2371974"/>
          </a:xfrm>
        </p:grpSpPr>
        <p:sp>
          <p:nvSpPr>
            <p:cNvPr id="49" name="任意多边形 48"/>
            <p:cNvSpPr/>
            <p:nvPr/>
          </p:nvSpPr>
          <p:spPr>
            <a:xfrm>
              <a:off x="3993230" y="3027576"/>
              <a:ext cx="2177728" cy="2177732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316614" y="3350962"/>
              <a:ext cx="1530960" cy="1530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4416678" y="2834874"/>
              <a:ext cx="1330829" cy="1946982"/>
            </a:xfrm>
            <a:custGeom>
              <a:avLst/>
              <a:gdLst>
                <a:gd name="connsiteX0" fmla="*/ 446128 w 1336782"/>
                <a:gd name="connsiteY0" fmla="*/ 0 h 1955690"/>
                <a:gd name="connsiteX1" fmla="*/ 1230595 w 1336782"/>
                <a:gd name="connsiteY1" fmla="*/ 0 h 1955690"/>
                <a:gd name="connsiteX2" fmla="*/ 1095866 w 1336782"/>
                <a:gd name="connsiteY2" fmla="*/ 576897 h 1955690"/>
                <a:gd name="connsiteX3" fmla="*/ 1095583 w 1336782"/>
                <a:gd name="connsiteY3" fmla="*/ 777191 h 1955690"/>
                <a:gd name="connsiteX4" fmla="*/ 1141015 w 1336782"/>
                <a:gd name="connsiteY4" fmla="*/ 814675 h 1955690"/>
                <a:gd name="connsiteX5" fmla="*/ 1336782 w 1336782"/>
                <a:gd name="connsiteY5" fmla="*/ 1287299 h 1955690"/>
                <a:gd name="connsiteX6" fmla="*/ 668391 w 1336782"/>
                <a:gd name="connsiteY6" fmla="*/ 1955690 h 1955690"/>
                <a:gd name="connsiteX7" fmla="*/ 0 w 1336782"/>
                <a:gd name="connsiteY7" fmla="*/ 1287299 h 1955690"/>
                <a:gd name="connsiteX8" fmla="*/ 195767 w 1336782"/>
                <a:gd name="connsiteY8" fmla="*/ 814675 h 1955690"/>
                <a:gd name="connsiteX9" fmla="*/ 291941 w 1336782"/>
                <a:gd name="connsiteY9" fmla="*/ 735325 h 1955690"/>
                <a:gd name="connsiteX10" fmla="*/ 297835 w 1336782"/>
                <a:gd name="connsiteY10" fmla="*/ 554594 h 1955690"/>
                <a:gd name="connsiteX11" fmla="*/ 446128 w 1336782"/>
                <a:gd name="connsiteY11" fmla="*/ 0 h 195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6782" h="1955690">
                  <a:moveTo>
                    <a:pt x="446128" y="0"/>
                  </a:moveTo>
                  <a:lnTo>
                    <a:pt x="1230595" y="0"/>
                  </a:lnTo>
                  <a:cubicBezTo>
                    <a:pt x="1105208" y="197725"/>
                    <a:pt x="1095564" y="373747"/>
                    <a:pt x="1095866" y="576897"/>
                  </a:cubicBezTo>
                  <a:lnTo>
                    <a:pt x="1095583" y="777191"/>
                  </a:lnTo>
                  <a:lnTo>
                    <a:pt x="1141015" y="814675"/>
                  </a:lnTo>
                  <a:cubicBezTo>
                    <a:pt x="1261970" y="935630"/>
                    <a:pt x="1336782" y="1102728"/>
                    <a:pt x="1336782" y="1287299"/>
                  </a:cubicBezTo>
                  <a:cubicBezTo>
                    <a:pt x="1336782" y="1656441"/>
                    <a:pt x="1037533" y="1955690"/>
                    <a:pt x="668391" y="1955690"/>
                  </a:cubicBezTo>
                  <a:cubicBezTo>
                    <a:pt x="299249" y="1955690"/>
                    <a:pt x="0" y="1656441"/>
                    <a:pt x="0" y="1287299"/>
                  </a:cubicBezTo>
                  <a:cubicBezTo>
                    <a:pt x="0" y="1102728"/>
                    <a:pt x="74812" y="935630"/>
                    <a:pt x="195767" y="814675"/>
                  </a:cubicBezTo>
                  <a:lnTo>
                    <a:pt x="291941" y="735325"/>
                  </a:lnTo>
                  <a:lnTo>
                    <a:pt x="297835" y="554594"/>
                  </a:lnTo>
                  <a:cubicBezTo>
                    <a:pt x="303863" y="369729"/>
                    <a:pt x="320741" y="184864"/>
                    <a:pt x="446128" y="0"/>
                  </a:cubicBez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 rot="10800000" flipV="1">
              <a:off x="4316614" y="2833334"/>
              <a:ext cx="1854344" cy="160012"/>
            </a:xfrm>
            <a:prstGeom prst="rect">
              <a:avLst/>
            </a:prstGeom>
          </p:spPr>
        </p:pic>
        <p:sp>
          <p:nvSpPr>
            <p:cNvPr id="53" name="矩形 52"/>
            <p:cNvSpPr/>
            <p:nvPr/>
          </p:nvSpPr>
          <p:spPr>
            <a:xfrm>
              <a:off x="4745133" y="2962380"/>
              <a:ext cx="7352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5" name="Shape 3695"/>
            <p:cNvSpPr/>
            <p:nvPr/>
          </p:nvSpPr>
          <p:spPr>
            <a:xfrm>
              <a:off x="4863135" y="3905486"/>
              <a:ext cx="437914" cy="43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7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3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2"/>
                  </a:cubicBezTo>
                  <a:cubicBezTo>
                    <a:pt x="11048" y="15407"/>
                    <a:pt x="10935" y="14996"/>
                    <a:pt x="10708" y="14647"/>
                  </a:cubicBezTo>
                  <a:cubicBezTo>
                    <a:pt x="10481" y="14299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7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5"/>
                  </a:cubicBezTo>
                  <a:cubicBezTo>
                    <a:pt x="6459" y="11198"/>
                    <a:pt x="6309" y="11465"/>
                    <a:pt x="6204" y="11777"/>
                  </a:cubicBezTo>
                  <a:cubicBezTo>
                    <a:pt x="6100" y="12089"/>
                    <a:pt x="6040" y="12433"/>
                    <a:pt x="6026" y="12812"/>
                  </a:cubicBezTo>
                  <a:lnTo>
                    <a:pt x="6944" y="12812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8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6"/>
                  </a:cubicBezTo>
                  <a:cubicBezTo>
                    <a:pt x="9623" y="11626"/>
                    <a:pt x="9752" y="11944"/>
                    <a:pt x="9752" y="12366"/>
                  </a:cubicBezTo>
                  <a:cubicBezTo>
                    <a:pt x="9752" y="12574"/>
                    <a:pt x="9713" y="12760"/>
                    <a:pt x="9634" y="12922"/>
                  </a:cubicBezTo>
                  <a:cubicBezTo>
                    <a:pt x="9554" y="13086"/>
                    <a:pt x="9448" y="13221"/>
                    <a:pt x="9315" y="13328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8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6"/>
                  </a:cubicBezTo>
                  <a:lnTo>
                    <a:pt x="7895" y="14446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8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8"/>
                    <a:pt x="9860" y="15086"/>
                    <a:pt x="9947" y="15276"/>
                  </a:cubicBezTo>
                  <a:cubicBezTo>
                    <a:pt x="10033" y="15465"/>
                    <a:pt x="10076" y="15681"/>
                    <a:pt x="10076" y="15926"/>
                  </a:cubicBezTo>
                  <a:cubicBezTo>
                    <a:pt x="10076" y="16164"/>
                    <a:pt x="10031" y="16376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0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2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500"/>
                  </a:lnTo>
                  <a:lnTo>
                    <a:pt x="14257" y="12500"/>
                  </a:lnTo>
                  <a:cubicBezTo>
                    <a:pt x="14257" y="12500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6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6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94611" y="3119084"/>
            <a:ext cx="2177728" cy="2371974"/>
            <a:chOff x="6698330" y="2833334"/>
            <a:chExt cx="2177728" cy="2371974"/>
          </a:xfrm>
        </p:grpSpPr>
        <p:sp>
          <p:nvSpPr>
            <p:cNvPr id="54" name="任意多边形 53"/>
            <p:cNvSpPr/>
            <p:nvPr/>
          </p:nvSpPr>
          <p:spPr>
            <a:xfrm>
              <a:off x="6698330" y="3027576"/>
              <a:ext cx="2177728" cy="2177732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021714" y="3350962"/>
              <a:ext cx="1530960" cy="1530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7121778" y="2834874"/>
              <a:ext cx="1330829" cy="1946982"/>
            </a:xfrm>
            <a:custGeom>
              <a:avLst/>
              <a:gdLst>
                <a:gd name="connsiteX0" fmla="*/ 446128 w 1336782"/>
                <a:gd name="connsiteY0" fmla="*/ 0 h 1955690"/>
                <a:gd name="connsiteX1" fmla="*/ 1230595 w 1336782"/>
                <a:gd name="connsiteY1" fmla="*/ 0 h 1955690"/>
                <a:gd name="connsiteX2" fmla="*/ 1095866 w 1336782"/>
                <a:gd name="connsiteY2" fmla="*/ 576897 h 1955690"/>
                <a:gd name="connsiteX3" fmla="*/ 1095583 w 1336782"/>
                <a:gd name="connsiteY3" fmla="*/ 777191 h 1955690"/>
                <a:gd name="connsiteX4" fmla="*/ 1141015 w 1336782"/>
                <a:gd name="connsiteY4" fmla="*/ 814675 h 1955690"/>
                <a:gd name="connsiteX5" fmla="*/ 1336782 w 1336782"/>
                <a:gd name="connsiteY5" fmla="*/ 1287299 h 1955690"/>
                <a:gd name="connsiteX6" fmla="*/ 668391 w 1336782"/>
                <a:gd name="connsiteY6" fmla="*/ 1955690 h 1955690"/>
                <a:gd name="connsiteX7" fmla="*/ 0 w 1336782"/>
                <a:gd name="connsiteY7" fmla="*/ 1287299 h 1955690"/>
                <a:gd name="connsiteX8" fmla="*/ 195767 w 1336782"/>
                <a:gd name="connsiteY8" fmla="*/ 814675 h 1955690"/>
                <a:gd name="connsiteX9" fmla="*/ 291941 w 1336782"/>
                <a:gd name="connsiteY9" fmla="*/ 735325 h 1955690"/>
                <a:gd name="connsiteX10" fmla="*/ 297835 w 1336782"/>
                <a:gd name="connsiteY10" fmla="*/ 554594 h 1955690"/>
                <a:gd name="connsiteX11" fmla="*/ 446128 w 1336782"/>
                <a:gd name="connsiteY11" fmla="*/ 0 h 195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6782" h="1955690">
                  <a:moveTo>
                    <a:pt x="446128" y="0"/>
                  </a:moveTo>
                  <a:lnTo>
                    <a:pt x="1230595" y="0"/>
                  </a:lnTo>
                  <a:cubicBezTo>
                    <a:pt x="1105208" y="197725"/>
                    <a:pt x="1095564" y="373747"/>
                    <a:pt x="1095866" y="576897"/>
                  </a:cubicBezTo>
                  <a:lnTo>
                    <a:pt x="1095583" y="777191"/>
                  </a:lnTo>
                  <a:lnTo>
                    <a:pt x="1141015" y="814675"/>
                  </a:lnTo>
                  <a:cubicBezTo>
                    <a:pt x="1261970" y="935630"/>
                    <a:pt x="1336782" y="1102728"/>
                    <a:pt x="1336782" y="1287299"/>
                  </a:cubicBezTo>
                  <a:cubicBezTo>
                    <a:pt x="1336782" y="1656441"/>
                    <a:pt x="1037533" y="1955690"/>
                    <a:pt x="668391" y="1955690"/>
                  </a:cubicBezTo>
                  <a:cubicBezTo>
                    <a:pt x="299249" y="1955690"/>
                    <a:pt x="0" y="1656441"/>
                    <a:pt x="0" y="1287299"/>
                  </a:cubicBezTo>
                  <a:cubicBezTo>
                    <a:pt x="0" y="1102728"/>
                    <a:pt x="74812" y="935630"/>
                    <a:pt x="195767" y="814675"/>
                  </a:cubicBezTo>
                  <a:lnTo>
                    <a:pt x="291941" y="735325"/>
                  </a:lnTo>
                  <a:lnTo>
                    <a:pt x="297835" y="554594"/>
                  </a:lnTo>
                  <a:cubicBezTo>
                    <a:pt x="303863" y="369729"/>
                    <a:pt x="320741" y="184864"/>
                    <a:pt x="446128" y="0"/>
                  </a:cubicBezTo>
                  <a:close/>
                </a:path>
              </a:pathLst>
            </a:cu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 rot="10800000" flipV="1">
              <a:off x="7021714" y="2833334"/>
              <a:ext cx="1854344" cy="160012"/>
            </a:xfrm>
            <a:prstGeom prst="rect">
              <a:avLst/>
            </a:prstGeom>
          </p:spPr>
        </p:pic>
        <p:sp>
          <p:nvSpPr>
            <p:cNvPr id="58" name="矩形 57"/>
            <p:cNvSpPr/>
            <p:nvPr/>
          </p:nvSpPr>
          <p:spPr>
            <a:xfrm>
              <a:off x="7450233" y="2962380"/>
              <a:ext cx="7352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6" name="Shape 3671"/>
            <p:cNvSpPr/>
            <p:nvPr/>
          </p:nvSpPr>
          <p:spPr>
            <a:xfrm>
              <a:off x="7560640" y="3934577"/>
              <a:ext cx="453105" cy="370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3" y="8400"/>
                  </a:moveTo>
                  <a:lnTo>
                    <a:pt x="10800" y="8400"/>
                  </a:lnTo>
                  <a:lnTo>
                    <a:pt x="10800" y="12001"/>
                  </a:lnTo>
                  <a:lnTo>
                    <a:pt x="6873" y="12001"/>
                  </a:lnTo>
                  <a:cubicBezTo>
                    <a:pt x="6873" y="12001"/>
                    <a:pt x="6873" y="8400"/>
                    <a:pt x="6873" y="8400"/>
                  </a:cubicBezTo>
                  <a:close/>
                  <a:moveTo>
                    <a:pt x="6382" y="13200"/>
                  </a:moveTo>
                  <a:lnTo>
                    <a:pt x="11291" y="13200"/>
                  </a:lnTo>
                  <a:cubicBezTo>
                    <a:pt x="11562" y="13200"/>
                    <a:pt x="11782" y="12932"/>
                    <a:pt x="11782" y="12600"/>
                  </a:cubicBezTo>
                  <a:lnTo>
                    <a:pt x="11782" y="7800"/>
                  </a:lnTo>
                  <a:cubicBezTo>
                    <a:pt x="11782" y="7470"/>
                    <a:pt x="11562" y="7200"/>
                    <a:pt x="11291" y="7200"/>
                  </a:cubicBezTo>
                  <a:lnTo>
                    <a:pt x="6382" y="7200"/>
                  </a:lnTo>
                  <a:cubicBezTo>
                    <a:pt x="6111" y="7200"/>
                    <a:pt x="5891" y="7470"/>
                    <a:pt x="5891" y="7800"/>
                  </a:cubicBezTo>
                  <a:lnTo>
                    <a:pt x="5891" y="12600"/>
                  </a:lnTo>
                  <a:cubicBezTo>
                    <a:pt x="5891" y="12932"/>
                    <a:pt x="6111" y="13200"/>
                    <a:pt x="6382" y="13200"/>
                  </a:cubicBezTo>
                  <a:moveTo>
                    <a:pt x="6382" y="4800"/>
                  </a:moveTo>
                  <a:cubicBezTo>
                    <a:pt x="6653" y="4800"/>
                    <a:pt x="6873" y="4532"/>
                    <a:pt x="6873" y="4200"/>
                  </a:cubicBezTo>
                  <a:cubicBezTo>
                    <a:pt x="6873" y="3868"/>
                    <a:pt x="6653" y="3600"/>
                    <a:pt x="6382" y="3600"/>
                  </a:cubicBezTo>
                  <a:cubicBezTo>
                    <a:pt x="6111" y="3600"/>
                    <a:pt x="5891" y="3868"/>
                    <a:pt x="5891" y="4200"/>
                  </a:cubicBezTo>
                  <a:cubicBezTo>
                    <a:pt x="5891" y="4532"/>
                    <a:pt x="6111" y="4800"/>
                    <a:pt x="6382" y="4800"/>
                  </a:cubicBezTo>
                  <a:moveTo>
                    <a:pt x="20618" y="20400"/>
                  </a:moveTo>
                  <a:lnTo>
                    <a:pt x="2945" y="20400"/>
                  </a:lnTo>
                  <a:cubicBezTo>
                    <a:pt x="1861" y="20400"/>
                    <a:pt x="982" y="19325"/>
                    <a:pt x="982" y="18000"/>
                  </a:cubicBezTo>
                  <a:lnTo>
                    <a:pt x="982" y="4800"/>
                  </a:lnTo>
                  <a:lnTo>
                    <a:pt x="2945" y="4800"/>
                  </a:lnTo>
                  <a:lnTo>
                    <a:pt x="2945" y="17400"/>
                  </a:lnTo>
                  <a:cubicBezTo>
                    <a:pt x="2945" y="17732"/>
                    <a:pt x="3166" y="18000"/>
                    <a:pt x="3436" y="18000"/>
                  </a:cubicBezTo>
                  <a:cubicBezTo>
                    <a:pt x="3707" y="18000"/>
                    <a:pt x="3927" y="17732"/>
                    <a:pt x="3927" y="17400"/>
                  </a:cubicBezTo>
                  <a:lnTo>
                    <a:pt x="3927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0618" y="0"/>
                  </a:moveTo>
                  <a:lnTo>
                    <a:pt x="3927" y="0"/>
                  </a:lnTo>
                  <a:cubicBezTo>
                    <a:pt x="3385" y="0"/>
                    <a:pt x="2945" y="538"/>
                    <a:pt x="2945" y="1200"/>
                  </a:cubicBezTo>
                  <a:lnTo>
                    <a:pt x="2945" y="3600"/>
                  </a:lnTo>
                  <a:lnTo>
                    <a:pt x="982" y="3600"/>
                  </a:lnTo>
                  <a:cubicBezTo>
                    <a:pt x="440" y="3600"/>
                    <a:pt x="0" y="4138"/>
                    <a:pt x="0" y="4800"/>
                  </a:cubicBezTo>
                  <a:lnTo>
                    <a:pt x="0" y="18000"/>
                  </a:lnTo>
                  <a:cubicBezTo>
                    <a:pt x="0" y="19988"/>
                    <a:pt x="1319" y="21600"/>
                    <a:pt x="2945" y="21600"/>
                  </a:cubicBezTo>
                  <a:lnTo>
                    <a:pt x="20618" y="21600"/>
                  </a:lnTo>
                  <a:cubicBezTo>
                    <a:pt x="21160" y="21600"/>
                    <a:pt x="21600" y="21062"/>
                    <a:pt x="21600" y="204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6382" y="18000"/>
                  </a:moveTo>
                  <a:lnTo>
                    <a:pt x="18164" y="18000"/>
                  </a:lnTo>
                  <a:cubicBezTo>
                    <a:pt x="18434" y="18000"/>
                    <a:pt x="18655" y="17732"/>
                    <a:pt x="18655" y="17400"/>
                  </a:cubicBezTo>
                  <a:cubicBezTo>
                    <a:pt x="18655" y="17068"/>
                    <a:pt x="18434" y="16801"/>
                    <a:pt x="18164" y="16801"/>
                  </a:cubicBezTo>
                  <a:lnTo>
                    <a:pt x="6382" y="16801"/>
                  </a:lnTo>
                  <a:cubicBezTo>
                    <a:pt x="6111" y="16801"/>
                    <a:pt x="5891" y="17068"/>
                    <a:pt x="5891" y="17400"/>
                  </a:cubicBezTo>
                  <a:cubicBezTo>
                    <a:pt x="5891" y="17732"/>
                    <a:pt x="6111" y="18000"/>
                    <a:pt x="6382" y="18000"/>
                  </a:cubicBezTo>
                  <a:moveTo>
                    <a:pt x="6382" y="15600"/>
                  </a:moveTo>
                  <a:lnTo>
                    <a:pt x="18164" y="15600"/>
                  </a:lnTo>
                  <a:cubicBezTo>
                    <a:pt x="18434" y="15600"/>
                    <a:pt x="18655" y="15332"/>
                    <a:pt x="18655" y="15000"/>
                  </a:cubicBezTo>
                  <a:cubicBezTo>
                    <a:pt x="18655" y="14668"/>
                    <a:pt x="18434" y="14401"/>
                    <a:pt x="18164" y="14401"/>
                  </a:cubicBezTo>
                  <a:lnTo>
                    <a:pt x="6382" y="14401"/>
                  </a:lnTo>
                  <a:cubicBezTo>
                    <a:pt x="6111" y="14401"/>
                    <a:pt x="5891" y="14668"/>
                    <a:pt x="5891" y="15000"/>
                  </a:cubicBezTo>
                  <a:cubicBezTo>
                    <a:pt x="5891" y="15332"/>
                    <a:pt x="6111" y="15600"/>
                    <a:pt x="6382" y="15600"/>
                  </a:cubicBezTo>
                  <a:moveTo>
                    <a:pt x="8345" y="4800"/>
                  </a:moveTo>
                  <a:cubicBezTo>
                    <a:pt x="8616" y="4800"/>
                    <a:pt x="8836" y="4532"/>
                    <a:pt x="8836" y="4200"/>
                  </a:cubicBezTo>
                  <a:cubicBezTo>
                    <a:pt x="8836" y="3868"/>
                    <a:pt x="8616" y="3600"/>
                    <a:pt x="8345" y="3600"/>
                  </a:cubicBezTo>
                  <a:cubicBezTo>
                    <a:pt x="8075" y="3600"/>
                    <a:pt x="7855" y="3868"/>
                    <a:pt x="7855" y="4200"/>
                  </a:cubicBezTo>
                  <a:cubicBezTo>
                    <a:pt x="7855" y="4532"/>
                    <a:pt x="8075" y="4800"/>
                    <a:pt x="8345" y="4800"/>
                  </a:cubicBezTo>
                  <a:moveTo>
                    <a:pt x="18164" y="7200"/>
                  </a:moveTo>
                  <a:lnTo>
                    <a:pt x="14236" y="7200"/>
                  </a:lnTo>
                  <a:cubicBezTo>
                    <a:pt x="13966" y="7200"/>
                    <a:pt x="13745" y="7470"/>
                    <a:pt x="13745" y="7800"/>
                  </a:cubicBezTo>
                  <a:cubicBezTo>
                    <a:pt x="13745" y="8132"/>
                    <a:pt x="13966" y="8400"/>
                    <a:pt x="14236" y="8400"/>
                  </a:cubicBezTo>
                  <a:lnTo>
                    <a:pt x="18164" y="8400"/>
                  </a:lnTo>
                  <a:cubicBezTo>
                    <a:pt x="18434" y="8400"/>
                    <a:pt x="18655" y="8132"/>
                    <a:pt x="18655" y="7800"/>
                  </a:cubicBezTo>
                  <a:cubicBezTo>
                    <a:pt x="18655" y="7470"/>
                    <a:pt x="18434" y="7200"/>
                    <a:pt x="18164" y="7200"/>
                  </a:cubicBezTo>
                  <a:moveTo>
                    <a:pt x="18164" y="12001"/>
                  </a:moveTo>
                  <a:lnTo>
                    <a:pt x="14236" y="12001"/>
                  </a:lnTo>
                  <a:cubicBezTo>
                    <a:pt x="13966" y="12001"/>
                    <a:pt x="13745" y="12268"/>
                    <a:pt x="13745" y="12600"/>
                  </a:cubicBezTo>
                  <a:cubicBezTo>
                    <a:pt x="13745" y="12932"/>
                    <a:pt x="13966" y="13200"/>
                    <a:pt x="14236" y="13200"/>
                  </a:cubicBezTo>
                  <a:lnTo>
                    <a:pt x="18164" y="13200"/>
                  </a:lnTo>
                  <a:cubicBezTo>
                    <a:pt x="18434" y="13200"/>
                    <a:pt x="18655" y="12932"/>
                    <a:pt x="18655" y="12600"/>
                  </a:cubicBezTo>
                  <a:cubicBezTo>
                    <a:pt x="18655" y="12268"/>
                    <a:pt x="18434" y="12001"/>
                    <a:pt x="18164" y="12001"/>
                  </a:cubicBezTo>
                  <a:moveTo>
                    <a:pt x="18164" y="9600"/>
                  </a:moveTo>
                  <a:lnTo>
                    <a:pt x="14236" y="9600"/>
                  </a:lnTo>
                  <a:cubicBezTo>
                    <a:pt x="13966" y="9600"/>
                    <a:pt x="13745" y="9870"/>
                    <a:pt x="13745" y="10200"/>
                  </a:cubicBezTo>
                  <a:cubicBezTo>
                    <a:pt x="13745" y="10532"/>
                    <a:pt x="13966" y="10800"/>
                    <a:pt x="14236" y="10800"/>
                  </a:cubicBezTo>
                  <a:lnTo>
                    <a:pt x="18164" y="10800"/>
                  </a:lnTo>
                  <a:cubicBezTo>
                    <a:pt x="18434" y="10800"/>
                    <a:pt x="18655" y="10532"/>
                    <a:pt x="18655" y="10200"/>
                  </a:cubicBezTo>
                  <a:cubicBezTo>
                    <a:pt x="18655" y="9870"/>
                    <a:pt x="18434" y="9600"/>
                    <a:pt x="18164" y="9600"/>
                  </a:cubicBezTo>
                  <a:moveTo>
                    <a:pt x="18164" y="4800"/>
                  </a:moveTo>
                  <a:cubicBezTo>
                    <a:pt x="18434" y="4800"/>
                    <a:pt x="18655" y="4532"/>
                    <a:pt x="18655" y="4200"/>
                  </a:cubicBezTo>
                  <a:cubicBezTo>
                    <a:pt x="18655" y="3868"/>
                    <a:pt x="18434" y="3600"/>
                    <a:pt x="18164" y="3600"/>
                  </a:cubicBezTo>
                  <a:cubicBezTo>
                    <a:pt x="17893" y="3600"/>
                    <a:pt x="17673" y="3868"/>
                    <a:pt x="17673" y="4200"/>
                  </a:cubicBezTo>
                  <a:cubicBezTo>
                    <a:pt x="17673" y="4532"/>
                    <a:pt x="17893" y="4800"/>
                    <a:pt x="18164" y="4800"/>
                  </a:cubicBezTo>
                  <a:moveTo>
                    <a:pt x="16200" y="4800"/>
                  </a:moveTo>
                  <a:cubicBezTo>
                    <a:pt x="16471" y="4800"/>
                    <a:pt x="16691" y="4532"/>
                    <a:pt x="16691" y="4200"/>
                  </a:cubicBezTo>
                  <a:cubicBezTo>
                    <a:pt x="16691" y="3868"/>
                    <a:pt x="16471" y="3600"/>
                    <a:pt x="16200" y="3600"/>
                  </a:cubicBezTo>
                  <a:cubicBezTo>
                    <a:pt x="15929" y="3600"/>
                    <a:pt x="15709" y="3868"/>
                    <a:pt x="15709" y="4200"/>
                  </a:cubicBezTo>
                  <a:cubicBezTo>
                    <a:pt x="15709" y="4532"/>
                    <a:pt x="15929" y="4800"/>
                    <a:pt x="16200" y="4800"/>
                  </a:cubicBezTo>
                  <a:moveTo>
                    <a:pt x="10309" y="4800"/>
                  </a:moveTo>
                  <a:lnTo>
                    <a:pt x="14236" y="4800"/>
                  </a:lnTo>
                  <a:cubicBezTo>
                    <a:pt x="14507" y="4800"/>
                    <a:pt x="14727" y="4532"/>
                    <a:pt x="14727" y="4200"/>
                  </a:cubicBezTo>
                  <a:cubicBezTo>
                    <a:pt x="14727" y="3868"/>
                    <a:pt x="14507" y="3600"/>
                    <a:pt x="14236" y="3600"/>
                  </a:cubicBezTo>
                  <a:lnTo>
                    <a:pt x="10309" y="3600"/>
                  </a:lnTo>
                  <a:cubicBezTo>
                    <a:pt x="10038" y="3600"/>
                    <a:pt x="9818" y="3868"/>
                    <a:pt x="9818" y="4200"/>
                  </a:cubicBezTo>
                  <a:cubicBezTo>
                    <a:pt x="9818" y="4532"/>
                    <a:pt x="10038" y="4800"/>
                    <a:pt x="10309" y="4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169561" y="3119084"/>
            <a:ext cx="2177728" cy="2371974"/>
            <a:chOff x="9422480" y="2833334"/>
            <a:chExt cx="2177728" cy="2371974"/>
          </a:xfrm>
        </p:grpSpPr>
        <p:sp>
          <p:nvSpPr>
            <p:cNvPr id="59" name="任意多边形 58"/>
            <p:cNvSpPr/>
            <p:nvPr/>
          </p:nvSpPr>
          <p:spPr>
            <a:xfrm>
              <a:off x="9422480" y="3027576"/>
              <a:ext cx="2177728" cy="2177732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9745864" y="3350962"/>
              <a:ext cx="1530960" cy="1530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9845928" y="2834874"/>
              <a:ext cx="1330829" cy="1946982"/>
            </a:xfrm>
            <a:custGeom>
              <a:avLst/>
              <a:gdLst>
                <a:gd name="connsiteX0" fmla="*/ 446128 w 1336782"/>
                <a:gd name="connsiteY0" fmla="*/ 0 h 1955690"/>
                <a:gd name="connsiteX1" fmla="*/ 1230595 w 1336782"/>
                <a:gd name="connsiteY1" fmla="*/ 0 h 1955690"/>
                <a:gd name="connsiteX2" fmla="*/ 1095866 w 1336782"/>
                <a:gd name="connsiteY2" fmla="*/ 576897 h 1955690"/>
                <a:gd name="connsiteX3" fmla="*/ 1095583 w 1336782"/>
                <a:gd name="connsiteY3" fmla="*/ 777191 h 1955690"/>
                <a:gd name="connsiteX4" fmla="*/ 1141015 w 1336782"/>
                <a:gd name="connsiteY4" fmla="*/ 814675 h 1955690"/>
                <a:gd name="connsiteX5" fmla="*/ 1336782 w 1336782"/>
                <a:gd name="connsiteY5" fmla="*/ 1287299 h 1955690"/>
                <a:gd name="connsiteX6" fmla="*/ 668391 w 1336782"/>
                <a:gd name="connsiteY6" fmla="*/ 1955690 h 1955690"/>
                <a:gd name="connsiteX7" fmla="*/ 0 w 1336782"/>
                <a:gd name="connsiteY7" fmla="*/ 1287299 h 1955690"/>
                <a:gd name="connsiteX8" fmla="*/ 195767 w 1336782"/>
                <a:gd name="connsiteY8" fmla="*/ 814675 h 1955690"/>
                <a:gd name="connsiteX9" fmla="*/ 291941 w 1336782"/>
                <a:gd name="connsiteY9" fmla="*/ 735325 h 1955690"/>
                <a:gd name="connsiteX10" fmla="*/ 297835 w 1336782"/>
                <a:gd name="connsiteY10" fmla="*/ 554594 h 1955690"/>
                <a:gd name="connsiteX11" fmla="*/ 446128 w 1336782"/>
                <a:gd name="connsiteY11" fmla="*/ 0 h 195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6782" h="1955690">
                  <a:moveTo>
                    <a:pt x="446128" y="0"/>
                  </a:moveTo>
                  <a:lnTo>
                    <a:pt x="1230595" y="0"/>
                  </a:lnTo>
                  <a:cubicBezTo>
                    <a:pt x="1105208" y="197725"/>
                    <a:pt x="1095564" y="373747"/>
                    <a:pt x="1095866" y="576897"/>
                  </a:cubicBezTo>
                  <a:lnTo>
                    <a:pt x="1095583" y="777191"/>
                  </a:lnTo>
                  <a:lnTo>
                    <a:pt x="1141015" y="814675"/>
                  </a:lnTo>
                  <a:cubicBezTo>
                    <a:pt x="1261970" y="935630"/>
                    <a:pt x="1336782" y="1102728"/>
                    <a:pt x="1336782" y="1287299"/>
                  </a:cubicBezTo>
                  <a:cubicBezTo>
                    <a:pt x="1336782" y="1656441"/>
                    <a:pt x="1037533" y="1955690"/>
                    <a:pt x="668391" y="1955690"/>
                  </a:cubicBezTo>
                  <a:cubicBezTo>
                    <a:pt x="299249" y="1955690"/>
                    <a:pt x="0" y="1656441"/>
                    <a:pt x="0" y="1287299"/>
                  </a:cubicBezTo>
                  <a:cubicBezTo>
                    <a:pt x="0" y="1102728"/>
                    <a:pt x="74812" y="935630"/>
                    <a:pt x="195767" y="814675"/>
                  </a:cubicBezTo>
                  <a:lnTo>
                    <a:pt x="291941" y="735325"/>
                  </a:lnTo>
                  <a:lnTo>
                    <a:pt x="297835" y="554594"/>
                  </a:lnTo>
                  <a:cubicBezTo>
                    <a:pt x="303863" y="369729"/>
                    <a:pt x="320741" y="184864"/>
                    <a:pt x="4461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 rot="10800000" flipV="1">
              <a:off x="9745864" y="2833334"/>
              <a:ext cx="1854344" cy="160012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10174383" y="2962380"/>
              <a:ext cx="7352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7" name="Shape 3788"/>
            <p:cNvSpPr/>
            <p:nvPr/>
          </p:nvSpPr>
          <p:spPr>
            <a:xfrm>
              <a:off x="10281806" y="3871732"/>
              <a:ext cx="459072" cy="45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69" y="17122"/>
                    <a:pt x="16604" y="16682"/>
                    <a:pt x="15855" y="16325"/>
                  </a:cubicBezTo>
                  <a:cubicBezTo>
                    <a:pt x="15868" y="16284"/>
                    <a:pt x="15882" y="16244"/>
                    <a:pt x="15895" y="16203"/>
                  </a:cubicBezTo>
                  <a:cubicBezTo>
                    <a:pt x="16131" y="15457"/>
                    <a:pt x="16320" y="14656"/>
                    <a:pt x="16454" y="13812"/>
                  </a:cubicBezTo>
                  <a:cubicBezTo>
                    <a:pt x="16470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9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8"/>
                    <a:pt x="14127" y="19710"/>
                    <a:pt x="14321" y="19444"/>
                  </a:cubicBezTo>
                  <a:cubicBezTo>
                    <a:pt x="14339" y="19419"/>
                    <a:pt x="14357" y="19395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6" y="17239"/>
                  </a:cubicBezTo>
                  <a:cubicBezTo>
                    <a:pt x="16123" y="17536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4" y="12996"/>
                    <a:pt x="15392" y="14581"/>
                    <a:pt x="14970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1"/>
                  </a:moveTo>
                  <a:cubicBezTo>
                    <a:pt x="12608" y="6309"/>
                    <a:pt x="13855" y="6066"/>
                    <a:pt x="14970" y="5652"/>
                  </a:cubicBezTo>
                  <a:cubicBezTo>
                    <a:pt x="15392" y="7019"/>
                    <a:pt x="15654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1"/>
                    <a:pt x="11291" y="6361"/>
                  </a:cubicBezTo>
                  <a:close/>
                  <a:moveTo>
                    <a:pt x="11291" y="1032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2"/>
                    <a:pt x="11291" y="1032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6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1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5"/>
                    <a:pt x="16499" y="8112"/>
                  </a:cubicBezTo>
                  <a:cubicBezTo>
                    <a:pt x="16484" y="8005"/>
                    <a:pt x="16470" y="7896"/>
                    <a:pt x="16454" y="7789"/>
                  </a:cubicBezTo>
                  <a:cubicBezTo>
                    <a:pt x="16320" y="6944"/>
                    <a:pt x="16131" y="6144"/>
                    <a:pt x="15895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69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2"/>
                  </a:cubicBezTo>
                  <a:cubicBezTo>
                    <a:pt x="10309" y="1032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2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4" y="6066"/>
                    <a:pt x="8991" y="6309"/>
                    <a:pt x="10309" y="6361"/>
                  </a:cubicBezTo>
                  <a:cubicBezTo>
                    <a:pt x="10309" y="6361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4" y="15534"/>
                    <a:pt x="6629" y="15948"/>
                  </a:cubicBezTo>
                  <a:cubicBezTo>
                    <a:pt x="6207" y="14581"/>
                    <a:pt x="5945" y="12996"/>
                    <a:pt x="5902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6"/>
                    <a:pt x="6083" y="17239"/>
                  </a:cubicBezTo>
                  <a:cubicBezTo>
                    <a:pt x="6100" y="17282"/>
                    <a:pt x="6114" y="17329"/>
                    <a:pt x="6132" y="17372"/>
                  </a:cubicBezTo>
                  <a:cubicBezTo>
                    <a:pt x="6148" y="17410"/>
                    <a:pt x="6163" y="17450"/>
                    <a:pt x="6180" y="17488"/>
                  </a:cubicBezTo>
                  <a:cubicBezTo>
                    <a:pt x="6483" y="18192"/>
                    <a:pt x="6834" y="18822"/>
                    <a:pt x="7224" y="19369"/>
                  </a:cubicBezTo>
                  <a:cubicBezTo>
                    <a:pt x="7242" y="19395"/>
                    <a:pt x="7260" y="19419"/>
                    <a:pt x="7278" y="19444"/>
                  </a:cubicBezTo>
                  <a:cubicBezTo>
                    <a:pt x="7472" y="19710"/>
                    <a:pt x="7674" y="19958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9"/>
                    <a:pt x="4958" y="12135"/>
                  </a:cubicBezTo>
                  <a:cubicBezTo>
                    <a:pt x="4967" y="12260"/>
                    <a:pt x="4978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5" y="13596"/>
                    <a:pt x="5129" y="13704"/>
                    <a:pt x="5145" y="13812"/>
                  </a:cubicBezTo>
                  <a:cubicBezTo>
                    <a:pt x="5279" y="14656"/>
                    <a:pt x="5468" y="15457"/>
                    <a:pt x="5704" y="16203"/>
                  </a:cubicBezTo>
                  <a:cubicBezTo>
                    <a:pt x="5717" y="16244"/>
                    <a:pt x="5731" y="16284"/>
                    <a:pt x="5744" y="16325"/>
                  </a:cubicBezTo>
                  <a:cubicBezTo>
                    <a:pt x="4995" y="16682"/>
                    <a:pt x="4329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29" y="4478"/>
                    <a:pt x="4995" y="4918"/>
                    <a:pt x="5744" y="5276"/>
                  </a:cubicBezTo>
                  <a:cubicBezTo>
                    <a:pt x="5731" y="5317"/>
                    <a:pt x="5717" y="5357"/>
                    <a:pt x="5704" y="5397"/>
                  </a:cubicBezTo>
                  <a:cubicBezTo>
                    <a:pt x="5468" y="6144"/>
                    <a:pt x="5279" y="6944"/>
                    <a:pt x="5145" y="7789"/>
                  </a:cubicBezTo>
                  <a:cubicBezTo>
                    <a:pt x="5129" y="7896"/>
                    <a:pt x="5115" y="8005"/>
                    <a:pt x="5100" y="8112"/>
                  </a:cubicBezTo>
                  <a:cubicBezTo>
                    <a:pt x="5055" y="8435"/>
                    <a:pt x="5018" y="8761"/>
                    <a:pt x="4989" y="9093"/>
                  </a:cubicBezTo>
                  <a:cubicBezTo>
                    <a:pt x="4978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1"/>
                    <a:pt x="7278" y="2156"/>
                  </a:cubicBezTo>
                  <a:cubicBezTo>
                    <a:pt x="7260" y="2181"/>
                    <a:pt x="7242" y="2206"/>
                    <a:pt x="7224" y="2231"/>
                  </a:cubicBezTo>
                  <a:cubicBezTo>
                    <a:pt x="6834" y="2778"/>
                    <a:pt x="6483" y="3408"/>
                    <a:pt x="6180" y="4112"/>
                  </a:cubicBezTo>
                  <a:cubicBezTo>
                    <a:pt x="6163" y="4151"/>
                    <a:pt x="6148" y="4190"/>
                    <a:pt x="6132" y="4229"/>
                  </a:cubicBezTo>
                  <a:cubicBezTo>
                    <a:pt x="6114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/>
            </a:p>
          </p:txBody>
        </p:sp>
      </p:grp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9" name="Text Placeholder 5"/>
          <p:cNvSpPr txBox="1">
            <a:spLocks/>
          </p:cNvSpPr>
          <p:nvPr/>
        </p:nvSpPr>
        <p:spPr>
          <a:xfrm>
            <a:off x="1391557" y="1971677"/>
            <a:ext cx="148045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80" name="Text Placeholder 6"/>
          <p:cNvSpPr txBox="1">
            <a:spLocks/>
          </p:cNvSpPr>
          <p:nvPr/>
        </p:nvSpPr>
        <p:spPr>
          <a:xfrm>
            <a:off x="1200150" y="2208357"/>
            <a:ext cx="1863270" cy="84508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81" name="Text Placeholder 5"/>
          <p:cNvSpPr txBox="1">
            <a:spLocks/>
          </p:cNvSpPr>
          <p:nvPr/>
        </p:nvSpPr>
        <p:spPr>
          <a:xfrm>
            <a:off x="4039507" y="1971677"/>
            <a:ext cx="148045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82" name="Text Placeholder 6"/>
          <p:cNvSpPr txBox="1">
            <a:spLocks/>
          </p:cNvSpPr>
          <p:nvPr/>
        </p:nvSpPr>
        <p:spPr>
          <a:xfrm>
            <a:off x="3848100" y="2208357"/>
            <a:ext cx="1863270" cy="84508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83" name="Text Placeholder 5"/>
          <p:cNvSpPr txBox="1">
            <a:spLocks/>
          </p:cNvSpPr>
          <p:nvPr/>
        </p:nvSpPr>
        <p:spPr>
          <a:xfrm>
            <a:off x="6877957" y="1971677"/>
            <a:ext cx="148045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84" name="Text Placeholder 6"/>
          <p:cNvSpPr txBox="1">
            <a:spLocks/>
          </p:cNvSpPr>
          <p:nvPr/>
        </p:nvSpPr>
        <p:spPr>
          <a:xfrm>
            <a:off x="6686550" y="2208357"/>
            <a:ext cx="1863270" cy="84508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85" name="Text Placeholder 5"/>
          <p:cNvSpPr txBox="1">
            <a:spLocks/>
          </p:cNvSpPr>
          <p:nvPr/>
        </p:nvSpPr>
        <p:spPr>
          <a:xfrm>
            <a:off x="9621157" y="1971677"/>
            <a:ext cx="148045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86" name="Text Placeholder 6"/>
          <p:cNvSpPr txBox="1">
            <a:spLocks/>
          </p:cNvSpPr>
          <p:nvPr/>
        </p:nvSpPr>
        <p:spPr>
          <a:xfrm>
            <a:off x="9429750" y="2208357"/>
            <a:ext cx="1863270" cy="84508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69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0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7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8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9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39831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6"/>
          <p:cNvSpPr>
            <a:spLocks noChangeArrowheads="1"/>
          </p:cNvSpPr>
          <p:nvPr/>
        </p:nvSpPr>
        <p:spPr bwMode="auto">
          <a:xfrm>
            <a:off x="4365080" y="3862670"/>
            <a:ext cx="551959" cy="266032"/>
          </a:xfrm>
          <a:custGeom>
            <a:avLst/>
            <a:gdLst>
              <a:gd name="T0" fmla="*/ 0 w 2811"/>
              <a:gd name="T1" fmla="*/ 268 h 1353"/>
              <a:gd name="T2" fmla="*/ 106 w 2811"/>
              <a:gd name="T3" fmla="*/ 0 h 1353"/>
              <a:gd name="T4" fmla="*/ 2810 w 2811"/>
              <a:gd name="T5" fmla="*/ 1083 h 1353"/>
              <a:gd name="T6" fmla="*/ 2704 w 2811"/>
              <a:gd name="T7" fmla="*/ 1352 h 1353"/>
              <a:gd name="T8" fmla="*/ 0 w 2811"/>
              <a:gd name="T9" fmla="*/ 268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1" h="1353">
                <a:moveTo>
                  <a:pt x="0" y="268"/>
                </a:moveTo>
                <a:lnTo>
                  <a:pt x="106" y="0"/>
                </a:lnTo>
                <a:lnTo>
                  <a:pt x="2810" y="1083"/>
                </a:lnTo>
                <a:lnTo>
                  <a:pt x="2704" y="1352"/>
                </a:lnTo>
                <a:lnTo>
                  <a:pt x="0" y="268"/>
                </a:lnTo>
              </a:path>
            </a:pathLst>
          </a:custGeom>
          <a:solidFill>
            <a:srgbClr val="0099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6" name="Freeform 1"/>
          <p:cNvSpPr>
            <a:spLocks noChangeArrowheads="1"/>
          </p:cNvSpPr>
          <p:nvPr/>
        </p:nvSpPr>
        <p:spPr bwMode="auto">
          <a:xfrm>
            <a:off x="3867710" y="4481390"/>
            <a:ext cx="513834" cy="513867"/>
          </a:xfrm>
          <a:custGeom>
            <a:avLst/>
            <a:gdLst>
              <a:gd name="T0" fmla="*/ 0 w 2615"/>
              <a:gd name="T1" fmla="*/ 1303 h 2616"/>
              <a:gd name="T2" fmla="*/ 0 w 2615"/>
              <a:gd name="T3" fmla="*/ 1303 h 2616"/>
              <a:gd name="T4" fmla="*/ 1303 w 2615"/>
              <a:gd name="T5" fmla="*/ 0 h 2616"/>
              <a:gd name="T6" fmla="*/ 2614 w 2615"/>
              <a:gd name="T7" fmla="*/ 1303 h 2616"/>
              <a:gd name="T8" fmla="*/ 1303 w 2615"/>
              <a:gd name="T9" fmla="*/ 2615 h 2616"/>
              <a:gd name="T10" fmla="*/ 0 w 2615"/>
              <a:gd name="T11" fmla="*/ 1303 h 2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15" h="2616">
                <a:moveTo>
                  <a:pt x="0" y="1303"/>
                </a:moveTo>
                <a:lnTo>
                  <a:pt x="0" y="1303"/>
                </a:lnTo>
                <a:cubicBezTo>
                  <a:pt x="0" y="587"/>
                  <a:pt x="586" y="0"/>
                  <a:pt x="1303" y="0"/>
                </a:cubicBezTo>
                <a:cubicBezTo>
                  <a:pt x="2028" y="0"/>
                  <a:pt x="2614" y="587"/>
                  <a:pt x="2614" y="1303"/>
                </a:cubicBezTo>
                <a:cubicBezTo>
                  <a:pt x="2614" y="2028"/>
                  <a:pt x="2028" y="2615"/>
                  <a:pt x="1303" y="2615"/>
                </a:cubicBezTo>
                <a:cubicBezTo>
                  <a:pt x="586" y="2615"/>
                  <a:pt x="0" y="2028"/>
                  <a:pt x="0" y="1303"/>
                </a:cubicBezTo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7" name="Freeform 2"/>
          <p:cNvSpPr>
            <a:spLocks noChangeArrowheads="1"/>
          </p:cNvSpPr>
          <p:nvPr/>
        </p:nvSpPr>
        <p:spPr bwMode="auto">
          <a:xfrm>
            <a:off x="4037544" y="3621768"/>
            <a:ext cx="513834" cy="513867"/>
          </a:xfrm>
          <a:custGeom>
            <a:avLst/>
            <a:gdLst>
              <a:gd name="T0" fmla="*/ 0 w 2615"/>
              <a:gd name="T1" fmla="*/ 1303 h 2615"/>
              <a:gd name="T2" fmla="*/ 0 w 2615"/>
              <a:gd name="T3" fmla="*/ 1303 h 2615"/>
              <a:gd name="T4" fmla="*/ 1303 w 2615"/>
              <a:gd name="T5" fmla="*/ 0 h 2615"/>
              <a:gd name="T6" fmla="*/ 2614 w 2615"/>
              <a:gd name="T7" fmla="*/ 1303 h 2615"/>
              <a:gd name="T8" fmla="*/ 1303 w 2615"/>
              <a:gd name="T9" fmla="*/ 2614 h 2615"/>
              <a:gd name="T10" fmla="*/ 0 w 2615"/>
              <a:gd name="T11" fmla="*/ 1303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15" h="2615">
                <a:moveTo>
                  <a:pt x="0" y="1303"/>
                </a:moveTo>
                <a:lnTo>
                  <a:pt x="0" y="1303"/>
                </a:lnTo>
                <a:cubicBezTo>
                  <a:pt x="0" y="586"/>
                  <a:pt x="586" y="0"/>
                  <a:pt x="1303" y="0"/>
                </a:cubicBezTo>
                <a:cubicBezTo>
                  <a:pt x="2028" y="0"/>
                  <a:pt x="2614" y="586"/>
                  <a:pt x="2614" y="1303"/>
                </a:cubicBezTo>
                <a:cubicBezTo>
                  <a:pt x="2614" y="2028"/>
                  <a:pt x="2028" y="2614"/>
                  <a:pt x="1303" y="2614"/>
                </a:cubicBezTo>
                <a:cubicBezTo>
                  <a:pt x="586" y="2614"/>
                  <a:pt x="0" y="2028"/>
                  <a:pt x="0" y="1303"/>
                </a:cubicBezTo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8" name="Freeform 3"/>
          <p:cNvSpPr>
            <a:spLocks noChangeArrowheads="1"/>
          </p:cNvSpPr>
          <p:nvPr/>
        </p:nvSpPr>
        <p:spPr bwMode="auto">
          <a:xfrm>
            <a:off x="4678752" y="4685029"/>
            <a:ext cx="791113" cy="792030"/>
          </a:xfrm>
          <a:custGeom>
            <a:avLst/>
            <a:gdLst>
              <a:gd name="T0" fmla="*/ 0 w 4024"/>
              <a:gd name="T1" fmla="*/ 2019 h 4032"/>
              <a:gd name="T2" fmla="*/ 0 w 4024"/>
              <a:gd name="T3" fmla="*/ 2019 h 4032"/>
              <a:gd name="T4" fmla="*/ 2011 w 4024"/>
              <a:gd name="T5" fmla="*/ 0 h 4032"/>
              <a:gd name="T6" fmla="*/ 4023 w 4024"/>
              <a:gd name="T7" fmla="*/ 2019 h 4032"/>
              <a:gd name="T8" fmla="*/ 2011 w 4024"/>
              <a:gd name="T9" fmla="*/ 4031 h 4032"/>
              <a:gd name="T10" fmla="*/ 0 w 4024"/>
              <a:gd name="T11" fmla="*/ 2019 h 4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24" h="4032">
                <a:moveTo>
                  <a:pt x="0" y="2019"/>
                </a:moveTo>
                <a:lnTo>
                  <a:pt x="0" y="2019"/>
                </a:lnTo>
                <a:cubicBezTo>
                  <a:pt x="0" y="904"/>
                  <a:pt x="896" y="0"/>
                  <a:pt x="2011" y="0"/>
                </a:cubicBezTo>
                <a:cubicBezTo>
                  <a:pt x="3119" y="0"/>
                  <a:pt x="4023" y="904"/>
                  <a:pt x="4023" y="2019"/>
                </a:cubicBezTo>
                <a:cubicBezTo>
                  <a:pt x="4023" y="3127"/>
                  <a:pt x="3119" y="4031"/>
                  <a:pt x="2011" y="4031"/>
                </a:cubicBezTo>
                <a:cubicBezTo>
                  <a:pt x="896" y="4031"/>
                  <a:pt x="0" y="3127"/>
                  <a:pt x="0" y="2019"/>
                </a:cubicBezTo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9" name="Freeform 4"/>
          <p:cNvSpPr>
            <a:spLocks noChangeArrowheads="1"/>
          </p:cNvSpPr>
          <p:nvPr/>
        </p:nvSpPr>
        <p:spPr bwMode="auto">
          <a:xfrm>
            <a:off x="5038350" y="4417265"/>
            <a:ext cx="56323" cy="350955"/>
          </a:xfrm>
          <a:custGeom>
            <a:avLst/>
            <a:gdLst>
              <a:gd name="T0" fmla="*/ 286 w 287"/>
              <a:gd name="T1" fmla="*/ 1784 h 1785"/>
              <a:gd name="T2" fmla="*/ 0 w 287"/>
              <a:gd name="T3" fmla="*/ 1784 h 1785"/>
              <a:gd name="T4" fmla="*/ 0 w 287"/>
              <a:gd name="T5" fmla="*/ 0 h 1785"/>
              <a:gd name="T6" fmla="*/ 286 w 287"/>
              <a:gd name="T7" fmla="*/ 0 h 1785"/>
              <a:gd name="T8" fmla="*/ 286 w 287"/>
              <a:gd name="T9" fmla="*/ 1784 h 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" h="1785">
                <a:moveTo>
                  <a:pt x="286" y="1784"/>
                </a:moveTo>
                <a:lnTo>
                  <a:pt x="0" y="1784"/>
                </a:lnTo>
                <a:lnTo>
                  <a:pt x="0" y="0"/>
                </a:lnTo>
                <a:lnTo>
                  <a:pt x="286" y="0"/>
                </a:lnTo>
                <a:lnTo>
                  <a:pt x="286" y="1784"/>
                </a:lnTo>
              </a:path>
            </a:pathLst>
          </a:custGeom>
          <a:solidFill>
            <a:srgbClr val="0099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50" name="Freeform 5"/>
          <p:cNvSpPr>
            <a:spLocks noChangeArrowheads="1"/>
          </p:cNvSpPr>
          <p:nvPr/>
        </p:nvSpPr>
        <p:spPr bwMode="auto">
          <a:xfrm>
            <a:off x="4287963" y="4313278"/>
            <a:ext cx="525098" cy="334491"/>
          </a:xfrm>
          <a:custGeom>
            <a:avLst/>
            <a:gdLst>
              <a:gd name="T0" fmla="*/ 139 w 2672"/>
              <a:gd name="T1" fmla="*/ 1702 h 1703"/>
              <a:gd name="T2" fmla="*/ 0 w 2672"/>
              <a:gd name="T3" fmla="*/ 1458 h 1703"/>
              <a:gd name="T4" fmla="*/ 2525 w 2672"/>
              <a:gd name="T5" fmla="*/ 0 h 1703"/>
              <a:gd name="T6" fmla="*/ 2671 w 2672"/>
              <a:gd name="T7" fmla="*/ 253 h 1703"/>
              <a:gd name="T8" fmla="*/ 139 w 2672"/>
              <a:gd name="T9" fmla="*/ 1702 h 1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2" h="1703">
                <a:moveTo>
                  <a:pt x="139" y="1702"/>
                </a:moveTo>
                <a:lnTo>
                  <a:pt x="0" y="1458"/>
                </a:lnTo>
                <a:lnTo>
                  <a:pt x="2525" y="0"/>
                </a:lnTo>
                <a:lnTo>
                  <a:pt x="2671" y="253"/>
                </a:lnTo>
                <a:lnTo>
                  <a:pt x="139" y="1702"/>
                </a:lnTo>
              </a:path>
            </a:pathLst>
          </a:custGeom>
          <a:solidFill>
            <a:srgbClr val="0099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52" name="Freeform 7"/>
          <p:cNvSpPr>
            <a:spLocks noChangeArrowheads="1"/>
          </p:cNvSpPr>
          <p:nvPr/>
        </p:nvSpPr>
        <p:spPr bwMode="auto">
          <a:xfrm>
            <a:off x="4917039" y="4036848"/>
            <a:ext cx="1022468" cy="156846"/>
          </a:xfrm>
          <a:custGeom>
            <a:avLst/>
            <a:gdLst>
              <a:gd name="T0" fmla="*/ 121 w 5205"/>
              <a:gd name="T1" fmla="*/ 798 h 799"/>
              <a:gd name="T2" fmla="*/ 0 w 5205"/>
              <a:gd name="T3" fmla="*/ 0 h 799"/>
              <a:gd name="T4" fmla="*/ 5204 w 5205"/>
              <a:gd name="T5" fmla="*/ 0 h 799"/>
              <a:gd name="T6" fmla="*/ 5204 w 5205"/>
              <a:gd name="T7" fmla="*/ 798 h 799"/>
              <a:gd name="T8" fmla="*/ 121 w 5205"/>
              <a:gd name="T9" fmla="*/ 798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05" h="799">
                <a:moveTo>
                  <a:pt x="121" y="798"/>
                </a:moveTo>
                <a:lnTo>
                  <a:pt x="0" y="0"/>
                </a:lnTo>
                <a:lnTo>
                  <a:pt x="5204" y="0"/>
                </a:lnTo>
                <a:lnTo>
                  <a:pt x="5204" y="798"/>
                </a:lnTo>
                <a:lnTo>
                  <a:pt x="121" y="798"/>
                </a:lnTo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8" name="Freeform 23"/>
          <p:cNvSpPr>
            <a:spLocks noChangeArrowheads="1"/>
          </p:cNvSpPr>
          <p:nvPr/>
        </p:nvSpPr>
        <p:spPr bwMode="auto">
          <a:xfrm>
            <a:off x="6213320" y="4490922"/>
            <a:ext cx="1324009" cy="155114"/>
          </a:xfrm>
          <a:custGeom>
            <a:avLst/>
            <a:gdLst>
              <a:gd name="T0" fmla="*/ 6581 w 6736"/>
              <a:gd name="T1" fmla="*/ 0 h 791"/>
              <a:gd name="T2" fmla="*/ 6735 w 6736"/>
              <a:gd name="T3" fmla="*/ 790 h 791"/>
              <a:gd name="T4" fmla="*/ 0 w 6736"/>
              <a:gd name="T5" fmla="*/ 790 h 791"/>
              <a:gd name="T6" fmla="*/ 0 w 6736"/>
              <a:gd name="T7" fmla="*/ 0 h 791"/>
              <a:gd name="T8" fmla="*/ 6581 w 6736"/>
              <a:gd name="T9" fmla="*/ 0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791">
                <a:moveTo>
                  <a:pt x="6581" y="0"/>
                </a:moveTo>
                <a:lnTo>
                  <a:pt x="6735" y="790"/>
                </a:lnTo>
                <a:lnTo>
                  <a:pt x="0" y="790"/>
                </a:lnTo>
                <a:lnTo>
                  <a:pt x="0" y="0"/>
                </a:lnTo>
                <a:lnTo>
                  <a:pt x="6581" y="0"/>
                </a:lnTo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9" name="Freeform 24"/>
          <p:cNvSpPr>
            <a:spLocks noChangeArrowheads="1"/>
          </p:cNvSpPr>
          <p:nvPr/>
        </p:nvSpPr>
        <p:spPr bwMode="auto">
          <a:xfrm>
            <a:off x="7364029" y="3851405"/>
            <a:ext cx="468775" cy="638650"/>
          </a:xfrm>
          <a:custGeom>
            <a:avLst/>
            <a:gdLst>
              <a:gd name="T0" fmla="*/ 2035 w 2387"/>
              <a:gd name="T1" fmla="*/ 0 h 3250"/>
              <a:gd name="T2" fmla="*/ 2386 w 2387"/>
              <a:gd name="T3" fmla="*/ 130 h 3250"/>
              <a:gd name="T4" fmla="*/ 293 w 2387"/>
              <a:gd name="T5" fmla="*/ 3249 h 3250"/>
              <a:gd name="T6" fmla="*/ 0 w 2387"/>
              <a:gd name="T7" fmla="*/ 3045 h 3250"/>
              <a:gd name="T8" fmla="*/ 2035 w 2387"/>
              <a:gd name="T9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7" h="3250">
                <a:moveTo>
                  <a:pt x="2035" y="0"/>
                </a:moveTo>
                <a:lnTo>
                  <a:pt x="2386" y="130"/>
                </a:lnTo>
                <a:lnTo>
                  <a:pt x="293" y="3249"/>
                </a:lnTo>
                <a:lnTo>
                  <a:pt x="0" y="3045"/>
                </a:lnTo>
                <a:lnTo>
                  <a:pt x="2035" y="0"/>
                </a:lnTo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0" name="Freeform 25"/>
          <p:cNvSpPr>
            <a:spLocks noChangeArrowheads="1"/>
          </p:cNvSpPr>
          <p:nvPr/>
        </p:nvSpPr>
        <p:spPr bwMode="auto">
          <a:xfrm>
            <a:off x="6506197" y="2143426"/>
            <a:ext cx="622146" cy="500002"/>
          </a:xfrm>
          <a:custGeom>
            <a:avLst/>
            <a:gdLst>
              <a:gd name="T0" fmla="*/ 2883 w 3168"/>
              <a:gd name="T1" fmla="*/ 0 h 2543"/>
              <a:gd name="T2" fmla="*/ 3167 w 3168"/>
              <a:gd name="T3" fmla="*/ 220 h 2543"/>
              <a:gd name="T4" fmla="*/ 219 w 3168"/>
              <a:gd name="T5" fmla="*/ 2542 h 2543"/>
              <a:gd name="T6" fmla="*/ 0 w 3168"/>
              <a:gd name="T7" fmla="*/ 2264 h 2543"/>
              <a:gd name="T8" fmla="*/ 2883 w 3168"/>
              <a:gd name="T9" fmla="*/ 0 h 2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" h="2543">
                <a:moveTo>
                  <a:pt x="2883" y="0"/>
                </a:moveTo>
                <a:lnTo>
                  <a:pt x="3167" y="220"/>
                </a:lnTo>
                <a:lnTo>
                  <a:pt x="219" y="2542"/>
                </a:lnTo>
                <a:lnTo>
                  <a:pt x="0" y="2264"/>
                </a:lnTo>
                <a:lnTo>
                  <a:pt x="2883" y="0"/>
                </a:lnTo>
              </a:path>
            </a:pathLst>
          </a:custGeom>
          <a:solidFill>
            <a:srgbClr val="004C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77" name="Freeform 26"/>
          <p:cNvSpPr>
            <a:spLocks noChangeArrowheads="1"/>
          </p:cNvSpPr>
          <p:nvPr/>
        </p:nvSpPr>
        <p:spPr bwMode="auto">
          <a:xfrm>
            <a:off x="6520927" y="3100102"/>
            <a:ext cx="736524" cy="102253"/>
          </a:xfrm>
          <a:custGeom>
            <a:avLst/>
            <a:gdLst>
              <a:gd name="T0" fmla="*/ 3673 w 3748"/>
              <a:gd name="T1" fmla="*/ 163 h 522"/>
              <a:gd name="T2" fmla="*/ 3747 w 3748"/>
              <a:gd name="T3" fmla="*/ 521 h 522"/>
              <a:gd name="T4" fmla="*/ 0 w 3748"/>
              <a:gd name="T5" fmla="*/ 358 h 522"/>
              <a:gd name="T6" fmla="*/ 17 w 3748"/>
              <a:gd name="T7" fmla="*/ 0 h 522"/>
              <a:gd name="T8" fmla="*/ 3673 w 3748"/>
              <a:gd name="T9" fmla="*/ 163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8" h="522">
                <a:moveTo>
                  <a:pt x="3673" y="163"/>
                </a:moveTo>
                <a:lnTo>
                  <a:pt x="3747" y="521"/>
                </a:lnTo>
                <a:lnTo>
                  <a:pt x="0" y="358"/>
                </a:lnTo>
                <a:lnTo>
                  <a:pt x="17" y="0"/>
                </a:lnTo>
                <a:lnTo>
                  <a:pt x="3673" y="163"/>
                </a:lnTo>
              </a:path>
            </a:pathLst>
          </a:custGeom>
          <a:solidFill>
            <a:srgbClr val="004C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78" name="Freeform 27"/>
          <p:cNvSpPr>
            <a:spLocks noChangeArrowheads="1"/>
          </p:cNvSpPr>
          <p:nvPr/>
        </p:nvSpPr>
        <p:spPr bwMode="auto">
          <a:xfrm>
            <a:off x="4718611" y="3003048"/>
            <a:ext cx="739989" cy="103121"/>
          </a:xfrm>
          <a:custGeom>
            <a:avLst/>
            <a:gdLst>
              <a:gd name="T0" fmla="*/ 3665 w 3764"/>
              <a:gd name="T1" fmla="*/ 0 h 523"/>
              <a:gd name="T2" fmla="*/ 3763 w 3764"/>
              <a:gd name="T3" fmla="*/ 358 h 523"/>
              <a:gd name="T4" fmla="*/ 16 w 3764"/>
              <a:gd name="T5" fmla="*/ 522 h 523"/>
              <a:gd name="T6" fmla="*/ 0 w 3764"/>
              <a:gd name="T7" fmla="*/ 163 h 523"/>
              <a:gd name="T8" fmla="*/ 3665 w 3764"/>
              <a:gd name="T9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64" h="523">
                <a:moveTo>
                  <a:pt x="3665" y="0"/>
                </a:moveTo>
                <a:lnTo>
                  <a:pt x="3763" y="358"/>
                </a:lnTo>
                <a:lnTo>
                  <a:pt x="16" y="522"/>
                </a:lnTo>
                <a:lnTo>
                  <a:pt x="0" y="163"/>
                </a:lnTo>
                <a:lnTo>
                  <a:pt x="3665" y="0"/>
                </a:lnTo>
              </a:path>
            </a:pathLst>
          </a:custGeom>
          <a:solidFill>
            <a:srgbClr val="004C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79" name="Freeform 28"/>
          <p:cNvSpPr>
            <a:spLocks noChangeArrowheads="1"/>
          </p:cNvSpPr>
          <p:nvPr/>
        </p:nvSpPr>
        <p:spPr bwMode="auto">
          <a:xfrm>
            <a:off x="5171790" y="1973581"/>
            <a:ext cx="591818" cy="534665"/>
          </a:xfrm>
          <a:custGeom>
            <a:avLst/>
            <a:gdLst>
              <a:gd name="T0" fmla="*/ 0 w 3014"/>
              <a:gd name="T1" fmla="*/ 325 h 2721"/>
              <a:gd name="T2" fmla="*/ 172 w 3014"/>
              <a:gd name="T3" fmla="*/ 0 h 2721"/>
              <a:gd name="T4" fmla="*/ 3013 w 3014"/>
              <a:gd name="T5" fmla="*/ 2451 h 2721"/>
              <a:gd name="T6" fmla="*/ 2777 w 3014"/>
              <a:gd name="T7" fmla="*/ 2720 h 2721"/>
              <a:gd name="T8" fmla="*/ 0 w 3014"/>
              <a:gd name="T9" fmla="*/ 325 h 2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4" h="2721">
                <a:moveTo>
                  <a:pt x="0" y="325"/>
                </a:moveTo>
                <a:lnTo>
                  <a:pt x="172" y="0"/>
                </a:lnTo>
                <a:lnTo>
                  <a:pt x="3013" y="2451"/>
                </a:lnTo>
                <a:lnTo>
                  <a:pt x="2777" y="2720"/>
                </a:lnTo>
                <a:lnTo>
                  <a:pt x="0" y="325"/>
                </a:lnTo>
              </a:path>
            </a:pathLst>
          </a:custGeom>
          <a:solidFill>
            <a:srgbClr val="004C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80" name="Freeform 29"/>
          <p:cNvSpPr>
            <a:spLocks noChangeArrowheads="1"/>
          </p:cNvSpPr>
          <p:nvPr/>
        </p:nvSpPr>
        <p:spPr bwMode="auto">
          <a:xfrm>
            <a:off x="6683828" y="4692828"/>
            <a:ext cx="468776" cy="636918"/>
          </a:xfrm>
          <a:custGeom>
            <a:avLst/>
            <a:gdLst>
              <a:gd name="T0" fmla="*/ 2045 w 2387"/>
              <a:gd name="T1" fmla="*/ 0 h 3242"/>
              <a:gd name="T2" fmla="*/ 2386 w 2387"/>
              <a:gd name="T3" fmla="*/ 123 h 3242"/>
              <a:gd name="T4" fmla="*/ 301 w 2387"/>
              <a:gd name="T5" fmla="*/ 3241 h 3242"/>
              <a:gd name="T6" fmla="*/ 0 w 2387"/>
              <a:gd name="T7" fmla="*/ 3046 h 3242"/>
              <a:gd name="T8" fmla="*/ 2045 w 2387"/>
              <a:gd name="T9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7" h="3242">
                <a:moveTo>
                  <a:pt x="2045" y="0"/>
                </a:moveTo>
                <a:lnTo>
                  <a:pt x="2386" y="123"/>
                </a:lnTo>
                <a:lnTo>
                  <a:pt x="301" y="3241"/>
                </a:lnTo>
                <a:lnTo>
                  <a:pt x="0" y="3046"/>
                </a:lnTo>
                <a:lnTo>
                  <a:pt x="2045" y="0"/>
                </a:lnTo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1" name="Freeform 30"/>
          <p:cNvSpPr>
            <a:spLocks noChangeArrowheads="1"/>
          </p:cNvSpPr>
          <p:nvPr/>
        </p:nvSpPr>
        <p:spPr bwMode="auto">
          <a:xfrm>
            <a:off x="7485339" y="4685030"/>
            <a:ext cx="668070" cy="413346"/>
          </a:xfrm>
          <a:custGeom>
            <a:avLst/>
            <a:gdLst>
              <a:gd name="T0" fmla="*/ 0 w 3398"/>
              <a:gd name="T1" fmla="*/ 358 h 2102"/>
              <a:gd name="T2" fmla="*/ 98 w 3398"/>
              <a:gd name="T3" fmla="*/ 0 h 2102"/>
              <a:gd name="T4" fmla="*/ 3397 w 3398"/>
              <a:gd name="T5" fmla="*/ 1783 h 2102"/>
              <a:gd name="T6" fmla="*/ 3225 w 3398"/>
              <a:gd name="T7" fmla="*/ 2101 h 2102"/>
              <a:gd name="T8" fmla="*/ 0 w 3398"/>
              <a:gd name="T9" fmla="*/ 358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8" h="2102">
                <a:moveTo>
                  <a:pt x="0" y="358"/>
                </a:moveTo>
                <a:lnTo>
                  <a:pt x="98" y="0"/>
                </a:lnTo>
                <a:lnTo>
                  <a:pt x="3397" y="1783"/>
                </a:lnTo>
                <a:lnTo>
                  <a:pt x="3225" y="2101"/>
                </a:lnTo>
                <a:lnTo>
                  <a:pt x="0" y="358"/>
                </a:lnTo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2" name="Freeform 31"/>
          <p:cNvSpPr>
            <a:spLocks noChangeArrowheads="1"/>
          </p:cNvSpPr>
          <p:nvPr/>
        </p:nvSpPr>
        <p:spPr bwMode="auto">
          <a:xfrm>
            <a:off x="5782670" y="4036848"/>
            <a:ext cx="156837" cy="1658584"/>
          </a:xfrm>
          <a:custGeom>
            <a:avLst/>
            <a:gdLst>
              <a:gd name="T0" fmla="*/ 799 w 800"/>
              <a:gd name="T1" fmla="*/ 8438 h 8439"/>
              <a:gd name="T2" fmla="*/ 0 w 800"/>
              <a:gd name="T3" fmla="*/ 8243 h 8439"/>
              <a:gd name="T4" fmla="*/ 0 w 800"/>
              <a:gd name="T5" fmla="*/ 0 h 8439"/>
              <a:gd name="T6" fmla="*/ 799 w 800"/>
              <a:gd name="T7" fmla="*/ 0 h 8439"/>
              <a:gd name="T8" fmla="*/ 799 w 800"/>
              <a:gd name="T9" fmla="*/ 8438 h 8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0" h="8439">
                <a:moveTo>
                  <a:pt x="799" y="8438"/>
                </a:moveTo>
                <a:lnTo>
                  <a:pt x="0" y="8243"/>
                </a:lnTo>
                <a:lnTo>
                  <a:pt x="0" y="0"/>
                </a:lnTo>
                <a:lnTo>
                  <a:pt x="799" y="0"/>
                </a:lnTo>
                <a:lnTo>
                  <a:pt x="799" y="8438"/>
                </a:lnTo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3" name="Freeform 32"/>
          <p:cNvSpPr>
            <a:spLocks noChangeArrowheads="1"/>
          </p:cNvSpPr>
          <p:nvPr/>
        </p:nvSpPr>
        <p:spPr bwMode="auto">
          <a:xfrm>
            <a:off x="6213321" y="4535982"/>
            <a:ext cx="156835" cy="1158582"/>
          </a:xfrm>
          <a:custGeom>
            <a:avLst/>
            <a:gdLst>
              <a:gd name="T0" fmla="*/ 798 w 799"/>
              <a:gd name="T1" fmla="*/ 5757 h 5897"/>
              <a:gd name="T2" fmla="*/ 0 w 799"/>
              <a:gd name="T3" fmla="*/ 5896 h 5897"/>
              <a:gd name="T4" fmla="*/ 0 w 799"/>
              <a:gd name="T5" fmla="*/ 0 h 5897"/>
              <a:gd name="T6" fmla="*/ 798 w 799"/>
              <a:gd name="T7" fmla="*/ 0 h 5897"/>
              <a:gd name="T8" fmla="*/ 798 w 799"/>
              <a:gd name="T9" fmla="*/ 5757 h 5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9" h="5897">
                <a:moveTo>
                  <a:pt x="798" y="5757"/>
                </a:moveTo>
                <a:lnTo>
                  <a:pt x="0" y="5896"/>
                </a:lnTo>
                <a:lnTo>
                  <a:pt x="0" y="0"/>
                </a:lnTo>
                <a:lnTo>
                  <a:pt x="798" y="0"/>
                </a:lnTo>
                <a:lnTo>
                  <a:pt x="798" y="5757"/>
                </a:lnTo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4" name="Freeform 33"/>
          <p:cNvSpPr>
            <a:spLocks noChangeArrowheads="1"/>
          </p:cNvSpPr>
          <p:nvPr/>
        </p:nvSpPr>
        <p:spPr bwMode="auto">
          <a:xfrm>
            <a:off x="5931709" y="2929391"/>
            <a:ext cx="289411" cy="2766040"/>
          </a:xfrm>
          <a:custGeom>
            <a:avLst/>
            <a:gdLst>
              <a:gd name="T0" fmla="*/ 1474 w 1475"/>
              <a:gd name="T1" fmla="*/ 14073 h 14074"/>
              <a:gd name="T2" fmla="*/ 0 w 1475"/>
              <a:gd name="T3" fmla="*/ 14073 h 14074"/>
              <a:gd name="T4" fmla="*/ 0 w 1475"/>
              <a:gd name="T5" fmla="*/ 0 h 14074"/>
              <a:gd name="T6" fmla="*/ 1474 w 1475"/>
              <a:gd name="T7" fmla="*/ 0 h 14074"/>
              <a:gd name="T8" fmla="*/ 1474 w 1475"/>
              <a:gd name="T9" fmla="*/ 14073 h 14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5" h="14074">
                <a:moveTo>
                  <a:pt x="1474" y="14073"/>
                </a:moveTo>
                <a:lnTo>
                  <a:pt x="0" y="14073"/>
                </a:lnTo>
                <a:lnTo>
                  <a:pt x="0" y="0"/>
                </a:lnTo>
                <a:lnTo>
                  <a:pt x="1474" y="0"/>
                </a:lnTo>
                <a:lnTo>
                  <a:pt x="1474" y="14073"/>
                </a:lnTo>
              </a:path>
            </a:pathLst>
          </a:cu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5" name="Freeform 34"/>
          <p:cNvSpPr>
            <a:spLocks noChangeArrowheads="1"/>
          </p:cNvSpPr>
          <p:nvPr/>
        </p:nvSpPr>
        <p:spPr bwMode="auto">
          <a:xfrm>
            <a:off x="5782670" y="5585379"/>
            <a:ext cx="587486" cy="640384"/>
          </a:xfrm>
          <a:custGeom>
            <a:avLst/>
            <a:gdLst>
              <a:gd name="T0" fmla="*/ 758 w 2990"/>
              <a:gd name="T1" fmla="*/ 555 h 3259"/>
              <a:gd name="T2" fmla="*/ 758 w 2990"/>
              <a:gd name="T3" fmla="*/ 555 h 3259"/>
              <a:gd name="T4" fmla="*/ 1410 w 2990"/>
              <a:gd name="T5" fmla="*/ 179 h 3259"/>
              <a:gd name="T6" fmla="*/ 2232 w 2990"/>
              <a:gd name="T7" fmla="*/ 555 h 3259"/>
              <a:gd name="T8" fmla="*/ 2688 w 2990"/>
              <a:gd name="T9" fmla="*/ 196 h 3259"/>
              <a:gd name="T10" fmla="*/ 2989 w 2990"/>
              <a:gd name="T11" fmla="*/ 360 h 3259"/>
              <a:gd name="T12" fmla="*/ 1589 w 2990"/>
              <a:gd name="T13" fmla="*/ 3258 h 3259"/>
              <a:gd name="T14" fmla="*/ 0 w 2990"/>
              <a:gd name="T15" fmla="*/ 360 h 3259"/>
              <a:gd name="T16" fmla="*/ 758 w 2990"/>
              <a:gd name="T17" fmla="*/ 555 h 3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90" h="3259">
                <a:moveTo>
                  <a:pt x="758" y="555"/>
                </a:moveTo>
                <a:lnTo>
                  <a:pt x="758" y="555"/>
                </a:lnTo>
                <a:cubicBezTo>
                  <a:pt x="758" y="555"/>
                  <a:pt x="1140" y="147"/>
                  <a:pt x="1410" y="179"/>
                </a:cubicBezTo>
                <a:cubicBezTo>
                  <a:pt x="1686" y="221"/>
                  <a:pt x="2134" y="586"/>
                  <a:pt x="2232" y="555"/>
                </a:cubicBezTo>
                <a:cubicBezTo>
                  <a:pt x="2330" y="521"/>
                  <a:pt x="2468" y="196"/>
                  <a:pt x="2688" y="196"/>
                </a:cubicBezTo>
                <a:cubicBezTo>
                  <a:pt x="2916" y="188"/>
                  <a:pt x="2989" y="360"/>
                  <a:pt x="2989" y="360"/>
                </a:cubicBezTo>
                <a:cubicBezTo>
                  <a:pt x="1589" y="3258"/>
                  <a:pt x="1589" y="3258"/>
                  <a:pt x="1589" y="3258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60"/>
                  <a:pt x="465" y="0"/>
                  <a:pt x="758" y="555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Freeform 35"/>
          <p:cNvSpPr>
            <a:spLocks noChangeArrowheads="1"/>
          </p:cNvSpPr>
          <p:nvPr/>
        </p:nvSpPr>
        <p:spPr bwMode="auto">
          <a:xfrm>
            <a:off x="5981099" y="5971862"/>
            <a:ext cx="213159" cy="254767"/>
          </a:xfrm>
          <a:custGeom>
            <a:avLst/>
            <a:gdLst>
              <a:gd name="T0" fmla="*/ 0 w 1084"/>
              <a:gd name="T1" fmla="*/ 244 h 1296"/>
              <a:gd name="T2" fmla="*/ 0 w 1084"/>
              <a:gd name="T3" fmla="*/ 244 h 1296"/>
              <a:gd name="T4" fmla="*/ 579 w 1084"/>
              <a:gd name="T5" fmla="*/ 1295 h 1296"/>
              <a:gd name="T6" fmla="*/ 1083 w 1084"/>
              <a:gd name="T7" fmla="*/ 244 h 1296"/>
              <a:gd name="T8" fmla="*/ 0 w 1084"/>
              <a:gd name="T9" fmla="*/ 244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4" h="1296">
                <a:moveTo>
                  <a:pt x="0" y="244"/>
                </a:moveTo>
                <a:lnTo>
                  <a:pt x="0" y="244"/>
                </a:lnTo>
                <a:cubicBezTo>
                  <a:pt x="579" y="1295"/>
                  <a:pt x="579" y="1295"/>
                  <a:pt x="579" y="1295"/>
                </a:cubicBezTo>
                <a:cubicBezTo>
                  <a:pt x="1083" y="244"/>
                  <a:pt x="1083" y="244"/>
                  <a:pt x="1083" y="244"/>
                </a:cubicBezTo>
                <a:cubicBezTo>
                  <a:pt x="1083" y="244"/>
                  <a:pt x="537" y="0"/>
                  <a:pt x="0" y="244"/>
                </a:cubicBezTo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7" name="Freeform 36"/>
          <p:cNvSpPr>
            <a:spLocks noChangeArrowheads="1"/>
          </p:cNvSpPr>
          <p:nvPr/>
        </p:nvSpPr>
        <p:spPr bwMode="auto">
          <a:xfrm>
            <a:off x="6717623" y="4086241"/>
            <a:ext cx="1010337" cy="1010402"/>
          </a:xfrm>
          <a:custGeom>
            <a:avLst/>
            <a:gdLst>
              <a:gd name="T0" fmla="*/ 0 w 5141"/>
              <a:gd name="T1" fmla="*/ 2574 h 5140"/>
              <a:gd name="T2" fmla="*/ 0 w 5141"/>
              <a:gd name="T3" fmla="*/ 2574 h 5140"/>
              <a:gd name="T4" fmla="*/ 2566 w 5141"/>
              <a:gd name="T5" fmla="*/ 0 h 5140"/>
              <a:gd name="T6" fmla="*/ 5140 w 5141"/>
              <a:gd name="T7" fmla="*/ 2574 h 5140"/>
              <a:gd name="T8" fmla="*/ 2566 w 5141"/>
              <a:gd name="T9" fmla="*/ 5139 h 5140"/>
              <a:gd name="T10" fmla="*/ 0 w 5141"/>
              <a:gd name="T11" fmla="*/ 2574 h 5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41" h="5140">
                <a:moveTo>
                  <a:pt x="0" y="2574"/>
                </a:moveTo>
                <a:lnTo>
                  <a:pt x="0" y="2574"/>
                </a:lnTo>
                <a:cubicBezTo>
                  <a:pt x="0" y="1149"/>
                  <a:pt x="1149" y="0"/>
                  <a:pt x="2566" y="0"/>
                </a:cubicBezTo>
                <a:cubicBezTo>
                  <a:pt x="3991" y="0"/>
                  <a:pt x="5140" y="1149"/>
                  <a:pt x="5140" y="2574"/>
                </a:cubicBezTo>
                <a:cubicBezTo>
                  <a:pt x="5140" y="3991"/>
                  <a:pt x="3991" y="5139"/>
                  <a:pt x="2566" y="5139"/>
                </a:cubicBezTo>
                <a:cubicBezTo>
                  <a:pt x="1149" y="5139"/>
                  <a:pt x="0" y="3991"/>
                  <a:pt x="0" y="2574"/>
                </a:cubicBezTo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8" name="Freeform 37"/>
          <p:cNvSpPr>
            <a:spLocks noChangeArrowheads="1"/>
          </p:cNvSpPr>
          <p:nvPr/>
        </p:nvSpPr>
        <p:spPr bwMode="auto">
          <a:xfrm>
            <a:off x="7519131" y="3621768"/>
            <a:ext cx="513834" cy="513867"/>
          </a:xfrm>
          <a:custGeom>
            <a:avLst/>
            <a:gdLst>
              <a:gd name="T0" fmla="*/ 0 w 2615"/>
              <a:gd name="T1" fmla="*/ 1303 h 2615"/>
              <a:gd name="T2" fmla="*/ 0 w 2615"/>
              <a:gd name="T3" fmla="*/ 1303 h 2615"/>
              <a:gd name="T4" fmla="*/ 1303 w 2615"/>
              <a:gd name="T5" fmla="*/ 0 h 2615"/>
              <a:gd name="T6" fmla="*/ 2614 w 2615"/>
              <a:gd name="T7" fmla="*/ 1303 h 2615"/>
              <a:gd name="T8" fmla="*/ 1303 w 2615"/>
              <a:gd name="T9" fmla="*/ 2614 h 2615"/>
              <a:gd name="T10" fmla="*/ 0 w 2615"/>
              <a:gd name="T11" fmla="*/ 1303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15" h="2615">
                <a:moveTo>
                  <a:pt x="0" y="1303"/>
                </a:moveTo>
                <a:lnTo>
                  <a:pt x="0" y="1303"/>
                </a:lnTo>
                <a:cubicBezTo>
                  <a:pt x="0" y="586"/>
                  <a:pt x="586" y="0"/>
                  <a:pt x="1303" y="0"/>
                </a:cubicBezTo>
                <a:cubicBezTo>
                  <a:pt x="2028" y="0"/>
                  <a:pt x="2614" y="586"/>
                  <a:pt x="2614" y="1303"/>
                </a:cubicBezTo>
                <a:cubicBezTo>
                  <a:pt x="2614" y="2028"/>
                  <a:pt x="2028" y="2614"/>
                  <a:pt x="1303" y="2614"/>
                </a:cubicBezTo>
                <a:cubicBezTo>
                  <a:pt x="586" y="2614"/>
                  <a:pt x="0" y="2028"/>
                  <a:pt x="0" y="1303"/>
                </a:cubicBezTo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9" name="Freeform 38"/>
          <p:cNvSpPr>
            <a:spLocks noChangeArrowheads="1"/>
          </p:cNvSpPr>
          <p:nvPr/>
        </p:nvSpPr>
        <p:spPr bwMode="auto">
          <a:xfrm>
            <a:off x="6976705" y="2910327"/>
            <a:ext cx="513834" cy="512133"/>
          </a:xfrm>
          <a:custGeom>
            <a:avLst/>
            <a:gdLst>
              <a:gd name="T0" fmla="*/ 0 w 2616"/>
              <a:gd name="T1" fmla="*/ 1303 h 2607"/>
              <a:gd name="T2" fmla="*/ 0 w 2616"/>
              <a:gd name="T3" fmla="*/ 1303 h 2607"/>
              <a:gd name="T4" fmla="*/ 1303 w 2616"/>
              <a:gd name="T5" fmla="*/ 0 h 2607"/>
              <a:gd name="T6" fmla="*/ 2615 w 2616"/>
              <a:gd name="T7" fmla="*/ 1303 h 2607"/>
              <a:gd name="T8" fmla="*/ 1303 w 2616"/>
              <a:gd name="T9" fmla="*/ 2606 h 2607"/>
              <a:gd name="T10" fmla="*/ 0 w 2616"/>
              <a:gd name="T11" fmla="*/ 1303 h 2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16" h="2607">
                <a:moveTo>
                  <a:pt x="0" y="1303"/>
                </a:moveTo>
                <a:lnTo>
                  <a:pt x="0" y="1303"/>
                </a:lnTo>
                <a:cubicBezTo>
                  <a:pt x="0" y="586"/>
                  <a:pt x="587" y="0"/>
                  <a:pt x="1303" y="0"/>
                </a:cubicBezTo>
                <a:cubicBezTo>
                  <a:pt x="2028" y="0"/>
                  <a:pt x="2615" y="586"/>
                  <a:pt x="2615" y="1303"/>
                </a:cubicBezTo>
                <a:cubicBezTo>
                  <a:pt x="2615" y="2028"/>
                  <a:pt x="2028" y="2606"/>
                  <a:pt x="1303" y="2606"/>
                </a:cubicBezTo>
                <a:cubicBezTo>
                  <a:pt x="587" y="2606"/>
                  <a:pt x="0" y="2028"/>
                  <a:pt x="0" y="1303"/>
                </a:cubicBezTo>
              </a:path>
            </a:pathLst>
          </a:cu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0" name="Freeform 39"/>
          <p:cNvSpPr>
            <a:spLocks noChangeArrowheads="1"/>
          </p:cNvSpPr>
          <p:nvPr/>
        </p:nvSpPr>
        <p:spPr bwMode="auto">
          <a:xfrm>
            <a:off x="4086068" y="2653827"/>
            <a:ext cx="731325" cy="731372"/>
          </a:xfrm>
          <a:custGeom>
            <a:avLst/>
            <a:gdLst>
              <a:gd name="T0" fmla="*/ 0 w 3723"/>
              <a:gd name="T1" fmla="*/ 1857 h 3723"/>
              <a:gd name="T2" fmla="*/ 0 w 3723"/>
              <a:gd name="T3" fmla="*/ 1857 h 3723"/>
              <a:gd name="T4" fmla="*/ 1858 w 3723"/>
              <a:gd name="T5" fmla="*/ 0 h 3723"/>
              <a:gd name="T6" fmla="*/ 3722 w 3723"/>
              <a:gd name="T7" fmla="*/ 1857 h 3723"/>
              <a:gd name="T8" fmla="*/ 1858 w 3723"/>
              <a:gd name="T9" fmla="*/ 3722 h 3723"/>
              <a:gd name="T10" fmla="*/ 0 w 3723"/>
              <a:gd name="T11" fmla="*/ 1857 h 3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3" h="3723">
                <a:moveTo>
                  <a:pt x="0" y="1857"/>
                </a:moveTo>
                <a:lnTo>
                  <a:pt x="0" y="1857"/>
                </a:lnTo>
                <a:cubicBezTo>
                  <a:pt x="0" y="831"/>
                  <a:pt x="832" y="0"/>
                  <a:pt x="1858" y="0"/>
                </a:cubicBezTo>
                <a:cubicBezTo>
                  <a:pt x="2892" y="0"/>
                  <a:pt x="3722" y="831"/>
                  <a:pt x="3722" y="1857"/>
                </a:cubicBezTo>
                <a:cubicBezTo>
                  <a:pt x="3722" y="2890"/>
                  <a:pt x="2892" y="3722"/>
                  <a:pt x="1858" y="3722"/>
                </a:cubicBezTo>
                <a:cubicBezTo>
                  <a:pt x="832" y="3722"/>
                  <a:pt x="0" y="2890"/>
                  <a:pt x="0" y="1857"/>
                </a:cubicBezTo>
              </a:path>
            </a:pathLst>
          </a:cu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1" name="Freeform 40"/>
          <p:cNvSpPr>
            <a:spLocks noChangeArrowheads="1"/>
          </p:cNvSpPr>
          <p:nvPr/>
        </p:nvSpPr>
        <p:spPr bwMode="auto">
          <a:xfrm>
            <a:off x="6490600" y="5046382"/>
            <a:ext cx="513833" cy="513867"/>
          </a:xfrm>
          <a:custGeom>
            <a:avLst/>
            <a:gdLst>
              <a:gd name="T0" fmla="*/ 0 w 2615"/>
              <a:gd name="T1" fmla="*/ 1311 h 2615"/>
              <a:gd name="T2" fmla="*/ 0 w 2615"/>
              <a:gd name="T3" fmla="*/ 1311 h 2615"/>
              <a:gd name="T4" fmla="*/ 1311 w 2615"/>
              <a:gd name="T5" fmla="*/ 0 h 2615"/>
              <a:gd name="T6" fmla="*/ 2614 w 2615"/>
              <a:gd name="T7" fmla="*/ 1311 h 2615"/>
              <a:gd name="T8" fmla="*/ 1311 w 2615"/>
              <a:gd name="T9" fmla="*/ 2614 h 2615"/>
              <a:gd name="T10" fmla="*/ 0 w 2615"/>
              <a:gd name="T11" fmla="*/ 1311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15" h="2615">
                <a:moveTo>
                  <a:pt x="0" y="1311"/>
                </a:moveTo>
                <a:lnTo>
                  <a:pt x="0" y="1311"/>
                </a:lnTo>
                <a:cubicBezTo>
                  <a:pt x="0" y="586"/>
                  <a:pt x="586" y="0"/>
                  <a:pt x="1311" y="0"/>
                </a:cubicBezTo>
                <a:cubicBezTo>
                  <a:pt x="2027" y="0"/>
                  <a:pt x="2614" y="586"/>
                  <a:pt x="2614" y="1311"/>
                </a:cubicBezTo>
                <a:cubicBezTo>
                  <a:pt x="2614" y="2028"/>
                  <a:pt x="2027" y="2614"/>
                  <a:pt x="1311" y="2614"/>
                </a:cubicBezTo>
                <a:cubicBezTo>
                  <a:pt x="586" y="2614"/>
                  <a:pt x="0" y="2028"/>
                  <a:pt x="0" y="1311"/>
                </a:cubicBezTo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2" name="Freeform 41"/>
          <p:cNvSpPr>
            <a:spLocks noChangeArrowheads="1"/>
          </p:cNvSpPr>
          <p:nvPr/>
        </p:nvSpPr>
        <p:spPr bwMode="auto">
          <a:xfrm>
            <a:off x="7799011" y="4651234"/>
            <a:ext cx="791113" cy="792030"/>
          </a:xfrm>
          <a:custGeom>
            <a:avLst/>
            <a:gdLst>
              <a:gd name="T0" fmla="*/ 0 w 4025"/>
              <a:gd name="T1" fmla="*/ 2011 h 4031"/>
              <a:gd name="T2" fmla="*/ 0 w 4025"/>
              <a:gd name="T3" fmla="*/ 2011 h 4031"/>
              <a:gd name="T4" fmla="*/ 2012 w 4025"/>
              <a:gd name="T5" fmla="*/ 0 h 4031"/>
              <a:gd name="T6" fmla="*/ 4024 w 4025"/>
              <a:gd name="T7" fmla="*/ 2011 h 4031"/>
              <a:gd name="T8" fmla="*/ 2012 w 4025"/>
              <a:gd name="T9" fmla="*/ 4030 h 4031"/>
              <a:gd name="T10" fmla="*/ 0 w 4025"/>
              <a:gd name="T11" fmla="*/ 2011 h 4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25" h="4031">
                <a:moveTo>
                  <a:pt x="0" y="2011"/>
                </a:moveTo>
                <a:lnTo>
                  <a:pt x="0" y="2011"/>
                </a:lnTo>
                <a:cubicBezTo>
                  <a:pt x="0" y="903"/>
                  <a:pt x="897" y="0"/>
                  <a:pt x="2012" y="0"/>
                </a:cubicBezTo>
                <a:cubicBezTo>
                  <a:pt x="3120" y="0"/>
                  <a:pt x="4024" y="903"/>
                  <a:pt x="4024" y="2011"/>
                </a:cubicBezTo>
                <a:cubicBezTo>
                  <a:pt x="4024" y="3127"/>
                  <a:pt x="3120" y="4030"/>
                  <a:pt x="2012" y="4030"/>
                </a:cubicBezTo>
                <a:cubicBezTo>
                  <a:pt x="897" y="4030"/>
                  <a:pt x="0" y="3127"/>
                  <a:pt x="0" y="2011"/>
                </a:cubicBezTo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3" name="Freeform 42"/>
          <p:cNvSpPr>
            <a:spLocks noChangeArrowheads="1"/>
          </p:cNvSpPr>
          <p:nvPr/>
        </p:nvSpPr>
        <p:spPr bwMode="auto">
          <a:xfrm>
            <a:off x="6770478" y="1508243"/>
            <a:ext cx="1063194" cy="1063261"/>
          </a:xfrm>
          <a:custGeom>
            <a:avLst/>
            <a:gdLst>
              <a:gd name="T0" fmla="*/ 0 w 5409"/>
              <a:gd name="T1" fmla="*/ 2704 h 5409"/>
              <a:gd name="T2" fmla="*/ 0 w 5409"/>
              <a:gd name="T3" fmla="*/ 2704 h 5409"/>
              <a:gd name="T4" fmla="*/ 2704 w 5409"/>
              <a:gd name="T5" fmla="*/ 0 h 5409"/>
              <a:gd name="T6" fmla="*/ 5408 w 5409"/>
              <a:gd name="T7" fmla="*/ 2704 h 5409"/>
              <a:gd name="T8" fmla="*/ 2704 w 5409"/>
              <a:gd name="T9" fmla="*/ 5408 h 5409"/>
              <a:gd name="T10" fmla="*/ 0 w 5409"/>
              <a:gd name="T11" fmla="*/ 2704 h 5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09" h="5409">
                <a:moveTo>
                  <a:pt x="0" y="2704"/>
                </a:moveTo>
                <a:lnTo>
                  <a:pt x="0" y="2704"/>
                </a:lnTo>
                <a:cubicBezTo>
                  <a:pt x="0" y="1213"/>
                  <a:pt x="1206" y="0"/>
                  <a:pt x="2704" y="0"/>
                </a:cubicBezTo>
                <a:cubicBezTo>
                  <a:pt x="4195" y="0"/>
                  <a:pt x="5408" y="1213"/>
                  <a:pt x="5408" y="2704"/>
                </a:cubicBezTo>
                <a:cubicBezTo>
                  <a:pt x="5408" y="4202"/>
                  <a:pt x="4195" y="5408"/>
                  <a:pt x="2704" y="5408"/>
                </a:cubicBezTo>
                <a:cubicBezTo>
                  <a:pt x="1206" y="5408"/>
                  <a:pt x="0" y="4202"/>
                  <a:pt x="0" y="2704"/>
                </a:cubicBezTo>
              </a:path>
            </a:pathLst>
          </a:cu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4" name="Freeform 43"/>
          <p:cNvSpPr>
            <a:spLocks noChangeArrowheads="1"/>
          </p:cNvSpPr>
          <p:nvPr/>
        </p:nvSpPr>
        <p:spPr bwMode="auto">
          <a:xfrm>
            <a:off x="4892778" y="1655558"/>
            <a:ext cx="621278" cy="622186"/>
          </a:xfrm>
          <a:custGeom>
            <a:avLst/>
            <a:gdLst>
              <a:gd name="T0" fmla="*/ 0 w 3161"/>
              <a:gd name="T1" fmla="*/ 1578 h 3168"/>
              <a:gd name="T2" fmla="*/ 0 w 3161"/>
              <a:gd name="T3" fmla="*/ 1578 h 3168"/>
              <a:gd name="T4" fmla="*/ 1580 w 3161"/>
              <a:gd name="T5" fmla="*/ 0 h 3168"/>
              <a:gd name="T6" fmla="*/ 3160 w 3161"/>
              <a:gd name="T7" fmla="*/ 1578 h 3168"/>
              <a:gd name="T8" fmla="*/ 1580 w 3161"/>
              <a:gd name="T9" fmla="*/ 3167 h 3168"/>
              <a:gd name="T10" fmla="*/ 0 w 3161"/>
              <a:gd name="T11" fmla="*/ 157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61" h="3168">
                <a:moveTo>
                  <a:pt x="0" y="1578"/>
                </a:moveTo>
                <a:lnTo>
                  <a:pt x="0" y="1578"/>
                </a:lnTo>
                <a:cubicBezTo>
                  <a:pt x="0" y="707"/>
                  <a:pt x="709" y="0"/>
                  <a:pt x="1580" y="0"/>
                </a:cubicBezTo>
                <a:cubicBezTo>
                  <a:pt x="2451" y="0"/>
                  <a:pt x="3160" y="707"/>
                  <a:pt x="3160" y="1578"/>
                </a:cubicBezTo>
                <a:cubicBezTo>
                  <a:pt x="3160" y="2458"/>
                  <a:pt x="2451" y="3167"/>
                  <a:pt x="1580" y="3167"/>
                </a:cubicBezTo>
                <a:cubicBezTo>
                  <a:pt x="709" y="3167"/>
                  <a:pt x="0" y="2458"/>
                  <a:pt x="0" y="1578"/>
                </a:cubicBezTo>
              </a:path>
            </a:pathLst>
          </a:cu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5" name="Freeform 44"/>
          <p:cNvSpPr>
            <a:spLocks noChangeArrowheads="1"/>
          </p:cNvSpPr>
          <p:nvPr/>
        </p:nvSpPr>
        <p:spPr bwMode="auto">
          <a:xfrm>
            <a:off x="4696083" y="3802878"/>
            <a:ext cx="695798" cy="694977"/>
          </a:xfrm>
          <a:custGeom>
            <a:avLst/>
            <a:gdLst>
              <a:gd name="T0" fmla="*/ 3542 w 3543"/>
              <a:gd name="T1" fmla="*/ 1768 h 3535"/>
              <a:gd name="T2" fmla="*/ 3542 w 3543"/>
              <a:gd name="T3" fmla="*/ 1768 h 3535"/>
              <a:gd name="T4" fmla="*/ 1767 w 3543"/>
              <a:gd name="T5" fmla="*/ 3534 h 3535"/>
              <a:gd name="T6" fmla="*/ 0 w 3543"/>
              <a:gd name="T7" fmla="*/ 1768 h 3535"/>
              <a:gd name="T8" fmla="*/ 1767 w 3543"/>
              <a:gd name="T9" fmla="*/ 0 h 3535"/>
              <a:gd name="T10" fmla="*/ 3542 w 3543"/>
              <a:gd name="T11" fmla="*/ 1768 h 3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43" h="3535">
                <a:moveTo>
                  <a:pt x="3542" y="1768"/>
                </a:moveTo>
                <a:lnTo>
                  <a:pt x="3542" y="1768"/>
                </a:lnTo>
                <a:cubicBezTo>
                  <a:pt x="3542" y="2744"/>
                  <a:pt x="2744" y="3534"/>
                  <a:pt x="1767" y="3534"/>
                </a:cubicBezTo>
                <a:cubicBezTo>
                  <a:pt x="797" y="3534"/>
                  <a:pt x="0" y="2744"/>
                  <a:pt x="0" y="1768"/>
                </a:cubicBezTo>
                <a:cubicBezTo>
                  <a:pt x="0" y="790"/>
                  <a:pt x="797" y="0"/>
                  <a:pt x="1767" y="0"/>
                </a:cubicBezTo>
                <a:cubicBezTo>
                  <a:pt x="2744" y="0"/>
                  <a:pt x="3542" y="790"/>
                  <a:pt x="3542" y="1768"/>
                </a:cubicBezTo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6" name="Freeform 45"/>
          <p:cNvSpPr>
            <a:spLocks noChangeArrowheads="1"/>
          </p:cNvSpPr>
          <p:nvPr/>
        </p:nvSpPr>
        <p:spPr bwMode="auto">
          <a:xfrm>
            <a:off x="5285300" y="2156425"/>
            <a:ext cx="1568361" cy="1568463"/>
          </a:xfrm>
          <a:custGeom>
            <a:avLst/>
            <a:gdLst>
              <a:gd name="T0" fmla="*/ 0 w 7981"/>
              <a:gd name="T1" fmla="*/ 3990 h 7982"/>
              <a:gd name="T2" fmla="*/ 0 w 7981"/>
              <a:gd name="T3" fmla="*/ 3990 h 7982"/>
              <a:gd name="T4" fmla="*/ 3990 w 7981"/>
              <a:gd name="T5" fmla="*/ 0 h 7982"/>
              <a:gd name="T6" fmla="*/ 7980 w 7981"/>
              <a:gd name="T7" fmla="*/ 3990 h 7982"/>
              <a:gd name="T8" fmla="*/ 3990 w 7981"/>
              <a:gd name="T9" fmla="*/ 7981 h 7982"/>
              <a:gd name="T10" fmla="*/ 0 w 7981"/>
              <a:gd name="T11" fmla="*/ 3990 h 7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81" h="7982">
                <a:moveTo>
                  <a:pt x="0" y="3990"/>
                </a:moveTo>
                <a:lnTo>
                  <a:pt x="0" y="3990"/>
                </a:lnTo>
                <a:cubicBezTo>
                  <a:pt x="0" y="1783"/>
                  <a:pt x="1783" y="0"/>
                  <a:pt x="3990" y="0"/>
                </a:cubicBezTo>
                <a:cubicBezTo>
                  <a:pt x="6189" y="0"/>
                  <a:pt x="7980" y="1783"/>
                  <a:pt x="7980" y="3990"/>
                </a:cubicBezTo>
                <a:cubicBezTo>
                  <a:pt x="7980" y="6197"/>
                  <a:pt x="6189" y="7981"/>
                  <a:pt x="3990" y="7981"/>
                </a:cubicBezTo>
                <a:cubicBezTo>
                  <a:pt x="1783" y="7981"/>
                  <a:pt x="0" y="6197"/>
                  <a:pt x="0" y="3990"/>
                </a:cubicBezTo>
              </a:path>
            </a:pathLst>
          </a:cu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29" name="Shape 3690"/>
          <p:cNvSpPr/>
          <p:nvPr/>
        </p:nvSpPr>
        <p:spPr>
          <a:xfrm>
            <a:off x="5641188" y="2590197"/>
            <a:ext cx="856584" cy="700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30" name="Shape 3619"/>
          <p:cNvSpPr/>
          <p:nvPr/>
        </p:nvSpPr>
        <p:spPr>
          <a:xfrm>
            <a:off x="7081628" y="3049559"/>
            <a:ext cx="280580" cy="229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31" name="Shape 3623"/>
          <p:cNvSpPr/>
          <p:nvPr/>
        </p:nvSpPr>
        <p:spPr>
          <a:xfrm>
            <a:off x="4311440" y="2879223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32" name="Shape 3622"/>
          <p:cNvSpPr/>
          <p:nvPr/>
        </p:nvSpPr>
        <p:spPr>
          <a:xfrm>
            <a:off x="5063127" y="1826361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33" name="Shape 3683"/>
          <p:cNvSpPr/>
          <p:nvPr/>
        </p:nvSpPr>
        <p:spPr>
          <a:xfrm>
            <a:off x="7083487" y="1861039"/>
            <a:ext cx="437176" cy="357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3"/>
                  <a:pt x="0" y="2399"/>
                </a:cubicBezTo>
                <a:lnTo>
                  <a:pt x="0" y="19200"/>
                </a:lnTo>
                <a:cubicBezTo>
                  <a:pt x="0" y="20527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7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35" name="Shape 3665"/>
          <p:cNvSpPr/>
          <p:nvPr/>
        </p:nvSpPr>
        <p:spPr>
          <a:xfrm>
            <a:off x="4903692" y="4010076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9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9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9"/>
                  <a:pt x="11291" y="15685"/>
                </a:cubicBezTo>
                <a:lnTo>
                  <a:pt x="11291" y="12695"/>
                </a:lnTo>
                <a:cubicBezTo>
                  <a:pt x="12137" y="12476"/>
                  <a:pt x="12764" y="11715"/>
                  <a:pt x="12764" y="10800"/>
                </a:cubicBezTo>
                <a:cubicBezTo>
                  <a:pt x="12764" y="10630"/>
                  <a:pt x="12735" y="10467"/>
                  <a:pt x="12694" y="10310"/>
                </a:cubicBezTo>
                <a:lnTo>
                  <a:pt x="15308" y="8857"/>
                </a:lnTo>
                <a:cubicBezTo>
                  <a:pt x="15565" y="9454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3"/>
                  <a:pt x="11342" y="11782"/>
                  <a:pt x="10800" y="11782"/>
                </a:cubicBezTo>
                <a:cubicBezTo>
                  <a:pt x="10258" y="11782"/>
                  <a:pt x="9818" y="11343"/>
                  <a:pt x="9818" y="10800"/>
                </a:cubicBezTo>
                <a:moveTo>
                  <a:pt x="10309" y="15685"/>
                </a:moveTo>
                <a:cubicBezTo>
                  <a:pt x="7829" y="15439"/>
                  <a:pt x="5891" y="13346"/>
                  <a:pt x="5891" y="10800"/>
                </a:cubicBezTo>
                <a:cubicBezTo>
                  <a:pt x="5891" y="10110"/>
                  <a:pt x="6035" y="9454"/>
                  <a:pt x="6292" y="8857"/>
                </a:cubicBezTo>
                <a:lnTo>
                  <a:pt x="8906" y="10310"/>
                </a:lnTo>
                <a:cubicBezTo>
                  <a:pt x="8865" y="10467"/>
                  <a:pt x="8836" y="10630"/>
                  <a:pt x="8836" y="10800"/>
                </a:cubicBezTo>
                <a:cubicBezTo>
                  <a:pt x="8836" y="11715"/>
                  <a:pt x="9463" y="12476"/>
                  <a:pt x="10309" y="12695"/>
                </a:cubicBezTo>
                <a:cubicBezTo>
                  <a:pt x="10309" y="12695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36" name="Shape 3705"/>
          <p:cNvSpPr/>
          <p:nvPr/>
        </p:nvSpPr>
        <p:spPr>
          <a:xfrm>
            <a:off x="4959526" y="4940754"/>
            <a:ext cx="229565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8"/>
                  <a:pt x="6746" y="15709"/>
                  <a:pt x="10800" y="15709"/>
                </a:cubicBezTo>
                <a:cubicBezTo>
                  <a:pt x="14856" y="15709"/>
                  <a:pt x="18345" y="14967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40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40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5"/>
                  <a:pt x="11462" y="2945"/>
                  <a:pt x="10800" y="2945"/>
                </a:cubicBezTo>
                <a:cubicBezTo>
                  <a:pt x="10138" y="2945"/>
                  <a:pt x="9600" y="2505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37" name="Shape 3675"/>
          <p:cNvSpPr/>
          <p:nvPr/>
        </p:nvSpPr>
        <p:spPr>
          <a:xfrm>
            <a:off x="4002073" y="4624732"/>
            <a:ext cx="245108" cy="2005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70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70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70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70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70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70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70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70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38" name="Shape 3762"/>
          <p:cNvSpPr/>
          <p:nvPr/>
        </p:nvSpPr>
        <p:spPr>
          <a:xfrm>
            <a:off x="4217939" y="3738411"/>
            <a:ext cx="153044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5"/>
                </a:lnTo>
                <a:cubicBezTo>
                  <a:pt x="12600" y="9125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4"/>
                  <a:pt x="21335" y="15853"/>
                  <a:pt x="21335" y="15852"/>
                </a:cubicBezTo>
                <a:lnTo>
                  <a:pt x="12600" y="11089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8"/>
                </a:lnTo>
                <a:lnTo>
                  <a:pt x="21349" y="5738"/>
                </a:lnTo>
                <a:cubicBezTo>
                  <a:pt x="21503" y="5649"/>
                  <a:pt x="21600" y="5531"/>
                  <a:pt x="21600" y="5400"/>
                </a:cubicBezTo>
                <a:cubicBezTo>
                  <a:pt x="21600" y="5265"/>
                  <a:pt x="21500" y="5142"/>
                  <a:pt x="21336" y="5053"/>
                </a:cubicBezTo>
                <a:lnTo>
                  <a:pt x="12336" y="144"/>
                </a:lnTo>
                <a:cubicBezTo>
                  <a:pt x="12174" y="56"/>
                  <a:pt x="11949" y="0"/>
                  <a:pt x="11700" y="0"/>
                </a:cubicBezTo>
                <a:cubicBezTo>
                  <a:pt x="11203" y="0"/>
                  <a:pt x="10800" y="221"/>
                  <a:pt x="10800" y="491"/>
                </a:cubicBezTo>
                <a:lnTo>
                  <a:pt x="10800" y="10106"/>
                </a:lnTo>
                <a:lnTo>
                  <a:pt x="1551" y="5062"/>
                </a:lnTo>
                <a:lnTo>
                  <a:pt x="1550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30"/>
                  <a:pt x="0" y="5400"/>
                </a:cubicBezTo>
                <a:cubicBezTo>
                  <a:pt x="0" y="5531"/>
                  <a:pt x="98" y="5649"/>
                  <a:pt x="250" y="5738"/>
                </a:cubicBezTo>
                <a:lnTo>
                  <a:pt x="249" y="5738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3"/>
                </a:lnTo>
                <a:cubicBezTo>
                  <a:pt x="265" y="15853"/>
                  <a:pt x="264" y="15854"/>
                  <a:pt x="263" y="15854"/>
                </a:cubicBezTo>
                <a:lnTo>
                  <a:pt x="249" y="15862"/>
                </a:lnTo>
                <a:lnTo>
                  <a:pt x="250" y="15863"/>
                </a:lnTo>
                <a:cubicBezTo>
                  <a:pt x="98" y="15952"/>
                  <a:pt x="0" y="16070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50" y="16537"/>
                </a:cubicBezTo>
                <a:lnTo>
                  <a:pt x="1551" y="16538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9" y="21600"/>
                  <a:pt x="12174" y="21545"/>
                  <a:pt x="12336" y="21456"/>
                </a:cubicBezTo>
                <a:lnTo>
                  <a:pt x="21336" y="16547"/>
                </a:lnTo>
                <a:cubicBezTo>
                  <a:pt x="21500" y="16459"/>
                  <a:pt x="21600" y="16336"/>
                  <a:pt x="21600" y="16200"/>
                </a:cubicBezTo>
                <a:cubicBezTo>
                  <a:pt x="21600" y="16070"/>
                  <a:pt x="21503" y="15952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39" name="Shape 3658"/>
          <p:cNvSpPr/>
          <p:nvPr/>
        </p:nvSpPr>
        <p:spPr>
          <a:xfrm>
            <a:off x="7051056" y="4381544"/>
            <a:ext cx="343470" cy="419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8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8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8"/>
                  <a:pt x="15638" y="4615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5"/>
                  <a:pt x="2760" y="3758"/>
                  <a:pt x="1200" y="2579"/>
                </a:cubicBezTo>
                <a:lnTo>
                  <a:pt x="1200" y="1965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5"/>
                </a:cubicBezTo>
                <a:cubicBezTo>
                  <a:pt x="20400" y="1965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30"/>
                  <a:pt x="10469" y="4909"/>
                  <a:pt x="10800" y="4909"/>
                </a:cubicBezTo>
                <a:cubicBezTo>
                  <a:pt x="11131" y="4909"/>
                  <a:pt x="11400" y="5130"/>
                  <a:pt x="11400" y="5400"/>
                </a:cubicBezTo>
                <a:cubicBezTo>
                  <a:pt x="11400" y="5671"/>
                  <a:pt x="11131" y="5891"/>
                  <a:pt x="10800" y="5891"/>
                </a:cubicBezTo>
                <a:cubicBezTo>
                  <a:pt x="10469" y="5891"/>
                  <a:pt x="10200" y="5671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5"/>
                  <a:pt x="6118" y="5618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8"/>
                  <a:pt x="18593" y="4895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5"/>
                </a:cubicBezTo>
                <a:lnTo>
                  <a:pt x="0" y="19636"/>
                </a:lnTo>
                <a:cubicBezTo>
                  <a:pt x="0" y="20722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2"/>
                  <a:pt x="21600" y="19636"/>
                </a:cubicBezTo>
                <a:lnTo>
                  <a:pt x="21600" y="1965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40" name="Shape 3656"/>
          <p:cNvSpPr/>
          <p:nvPr/>
        </p:nvSpPr>
        <p:spPr>
          <a:xfrm>
            <a:off x="8054277" y="4906959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89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0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4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89"/>
                </a:cubicBezTo>
                <a:cubicBezTo>
                  <a:pt x="9962" y="13889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5"/>
                  <a:pt x="11155" y="21600"/>
                  <a:pt x="11291" y="21600"/>
                </a:cubicBezTo>
                <a:cubicBezTo>
                  <a:pt x="11427" y="21600"/>
                  <a:pt x="11549" y="21545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8"/>
                  <a:pt x="11291" y="12765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41" name="Shape 3626"/>
          <p:cNvSpPr/>
          <p:nvPr/>
        </p:nvSpPr>
        <p:spPr>
          <a:xfrm>
            <a:off x="7635758" y="3751165"/>
            <a:ext cx="280580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42" name="Shape 3779"/>
          <p:cNvSpPr/>
          <p:nvPr/>
        </p:nvSpPr>
        <p:spPr>
          <a:xfrm>
            <a:off x="6607328" y="5163106"/>
            <a:ext cx="280377" cy="280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6"/>
                </a:cubicBezTo>
                <a:cubicBezTo>
                  <a:pt x="2587" y="11273"/>
                  <a:pt x="979" y="8836"/>
                  <a:pt x="979" y="6431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1"/>
                </a:cubicBezTo>
                <a:cubicBezTo>
                  <a:pt x="11752" y="10209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1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1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3" y="20137"/>
                  <a:pt x="16184" y="20424"/>
                  <a:pt x="16287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8"/>
                  <a:pt x="16926" y="20943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7" y="20256"/>
                  <a:pt x="18192" y="19950"/>
                  <a:pt x="18039" y="19727"/>
                </a:cubicBezTo>
                <a:cubicBezTo>
                  <a:pt x="17884" y="19505"/>
                  <a:pt x="17578" y="19449"/>
                  <a:pt x="17357" y="19604"/>
                </a:cubicBezTo>
                <a:moveTo>
                  <a:pt x="16249" y="13042"/>
                </a:moveTo>
                <a:cubicBezTo>
                  <a:pt x="16108" y="12790"/>
                  <a:pt x="16023" y="12529"/>
                  <a:pt x="15995" y="12265"/>
                </a:cubicBezTo>
                <a:cubicBezTo>
                  <a:pt x="15966" y="11996"/>
                  <a:pt x="15731" y="11801"/>
                  <a:pt x="15456" y="11830"/>
                </a:cubicBezTo>
                <a:cubicBezTo>
                  <a:pt x="15187" y="11859"/>
                  <a:pt x="14992" y="12100"/>
                  <a:pt x="15021" y="12371"/>
                </a:cubicBezTo>
                <a:cubicBezTo>
                  <a:pt x="15064" y="12767"/>
                  <a:pt x="15189" y="13155"/>
                  <a:pt x="15395" y="13522"/>
                </a:cubicBezTo>
                <a:cubicBezTo>
                  <a:pt x="15484" y="13682"/>
                  <a:pt x="15651" y="13774"/>
                  <a:pt x="15822" y="13774"/>
                </a:cubicBezTo>
                <a:cubicBezTo>
                  <a:pt x="15904" y="13774"/>
                  <a:pt x="15985" y="13753"/>
                  <a:pt x="16061" y="13710"/>
                </a:cubicBezTo>
                <a:cubicBezTo>
                  <a:pt x="16297" y="13578"/>
                  <a:pt x="16381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2" y="14708"/>
                  <a:pt x="17538" y="14439"/>
                </a:cubicBezTo>
                <a:cubicBezTo>
                  <a:pt x="17349" y="14246"/>
                  <a:pt x="17038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9" y="15612"/>
                  <a:pt x="17471" y="15851"/>
                </a:cubicBezTo>
                <a:cubicBezTo>
                  <a:pt x="17567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3"/>
                </a:cubicBezTo>
                <a:cubicBezTo>
                  <a:pt x="18372" y="15777"/>
                  <a:pt x="18413" y="15469"/>
                  <a:pt x="18249" y="15254"/>
                </a:cubicBezTo>
                <a:moveTo>
                  <a:pt x="21476" y="5929"/>
                </a:moveTo>
                <a:cubicBezTo>
                  <a:pt x="21352" y="5687"/>
                  <a:pt x="21056" y="5592"/>
                  <a:pt x="20817" y="5717"/>
                </a:cubicBezTo>
                <a:cubicBezTo>
                  <a:pt x="20817" y="5717"/>
                  <a:pt x="20649" y="5803"/>
                  <a:pt x="20371" y="5962"/>
                </a:cubicBezTo>
                <a:cubicBezTo>
                  <a:pt x="20136" y="6097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6" y="6880"/>
                  <a:pt x="20779" y="6859"/>
                  <a:pt x="20856" y="6815"/>
                </a:cubicBezTo>
                <a:cubicBezTo>
                  <a:pt x="21107" y="6672"/>
                  <a:pt x="21260" y="6593"/>
                  <a:pt x="21265" y="6590"/>
                </a:cubicBezTo>
                <a:cubicBezTo>
                  <a:pt x="21505" y="6466"/>
                  <a:pt x="21600" y="6170"/>
                  <a:pt x="21476" y="5929"/>
                </a:cubicBezTo>
                <a:moveTo>
                  <a:pt x="18659" y="16886"/>
                </a:moveTo>
                <a:cubicBezTo>
                  <a:pt x="18395" y="16941"/>
                  <a:pt x="18224" y="17201"/>
                  <a:pt x="18279" y="17467"/>
                </a:cubicBezTo>
                <a:cubicBezTo>
                  <a:pt x="18312" y="17625"/>
                  <a:pt x="18329" y="17782"/>
                  <a:pt x="18329" y="17929"/>
                </a:cubicBezTo>
                <a:cubicBezTo>
                  <a:pt x="18329" y="18050"/>
                  <a:pt x="18318" y="18171"/>
                  <a:pt x="18296" y="18287"/>
                </a:cubicBezTo>
                <a:cubicBezTo>
                  <a:pt x="18244" y="18554"/>
                  <a:pt x="18417" y="18811"/>
                  <a:pt x="18683" y="18862"/>
                </a:cubicBezTo>
                <a:cubicBezTo>
                  <a:pt x="18715" y="18869"/>
                  <a:pt x="18746" y="18872"/>
                  <a:pt x="18777" y="18872"/>
                </a:cubicBezTo>
                <a:cubicBezTo>
                  <a:pt x="19007" y="18872"/>
                  <a:pt x="19212" y="18708"/>
                  <a:pt x="19257" y="18473"/>
                </a:cubicBezTo>
                <a:cubicBezTo>
                  <a:pt x="19291" y="18296"/>
                  <a:pt x="19308" y="18114"/>
                  <a:pt x="19308" y="17929"/>
                </a:cubicBezTo>
                <a:cubicBezTo>
                  <a:pt x="19308" y="17715"/>
                  <a:pt x="19285" y="17492"/>
                  <a:pt x="19239" y="17268"/>
                </a:cubicBezTo>
                <a:cubicBezTo>
                  <a:pt x="19183" y="17001"/>
                  <a:pt x="18922" y="16832"/>
                  <a:pt x="18659" y="16886"/>
                </a:cubicBezTo>
                <a:moveTo>
                  <a:pt x="18590" y="7107"/>
                </a:moveTo>
                <a:cubicBezTo>
                  <a:pt x="18317" y="7304"/>
                  <a:pt x="18035" y="7518"/>
                  <a:pt x="17756" y="7745"/>
                </a:cubicBezTo>
                <a:cubicBezTo>
                  <a:pt x="17546" y="7917"/>
                  <a:pt x="17515" y="8227"/>
                  <a:pt x="17685" y="8437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7"/>
                </a:cubicBezTo>
                <a:moveTo>
                  <a:pt x="14704" y="20512"/>
                </a:moveTo>
                <a:cubicBezTo>
                  <a:pt x="14393" y="20556"/>
                  <a:pt x="14064" y="20590"/>
                  <a:pt x="13729" y="20612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0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5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1" y="19998"/>
                  <a:pt x="8298" y="19866"/>
                  <a:pt x="8052" y="19722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9"/>
                </a:cubicBezTo>
                <a:cubicBezTo>
                  <a:pt x="7855" y="20744"/>
                  <a:pt x="8194" y="20901"/>
                  <a:pt x="8562" y="21034"/>
                </a:cubicBezTo>
                <a:cubicBezTo>
                  <a:pt x="8617" y="21053"/>
                  <a:pt x="8672" y="21063"/>
                  <a:pt x="8728" y="21063"/>
                </a:cubicBezTo>
                <a:cubicBezTo>
                  <a:pt x="8929" y="21063"/>
                  <a:pt x="9116" y="20938"/>
                  <a:pt x="9189" y="20738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0" y="20618"/>
                </a:moveTo>
                <a:cubicBezTo>
                  <a:pt x="11411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4" y="20959"/>
                </a:cubicBezTo>
                <a:cubicBezTo>
                  <a:pt x="10191" y="21229"/>
                  <a:pt x="10382" y="21474"/>
                  <a:pt x="10650" y="21508"/>
                </a:cubicBezTo>
                <a:cubicBezTo>
                  <a:pt x="10984" y="21549"/>
                  <a:pt x="11337" y="21581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3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0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5"/>
                  <a:pt x="5867" y="18484"/>
                  <a:pt x="5997" y="18834"/>
                </a:cubicBezTo>
                <a:cubicBezTo>
                  <a:pt x="6070" y="19033"/>
                  <a:pt x="6256" y="19156"/>
                  <a:pt x="6456" y="19156"/>
                </a:cubicBezTo>
                <a:cubicBezTo>
                  <a:pt x="6512" y="19156"/>
                  <a:pt x="6570" y="19145"/>
                  <a:pt x="6626" y="19124"/>
                </a:cubicBezTo>
                <a:cubicBezTo>
                  <a:pt x="6879" y="19030"/>
                  <a:pt x="7009" y="18748"/>
                  <a:pt x="6915" y="18493"/>
                </a:cubicBezTo>
                <a:cubicBezTo>
                  <a:pt x="6848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6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0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5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5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43" name="Text Placeholder 5"/>
          <p:cNvSpPr txBox="1">
            <a:spLocks/>
          </p:cNvSpPr>
          <p:nvPr/>
        </p:nvSpPr>
        <p:spPr>
          <a:xfrm>
            <a:off x="7971519" y="1543506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144" name="Text Placeholder 6"/>
          <p:cNvSpPr txBox="1">
            <a:spLocks/>
          </p:cNvSpPr>
          <p:nvPr/>
        </p:nvSpPr>
        <p:spPr>
          <a:xfrm>
            <a:off x="7971519" y="1849129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45" name="Text Placeholder 5"/>
          <p:cNvSpPr txBox="1">
            <a:spLocks/>
          </p:cNvSpPr>
          <p:nvPr/>
        </p:nvSpPr>
        <p:spPr>
          <a:xfrm>
            <a:off x="8711747" y="4635049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146" name="Text Placeholder 6"/>
          <p:cNvSpPr txBox="1">
            <a:spLocks/>
          </p:cNvSpPr>
          <p:nvPr/>
        </p:nvSpPr>
        <p:spPr>
          <a:xfrm>
            <a:off x="8711747" y="4940672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47" name="Text Placeholder 5"/>
          <p:cNvSpPr txBox="1">
            <a:spLocks/>
          </p:cNvSpPr>
          <p:nvPr/>
        </p:nvSpPr>
        <p:spPr>
          <a:xfrm>
            <a:off x="1411062" y="3633563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148" name="Text Placeholder 6"/>
          <p:cNvSpPr txBox="1">
            <a:spLocks/>
          </p:cNvSpPr>
          <p:nvPr/>
        </p:nvSpPr>
        <p:spPr>
          <a:xfrm>
            <a:off x="1411062" y="3939186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grpSp>
        <p:nvGrpSpPr>
          <p:cNvPr id="149" name="组合 14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15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1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2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3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4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5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6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97" name="矩形 96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8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6576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3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37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0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7000"/>
                            </p:stCondLst>
                            <p:childTnLst>
                              <p:par>
                                <p:cTn id="4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38000"/>
                            </p:stCondLst>
                            <p:childTnLst>
                              <p:par>
                                <p:cTn id="4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39000"/>
                            </p:stCondLst>
                            <p:childTnLst>
                              <p:par>
                                <p:cTn id="4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4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2000"/>
                            </p:stCondLst>
                            <p:childTnLst>
                              <p:par>
                                <p:cTn id="4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3000"/>
                            </p:stCondLst>
                            <p:childTnLst>
                              <p:par>
                                <p:cTn id="4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46000"/>
                            </p:stCondLst>
                            <p:childTnLst>
                              <p:par>
                                <p:cTn id="5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7000"/>
                            </p:stCondLst>
                            <p:childTnLst>
                              <p:par>
                                <p:cTn id="5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48000"/>
                            </p:stCondLst>
                            <p:childTnLst>
                              <p:par>
                                <p:cTn id="5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68" grpId="0" animBg="1"/>
      <p:bldP spid="69" grpId="0" animBg="1"/>
      <p:bldP spid="70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/>
      <p:bldP spid="144" grpId="0"/>
      <p:bldP spid="145" grpId="0"/>
      <p:bldP spid="146" grpId="0"/>
      <p:bldP spid="147" grpId="0"/>
      <p:bldP spid="1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1531" y="1539538"/>
            <a:ext cx="6506686" cy="4809016"/>
            <a:chOff x="5094481" y="1425238"/>
            <a:chExt cx="6506686" cy="4809016"/>
          </a:xfrm>
        </p:grpSpPr>
        <p:sp>
          <p:nvSpPr>
            <p:cNvPr id="146" name="任意多边形 145"/>
            <p:cNvSpPr/>
            <p:nvPr/>
          </p:nvSpPr>
          <p:spPr>
            <a:xfrm>
              <a:off x="6661551" y="1743107"/>
              <a:ext cx="4607312" cy="2732629"/>
            </a:xfrm>
            <a:custGeom>
              <a:avLst/>
              <a:gdLst>
                <a:gd name="connsiteX0" fmla="*/ 0 w 4561695"/>
                <a:gd name="connsiteY0" fmla="*/ 0 h 2732629"/>
                <a:gd name="connsiteX1" fmla="*/ 4561695 w 4561695"/>
                <a:gd name="connsiteY1" fmla="*/ 0 h 2732629"/>
                <a:gd name="connsiteX2" fmla="*/ 4561695 w 4561695"/>
                <a:gd name="connsiteY2" fmla="*/ 2732629 h 2732629"/>
                <a:gd name="connsiteX3" fmla="*/ 0 w 4561695"/>
                <a:gd name="connsiteY3" fmla="*/ 2732629 h 273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1695" h="2732629">
                  <a:moveTo>
                    <a:pt x="0" y="0"/>
                  </a:moveTo>
                  <a:lnTo>
                    <a:pt x="4561695" y="0"/>
                  </a:lnTo>
                  <a:lnTo>
                    <a:pt x="4561695" y="2732629"/>
                  </a:lnTo>
                  <a:lnTo>
                    <a:pt x="0" y="2732629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7" name="Picture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334" y="1425238"/>
              <a:ext cx="5244833" cy="4809016"/>
            </a:xfrm>
            <a:prstGeom prst="rect">
              <a:avLst/>
            </a:prstGeom>
          </p:spPr>
        </p:pic>
        <p:pic>
          <p:nvPicPr>
            <p:cNvPr id="139" name="图片占位符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7" r="5727"/>
            <a:stretch>
              <a:fillRect/>
            </a:stretch>
          </p:blipFill>
          <p:spPr>
            <a:xfrm>
              <a:off x="5383575" y="3708213"/>
              <a:ext cx="2601566" cy="1958473"/>
            </a:xfrm>
            <a:prstGeom prst="rect">
              <a:avLst/>
            </a:prstGeom>
          </p:spPr>
        </p:pic>
        <p:sp>
          <p:nvSpPr>
            <p:cNvPr id="145" name="任意多边形 144"/>
            <p:cNvSpPr/>
            <p:nvPr/>
          </p:nvSpPr>
          <p:spPr>
            <a:xfrm>
              <a:off x="5384015" y="3705645"/>
              <a:ext cx="2633031" cy="1963611"/>
            </a:xfrm>
            <a:custGeom>
              <a:avLst/>
              <a:gdLst>
                <a:gd name="connsiteX0" fmla="*/ 0 w 2633031"/>
                <a:gd name="connsiteY0" fmla="*/ 0 h 1963611"/>
                <a:gd name="connsiteX1" fmla="*/ 2633031 w 2633031"/>
                <a:gd name="connsiteY1" fmla="*/ 0 h 1963611"/>
                <a:gd name="connsiteX2" fmla="*/ 2633031 w 2633031"/>
                <a:gd name="connsiteY2" fmla="*/ 1963611 h 1963611"/>
                <a:gd name="connsiteX3" fmla="*/ 0 w 2633031"/>
                <a:gd name="connsiteY3" fmla="*/ 1963611 h 196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3031" h="1963611">
                  <a:moveTo>
                    <a:pt x="0" y="0"/>
                  </a:moveTo>
                  <a:lnTo>
                    <a:pt x="2633031" y="0"/>
                  </a:lnTo>
                  <a:lnTo>
                    <a:pt x="2633031" y="1963611"/>
                  </a:lnTo>
                  <a:lnTo>
                    <a:pt x="0" y="196361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1" name="Group 1102"/>
            <p:cNvGrpSpPr/>
            <p:nvPr/>
          </p:nvGrpSpPr>
          <p:grpSpPr>
            <a:xfrm rot="5400000">
              <a:off x="5622120" y="3065843"/>
              <a:ext cx="2189405" cy="3244684"/>
              <a:chOff x="0" y="0"/>
              <a:chExt cx="6591304" cy="9765730"/>
            </a:xfrm>
          </p:grpSpPr>
          <p:pic>
            <p:nvPicPr>
              <p:cNvPr id="143" name="Mini-iPad-B&amp;W-Mockup.png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6591304" cy="97657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4" name="Shape 1101"/>
              <p:cNvSpPr/>
              <p:nvPr/>
            </p:nvSpPr>
            <p:spPr>
              <a:xfrm>
                <a:off x="363078" y="954047"/>
                <a:ext cx="5879096" cy="7918780"/>
              </a:xfrm>
              <a:prstGeom prst="rect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2921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 dirty="0">
                  <a:latin typeface="Calibri Ligh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449921" y="1709984"/>
            <a:ext cx="785565" cy="785566"/>
            <a:chOff x="7522493" y="1709984"/>
            <a:chExt cx="785565" cy="785566"/>
          </a:xfrm>
        </p:grpSpPr>
        <p:grpSp>
          <p:nvGrpSpPr>
            <p:cNvPr id="7" name="组合 6"/>
            <p:cNvGrpSpPr/>
            <p:nvPr/>
          </p:nvGrpSpPr>
          <p:grpSpPr>
            <a:xfrm>
              <a:off x="7522493" y="1709984"/>
              <a:ext cx="785565" cy="785566"/>
              <a:chOff x="7655843" y="1748084"/>
              <a:chExt cx="785565" cy="785566"/>
            </a:xfrm>
          </p:grpSpPr>
          <p:sp>
            <p:nvSpPr>
              <p:cNvPr id="148" name="任意多边形 147"/>
              <p:cNvSpPr/>
              <p:nvPr/>
            </p:nvSpPr>
            <p:spPr>
              <a:xfrm>
                <a:off x="7655843" y="1748084"/>
                <a:ext cx="785565" cy="785566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52400" dist="63500" dir="81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 h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7789192" y="1881434"/>
                <a:ext cx="518866" cy="518866"/>
              </a:xfrm>
              <a:prstGeom prst="ellipse">
                <a:avLst/>
              </a:prstGeom>
              <a:solidFill>
                <a:srgbClr val="004C41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2700000">
                  <a:schemeClr val="tx1">
                    <a:lumMod val="65000"/>
                    <a:lumOff val="35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54" name="矩形 153"/>
            <p:cNvSpPr/>
            <p:nvPr/>
          </p:nvSpPr>
          <p:spPr>
            <a:xfrm>
              <a:off x="7547657" y="1871935"/>
              <a:ext cx="7352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49921" y="2814884"/>
            <a:ext cx="785565" cy="785566"/>
            <a:chOff x="7522493" y="2814884"/>
            <a:chExt cx="785565" cy="785566"/>
          </a:xfrm>
        </p:grpSpPr>
        <p:grpSp>
          <p:nvGrpSpPr>
            <p:cNvPr id="155" name="组合 154"/>
            <p:cNvGrpSpPr/>
            <p:nvPr/>
          </p:nvGrpSpPr>
          <p:grpSpPr>
            <a:xfrm>
              <a:off x="7522493" y="2814884"/>
              <a:ext cx="785565" cy="785566"/>
              <a:chOff x="7655843" y="1748084"/>
              <a:chExt cx="785565" cy="785566"/>
            </a:xfrm>
          </p:grpSpPr>
          <p:sp>
            <p:nvSpPr>
              <p:cNvPr id="156" name="任意多边形 155"/>
              <p:cNvSpPr/>
              <p:nvPr/>
            </p:nvSpPr>
            <p:spPr>
              <a:xfrm>
                <a:off x="7655843" y="1748084"/>
                <a:ext cx="785565" cy="785566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52400" dist="63500" dir="81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 h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7789192" y="1881434"/>
                <a:ext cx="518866" cy="518866"/>
              </a:xfrm>
              <a:prstGeom prst="ellipse">
                <a:avLst/>
              </a:prstGeom>
              <a:solidFill>
                <a:srgbClr val="0099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2700000">
                  <a:schemeClr val="tx1">
                    <a:lumMod val="65000"/>
                    <a:lumOff val="35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58" name="矩形 157"/>
            <p:cNvSpPr/>
            <p:nvPr/>
          </p:nvSpPr>
          <p:spPr>
            <a:xfrm>
              <a:off x="7547657" y="2976835"/>
              <a:ext cx="7352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7449921" y="3919784"/>
            <a:ext cx="785565" cy="785566"/>
            <a:chOff x="7522493" y="2814884"/>
            <a:chExt cx="785565" cy="785566"/>
          </a:xfrm>
        </p:grpSpPr>
        <p:grpSp>
          <p:nvGrpSpPr>
            <p:cNvPr id="160" name="组合 159"/>
            <p:cNvGrpSpPr/>
            <p:nvPr/>
          </p:nvGrpSpPr>
          <p:grpSpPr>
            <a:xfrm>
              <a:off x="7522493" y="2814884"/>
              <a:ext cx="785565" cy="785566"/>
              <a:chOff x="7655843" y="1748084"/>
              <a:chExt cx="785565" cy="785566"/>
            </a:xfrm>
          </p:grpSpPr>
          <p:sp>
            <p:nvSpPr>
              <p:cNvPr id="162" name="任意多边形 161"/>
              <p:cNvSpPr/>
              <p:nvPr/>
            </p:nvSpPr>
            <p:spPr>
              <a:xfrm>
                <a:off x="7655843" y="1748084"/>
                <a:ext cx="785565" cy="785566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52400" dist="63500" dir="81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 h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7789192" y="1881434"/>
                <a:ext cx="518866" cy="518866"/>
              </a:xfrm>
              <a:prstGeom prst="ellipse">
                <a:avLst/>
              </a:prstGeom>
              <a:solidFill>
                <a:srgbClr val="8CC345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2700000">
                  <a:schemeClr val="tx1">
                    <a:lumMod val="65000"/>
                    <a:lumOff val="35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61" name="矩形 160"/>
            <p:cNvSpPr/>
            <p:nvPr/>
          </p:nvSpPr>
          <p:spPr>
            <a:xfrm>
              <a:off x="7547657" y="2976835"/>
              <a:ext cx="7352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7449921" y="4993841"/>
            <a:ext cx="785565" cy="785566"/>
            <a:chOff x="7522493" y="2814884"/>
            <a:chExt cx="785565" cy="785566"/>
          </a:xfrm>
        </p:grpSpPr>
        <p:grpSp>
          <p:nvGrpSpPr>
            <p:cNvPr id="165" name="组合 164"/>
            <p:cNvGrpSpPr/>
            <p:nvPr/>
          </p:nvGrpSpPr>
          <p:grpSpPr>
            <a:xfrm>
              <a:off x="7522493" y="2814884"/>
              <a:ext cx="785565" cy="785566"/>
              <a:chOff x="7655843" y="1748084"/>
              <a:chExt cx="785565" cy="785566"/>
            </a:xfrm>
          </p:grpSpPr>
          <p:sp>
            <p:nvSpPr>
              <p:cNvPr id="167" name="任意多边形 166"/>
              <p:cNvSpPr/>
              <p:nvPr/>
            </p:nvSpPr>
            <p:spPr>
              <a:xfrm>
                <a:off x="7655843" y="1748084"/>
                <a:ext cx="785565" cy="785566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52400" dist="63500" dir="81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 h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7789192" y="1881434"/>
                <a:ext cx="518866" cy="51886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2700000">
                  <a:schemeClr val="tx1">
                    <a:lumMod val="65000"/>
                    <a:lumOff val="35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66" name="矩形 165"/>
            <p:cNvSpPr/>
            <p:nvPr/>
          </p:nvSpPr>
          <p:spPr>
            <a:xfrm>
              <a:off x="7547657" y="2976835"/>
              <a:ext cx="7352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421461" y="1819276"/>
            <a:ext cx="3088367" cy="726983"/>
            <a:chOff x="8421461" y="1659620"/>
            <a:chExt cx="3088367" cy="726983"/>
          </a:xfrm>
        </p:grpSpPr>
        <p:sp>
          <p:nvSpPr>
            <p:cNvPr id="169" name="Text Placeholder 5"/>
            <p:cNvSpPr txBox="1">
              <a:spLocks/>
            </p:cNvSpPr>
            <p:nvPr/>
          </p:nvSpPr>
          <p:spPr>
            <a:xfrm>
              <a:off x="8421462" y="1659620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点击添加标题</a:t>
              </a:r>
            </a:p>
          </p:txBody>
        </p:sp>
        <p:sp>
          <p:nvSpPr>
            <p:cNvPr id="170" name="Text Placeholder 6"/>
            <p:cNvSpPr txBox="1">
              <a:spLocks/>
            </p:cNvSpPr>
            <p:nvPr/>
          </p:nvSpPr>
          <p:spPr>
            <a:xfrm>
              <a:off x="8421461" y="1921701"/>
              <a:ext cx="3088367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8421461" y="2907847"/>
            <a:ext cx="3088367" cy="726983"/>
            <a:chOff x="8421461" y="1659620"/>
            <a:chExt cx="3088367" cy="726983"/>
          </a:xfrm>
        </p:grpSpPr>
        <p:sp>
          <p:nvSpPr>
            <p:cNvPr id="172" name="Text Placeholder 5"/>
            <p:cNvSpPr txBox="1">
              <a:spLocks/>
            </p:cNvSpPr>
            <p:nvPr/>
          </p:nvSpPr>
          <p:spPr>
            <a:xfrm>
              <a:off x="8421462" y="1659620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点击添加标题</a:t>
              </a:r>
            </a:p>
          </p:txBody>
        </p:sp>
        <p:sp>
          <p:nvSpPr>
            <p:cNvPr id="173" name="Text Placeholder 6"/>
            <p:cNvSpPr txBox="1">
              <a:spLocks/>
            </p:cNvSpPr>
            <p:nvPr/>
          </p:nvSpPr>
          <p:spPr>
            <a:xfrm>
              <a:off x="8421461" y="1921701"/>
              <a:ext cx="3088367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8421461" y="3996418"/>
            <a:ext cx="3088367" cy="726983"/>
            <a:chOff x="8421461" y="1659620"/>
            <a:chExt cx="3088367" cy="726983"/>
          </a:xfrm>
        </p:grpSpPr>
        <p:sp>
          <p:nvSpPr>
            <p:cNvPr id="175" name="Text Placeholder 5"/>
            <p:cNvSpPr txBox="1">
              <a:spLocks/>
            </p:cNvSpPr>
            <p:nvPr/>
          </p:nvSpPr>
          <p:spPr>
            <a:xfrm>
              <a:off x="8421462" y="1659620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点击添加标题</a:t>
              </a:r>
            </a:p>
          </p:txBody>
        </p:sp>
        <p:sp>
          <p:nvSpPr>
            <p:cNvPr id="176" name="Text Placeholder 6"/>
            <p:cNvSpPr txBox="1">
              <a:spLocks/>
            </p:cNvSpPr>
            <p:nvPr/>
          </p:nvSpPr>
          <p:spPr>
            <a:xfrm>
              <a:off x="8421461" y="1921701"/>
              <a:ext cx="3088367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8421461" y="5084990"/>
            <a:ext cx="3088367" cy="726983"/>
            <a:chOff x="8421461" y="1659620"/>
            <a:chExt cx="3088367" cy="726983"/>
          </a:xfrm>
        </p:grpSpPr>
        <p:sp>
          <p:nvSpPr>
            <p:cNvPr id="178" name="Text Placeholder 5"/>
            <p:cNvSpPr txBox="1">
              <a:spLocks/>
            </p:cNvSpPr>
            <p:nvPr/>
          </p:nvSpPr>
          <p:spPr>
            <a:xfrm>
              <a:off x="8421462" y="1659620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点击添加标题</a:t>
              </a:r>
            </a:p>
          </p:txBody>
        </p:sp>
        <p:sp>
          <p:nvSpPr>
            <p:cNvPr id="179" name="Text Placeholder 6"/>
            <p:cNvSpPr txBox="1">
              <a:spLocks/>
            </p:cNvSpPr>
            <p:nvPr/>
          </p:nvSpPr>
          <p:spPr>
            <a:xfrm>
              <a:off x="8421461" y="1921701"/>
              <a:ext cx="3088367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181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2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3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4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5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6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7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0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34845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17664" y="2732642"/>
            <a:ext cx="8722064" cy="1683597"/>
            <a:chOff x="31445" y="161947"/>
            <a:chExt cx="2500824" cy="318131"/>
          </a:xfrm>
          <a:solidFill>
            <a:srgbClr val="5FA326"/>
          </a:solidFill>
        </p:grpSpPr>
        <p:sp>
          <p:nvSpPr>
            <p:cNvPr id="16" name="矩形 15"/>
            <p:cNvSpPr/>
            <p:nvPr/>
          </p:nvSpPr>
          <p:spPr>
            <a:xfrm>
              <a:off x="31445" y="176315"/>
              <a:ext cx="2268640" cy="293086"/>
            </a:xfrm>
            <a:prstGeom prst="rect">
              <a:avLst/>
            </a:prstGeom>
            <a:solidFill>
              <a:srgbClr val="8CC345"/>
            </a:solidFill>
            <a:ln w="25400" cap="flat" cmpd="sng" algn="ctr">
              <a:solidFill>
                <a:srgbClr val="8CC34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2257111" y="204921"/>
              <a:ext cx="318131" cy="232184"/>
            </a:xfrm>
            <a:prstGeom prst="triangle">
              <a:avLst/>
            </a:prstGeom>
            <a:solidFill>
              <a:srgbClr val="8CC345"/>
            </a:solidFill>
            <a:ln w="25400" cap="flat" cmpd="sng" algn="ctr">
              <a:solidFill>
                <a:srgbClr val="8CC34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18" name="TextBox 8"/>
            <p:cNvSpPr txBox="1"/>
            <p:nvPr/>
          </p:nvSpPr>
          <p:spPr>
            <a:xfrm>
              <a:off x="1085788" y="238997"/>
              <a:ext cx="1246120" cy="157024"/>
            </a:xfrm>
            <a:prstGeom prst="rect">
              <a:avLst/>
            </a:prstGeom>
            <a:solidFill>
              <a:srgbClr val="8CC345"/>
            </a:solidFill>
            <a:ln>
              <a:solidFill>
                <a:srgbClr val="8CC345"/>
              </a:solidFill>
            </a:ln>
          </p:spPr>
          <p:txBody>
            <a:bodyPr wrap="none" rtlCol="0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zh-CN" altLang="en-US" sz="4800" kern="0" spc="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</a:t>
              </a:r>
              <a:r>
                <a:rPr lang="zh-CN" altLang="en-US" sz="4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点击添加标题</a:t>
              </a:r>
              <a:endParaRPr lang="en-US" altLang="zh-CN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81804" y="1831086"/>
            <a:ext cx="3493221" cy="3493221"/>
            <a:chOff x="267453" y="94709"/>
            <a:chExt cx="454824" cy="454824"/>
          </a:xfrm>
        </p:grpSpPr>
        <p:sp>
          <p:nvSpPr>
            <p:cNvPr id="20" name="椭圆 19"/>
            <p:cNvSpPr/>
            <p:nvPr/>
          </p:nvSpPr>
          <p:spPr>
            <a:xfrm>
              <a:off x="301756" y="114952"/>
              <a:ext cx="390525" cy="3952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43738" y="170570"/>
              <a:ext cx="302255" cy="302255"/>
            </a:xfrm>
            <a:prstGeom prst="ellipse">
              <a:avLst/>
            </a:prstGeom>
            <a:solidFill>
              <a:srgbClr val="8CC34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24" name="同心圆 23"/>
            <p:cNvSpPr/>
            <p:nvPr/>
          </p:nvSpPr>
          <p:spPr>
            <a:xfrm>
              <a:off x="267453" y="94709"/>
              <a:ext cx="454824" cy="454824"/>
            </a:xfrm>
            <a:prstGeom prst="donut">
              <a:avLst>
                <a:gd name="adj" fmla="val 8567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black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25" name="TextBox 9"/>
            <p:cNvSpPr txBox="1"/>
            <p:nvPr/>
          </p:nvSpPr>
          <p:spPr>
            <a:xfrm>
              <a:off x="370583" y="176347"/>
              <a:ext cx="261978" cy="268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12800" kern="0" dirty="0">
                  <a:solidFill>
                    <a:prstClr val="white"/>
                  </a:solidFill>
                  <a:latin typeface="Arial"/>
                  <a:ea typeface="方正正中黑简体"/>
                  <a:cs typeface="+mn-ea"/>
                  <a:sym typeface="+mn-lt"/>
                </a:rPr>
                <a:t>03</a:t>
              </a:r>
              <a:endParaRPr lang="zh-CN" altLang="en-US" sz="12800" kern="0" dirty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63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1969909" y="4725039"/>
            <a:ext cx="2557056" cy="959869"/>
            <a:chOff x="1411108" y="1703346"/>
            <a:chExt cx="2557056" cy="959869"/>
          </a:xfrm>
        </p:grpSpPr>
        <p:sp>
          <p:nvSpPr>
            <p:cNvPr id="88" name="文本框 87"/>
            <p:cNvSpPr txBox="1"/>
            <p:nvPr/>
          </p:nvSpPr>
          <p:spPr>
            <a:xfrm>
              <a:off x="1411108" y="1703346"/>
              <a:ext cx="2557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</a:rPr>
                <a:t>点击添加标题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411108" y="1955329"/>
              <a:ext cx="243517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0" name="短酷PPT"/>
          <p:cNvSpPr>
            <a:spLocks/>
          </p:cNvSpPr>
          <p:nvPr/>
        </p:nvSpPr>
        <p:spPr bwMode="auto">
          <a:xfrm>
            <a:off x="820057" y="1787069"/>
            <a:ext cx="10160000" cy="4476751"/>
          </a:xfrm>
          <a:custGeom>
            <a:avLst/>
            <a:gdLst/>
            <a:ahLst/>
            <a:cxnLst>
              <a:cxn ang="0">
                <a:pos x="1548" y="674"/>
              </a:cxn>
              <a:cxn ang="0">
                <a:pos x="1577" y="645"/>
              </a:cxn>
              <a:cxn ang="0">
                <a:pos x="1735" y="724"/>
              </a:cxn>
              <a:cxn ang="0">
                <a:pos x="1437" y="784"/>
              </a:cxn>
              <a:cxn ang="0">
                <a:pos x="1474" y="748"/>
              </a:cxn>
              <a:cxn ang="0">
                <a:pos x="1328" y="742"/>
              </a:cxn>
              <a:cxn ang="0">
                <a:pos x="930" y="692"/>
              </a:cxn>
              <a:cxn ang="0">
                <a:pos x="571" y="498"/>
              </a:cxn>
              <a:cxn ang="0">
                <a:pos x="702" y="361"/>
              </a:cxn>
              <a:cxn ang="0">
                <a:pos x="948" y="236"/>
              </a:cxn>
              <a:cxn ang="0">
                <a:pos x="0" y="0"/>
              </a:cxn>
              <a:cxn ang="0">
                <a:pos x="993" y="243"/>
              </a:cxn>
              <a:cxn ang="0">
                <a:pos x="777" y="359"/>
              </a:cxn>
              <a:cxn ang="0">
                <a:pos x="678" y="520"/>
              </a:cxn>
              <a:cxn ang="0">
                <a:pos x="1328" y="670"/>
              </a:cxn>
              <a:cxn ang="0">
                <a:pos x="1548" y="674"/>
              </a:cxn>
            </a:cxnLst>
            <a:rect l="0" t="0" r="r" b="b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5665"/>
              </a:solidFill>
              <a:latin typeface="DIN-BoldItalic" pitchFamily="50" charset="0"/>
            </a:endParaRPr>
          </a:p>
        </p:txBody>
      </p:sp>
      <p:grpSp>
        <p:nvGrpSpPr>
          <p:cNvPr id="31" name="Group 63"/>
          <p:cNvGrpSpPr/>
          <p:nvPr/>
        </p:nvGrpSpPr>
        <p:grpSpPr>
          <a:xfrm>
            <a:off x="4822102" y="3819069"/>
            <a:ext cx="1484355" cy="2355853"/>
            <a:chOff x="1257300" y="1962150"/>
            <a:chExt cx="1257300" cy="199548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" name="Wave 58"/>
            <p:cNvSpPr/>
            <p:nvPr/>
          </p:nvSpPr>
          <p:spPr>
            <a:xfrm>
              <a:off x="1447800" y="1962150"/>
              <a:ext cx="1066800" cy="838200"/>
            </a:xfrm>
            <a:prstGeom prst="wave">
              <a:avLst>
                <a:gd name="adj1" fmla="val 6364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3" name="Can 62"/>
            <p:cNvSpPr/>
            <p:nvPr/>
          </p:nvSpPr>
          <p:spPr>
            <a:xfrm>
              <a:off x="1257300" y="3843339"/>
              <a:ext cx="304800" cy="114300"/>
            </a:xfrm>
            <a:prstGeom prst="ca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4" name="Can 61"/>
            <p:cNvSpPr/>
            <p:nvPr/>
          </p:nvSpPr>
          <p:spPr>
            <a:xfrm>
              <a:off x="1371600" y="1962150"/>
              <a:ext cx="76200" cy="1905000"/>
            </a:xfrm>
            <a:prstGeom prst="ca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Group 64"/>
          <p:cNvGrpSpPr/>
          <p:nvPr/>
        </p:nvGrpSpPr>
        <p:grpSpPr>
          <a:xfrm>
            <a:off x="3540545" y="3118737"/>
            <a:ext cx="1157245" cy="1836691"/>
            <a:chOff x="1257300" y="1962150"/>
            <a:chExt cx="1257300" cy="1995489"/>
          </a:xfrm>
          <a:solidFill>
            <a:srgbClr val="8CC345"/>
          </a:solidFill>
        </p:grpSpPr>
        <p:sp>
          <p:nvSpPr>
            <p:cNvPr id="47" name="Wave 65"/>
            <p:cNvSpPr/>
            <p:nvPr/>
          </p:nvSpPr>
          <p:spPr>
            <a:xfrm>
              <a:off x="1447800" y="1962150"/>
              <a:ext cx="1066800" cy="838200"/>
            </a:xfrm>
            <a:prstGeom prst="wave">
              <a:avLst>
                <a:gd name="adj1" fmla="val 6364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8" name="Can 66"/>
            <p:cNvSpPr/>
            <p:nvPr/>
          </p:nvSpPr>
          <p:spPr>
            <a:xfrm>
              <a:off x="1257300" y="3843339"/>
              <a:ext cx="304800" cy="114300"/>
            </a:xfrm>
            <a:prstGeom prst="ca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9" name="Can 67"/>
            <p:cNvSpPr/>
            <p:nvPr/>
          </p:nvSpPr>
          <p:spPr>
            <a:xfrm>
              <a:off x="1371600" y="1962150"/>
              <a:ext cx="76200" cy="1905000"/>
            </a:xfrm>
            <a:prstGeom prst="ca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50" name="Group 68"/>
          <p:cNvGrpSpPr/>
          <p:nvPr/>
        </p:nvGrpSpPr>
        <p:grpSpPr>
          <a:xfrm>
            <a:off x="5526998" y="1482269"/>
            <a:ext cx="1112872" cy="1766264"/>
            <a:chOff x="1257300" y="1962150"/>
            <a:chExt cx="1257300" cy="1995489"/>
          </a:xfrm>
          <a:solidFill>
            <a:srgbClr val="009900"/>
          </a:solidFill>
        </p:grpSpPr>
        <p:sp>
          <p:nvSpPr>
            <p:cNvPr id="51" name="Wave 69"/>
            <p:cNvSpPr/>
            <p:nvPr/>
          </p:nvSpPr>
          <p:spPr>
            <a:xfrm>
              <a:off x="1447800" y="1962150"/>
              <a:ext cx="1066800" cy="838200"/>
            </a:xfrm>
            <a:prstGeom prst="wave">
              <a:avLst>
                <a:gd name="adj1" fmla="val 6364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2" name="Can 70"/>
            <p:cNvSpPr/>
            <p:nvPr/>
          </p:nvSpPr>
          <p:spPr>
            <a:xfrm>
              <a:off x="1257300" y="3843339"/>
              <a:ext cx="304800" cy="114300"/>
            </a:xfrm>
            <a:prstGeom prst="ca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3" name="Can 71"/>
            <p:cNvSpPr/>
            <p:nvPr/>
          </p:nvSpPr>
          <p:spPr>
            <a:xfrm>
              <a:off x="1371600" y="1962150"/>
              <a:ext cx="76200" cy="1905000"/>
            </a:xfrm>
            <a:prstGeom prst="ca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Group 72"/>
          <p:cNvGrpSpPr/>
          <p:nvPr/>
        </p:nvGrpSpPr>
        <p:grpSpPr>
          <a:xfrm>
            <a:off x="1448321" y="974269"/>
            <a:ext cx="997336" cy="1582896"/>
            <a:chOff x="1257300" y="1962150"/>
            <a:chExt cx="1257300" cy="1995489"/>
          </a:xfrm>
          <a:solidFill>
            <a:srgbClr val="004C41"/>
          </a:solidFill>
        </p:grpSpPr>
        <p:sp>
          <p:nvSpPr>
            <p:cNvPr id="55" name="Wave 73"/>
            <p:cNvSpPr/>
            <p:nvPr/>
          </p:nvSpPr>
          <p:spPr>
            <a:xfrm>
              <a:off x="1447800" y="1962150"/>
              <a:ext cx="1066800" cy="838200"/>
            </a:xfrm>
            <a:prstGeom prst="wave">
              <a:avLst>
                <a:gd name="adj1" fmla="val 6364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6" name="Can 74"/>
            <p:cNvSpPr/>
            <p:nvPr/>
          </p:nvSpPr>
          <p:spPr>
            <a:xfrm>
              <a:off x="1257300" y="3843339"/>
              <a:ext cx="304800" cy="114300"/>
            </a:xfrm>
            <a:prstGeom prst="ca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7" name="Can 75"/>
            <p:cNvSpPr/>
            <p:nvPr/>
          </p:nvSpPr>
          <p:spPr>
            <a:xfrm>
              <a:off x="1371600" y="1962150"/>
              <a:ext cx="76200" cy="1905000"/>
            </a:xfrm>
            <a:prstGeom prst="ca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58" name="Group 76"/>
          <p:cNvGrpSpPr/>
          <p:nvPr/>
        </p:nvGrpSpPr>
        <p:grpSpPr>
          <a:xfrm>
            <a:off x="8223494" y="4123869"/>
            <a:ext cx="1484355" cy="2355853"/>
            <a:chOff x="1257300" y="1962150"/>
            <a:chExt cx="1257300" cy="1995489"/>
          </a:xfrm>
          <a:solidFill>
            <a:schemeClr val="bg2">
              <a:lumMod val="90000"/>
            </a:schemeClr>
          </a:solidFill>
        </p:grpSpPr>
        <p:sp>
          <p:nvSpPr>
            <p:cNvPr id="59" name="Wave 77"/>
            <p:cNvSpPr/>
            <p:nvPr/>
          </p:nvSpPr>
          <p:spPr>
            <a:xfrm>
              <a:off x="1447800" y="1962150"/>
              <a:ext cx="1066800" cy="838200"/>
            </a:xfrm>
            <a:prstGeom prst="wave">
              <a:avLst>
                <a:gd name="adj1" fmla="val 6364"/>
                <a:gd name="adj2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0" name="Can 78"/>
            <p:cNvSpPr/>
            <p:nvPr/>
          </p:nvSpPr>
          <p:spPr>
            <a:xfrm>
              <a:off x="1257300" y="3843339"/>
              <a:ext cx="304800" cy="114300"/>
            </a:xfrm>
            <a:prstGeom prst="ca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1" name="Can 79"/>
            <p:cNvSpPr/>
            <p:nvPr/>
          </p:nvSpPr>
          <p:spPr>
            <a:xfrm>
              <a:off x="1371600" y="1962150"/>
              <a:ext cx="76200" cy="1905000"/>
            </a:xfrm>
            <a:prstGeom prst="ca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62" name="Freeform 116"/>
          <p:cNvSpPr>
            <a:spLocks noEditPoints="1"/>
          </p:cNvSpPr>
          <p:nvPr/>
        </p:nvSpPr>
        <p:spPr bwMode="auto">
          <a:xfrm>
            <a:off x="1790299" y="1132289"/>
            <a:ext cx="384677" cy="310224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556" dirty="0"/>
          </a:p>
        </p:txBody>
      </p:sp>
      <p:grpSp>
        <p:nvGrpSpPr>
          <p:cNvPr id="67" name="组合 66"/>
          <p:cNvGrpSpPr/>
          <p:nvPr/>
        </p:nvGrpSpPr>
        <p:grpSpPr>
          <a:xfrm>
            <a:off x="910365" y="2664010"/>
            <a:ext cx="2557056" cy="959869"/>
            <a:chOff x="1411108" y="1703346"/>
            <a:chExt cx="2557056" cy="959869"/>
          </a:xfrm>
        </p:grpSpPr>
        <p:sp>
          <p:nvSpPr>
            <p:cNvPr id="68" name="文本框 67"/>
            <p:cNvSpPr txBox="1"/>
            <p:nvPr/>
          </p:nvSpPr>
          <p:spPr>
            <a:xfrm>
              <a:off x="1411108" y="1703346"/>
              <a:ext cx="2557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</a:rPr>
                <a:t>点击添加标题</a:t>
              </a: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411108" y="1955329"/>
              <a:ext cx="243517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643508" y="1299668"/>
            <a:ext cx="2557056" cy="959869"/>
            <a:chOff x="1411108" y="1703346"/>
            <a:chExt cx="2557056" cy="959869"/>
          </a:xfrm>
        </p:grpSpPr>
        <p:sp>
          <p:nvSpPr>
            <p:cNvPr id="85" name="文本框 84"/>
            <p:cNvSpPr txBox="1"/>
            <p:nvPr/>
          </p:nvSpPr>
          <p:spPr>
            <a:xfrm>
              <a:off x="1411108" y="1703346"/>
              <a:ext cx="2557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</a:rPr>
                <a:t>点击添加标题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411108" y="1955329"/>
              <a:ext cx="243517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367738" y="3839668"/>
            <a:ext cx="2557056" cy="1167442"/>
            <a:chOff x="1411108" y="1703346"/>
            <a:chExt cx="2557056" cy="1167442"/>
          </a:xfrm>
        </p:grpSpPr>
        <p:sp>
          <p:nvSpPr>
            <p:cNvPr id="91" name="文本框 90"/>
            <p:cNvSpPr txBox="1"/>
            <p:nvPr/>
          </p:nvSpPr>
          <p:spPr>
            <a:xfrm>
              <a:off x="1411108" y="1703346"/>
              <a:ext cx="2557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</a:rPr>
                <a:t>点击添加标题</a:t>
              </a: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411108" y="2009014"/>
              <a:ext cx="1766612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733568" y="3142983"/>
            <a:ext cx="2638375" cy="783139"/>
            <a:chOff x="1411108" y="1819461"/>
            <a:chExt cx="2638375" cy="783139"/>
          </a:xfrm>
        </p:grpSpPr>
        <p:sp>
          <p:nvSpPr>
            <p:cNvPr id="94" name="文本框 93"/>
            <p:cNvSpPr txBox="1"/>
            <p:nvPr/>
          </p:nvSpPr>
          <p:spPr>
            <a:xfrm>
              <a:off x="1411108" y="1819461"/>
              <a:ext cx="2557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</a:rPr>
                <a:t>点击添加标题</a:t>
              </a: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411108" y="2048602"/>
              <a:ext cx="2638375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sp>
        <p:nvSpPr>
          <p:cNvPr id="96" name="Shape 127"/>
          <p:cNvSpPr/>
          <p:nvPr/>
        </p:nvSpPr>
        <p:spPr>
          <a:xfrm>
            <a:off x="8813359" y="4354314"/>
            <a:ext cx="484387" cy="484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19"/>
                </a:moveTo>
                <a:cubicBezTo>
                  <a:pt x="17269" y="17124"/>
                  <a:pt x="16604" y="16681"/>
                  <a:pt x="15855" y="16327"/>
                </a:cubicBezTo>
                <a:cubicBezTo>
                  <a:pt x="15868" y="16285"/>
                  <a:pt x="15882" y="16243"/>
                  <a:pt x="15895" y="16202"/>
                </a:cubicBezTo>
                <a:cubicBezTo>
                  <a:pt x="16132" y="15456"/>
                  <a:pt x="16320" y="14658"/>
                  <a:pt x="16454" y="13811"/>
                </a:cubicBezTo>
                <a:cubicBezTo>
                  <a:pt x="16471" y="13706"/>
                  <a:pt x="16484" y="13597"/>
                  <a:pt x="16499" y="13488"/>
                </a:cubicBezTo>
                <a:cubicBezTo>
                  <a:pt x="16544" y="13166"/>
                  <a:pt x="16580" y="12840"/>
                  <a:pt x="16610" y="12507"/>
                </a:cubicBezTo>
                <a:cubicBezTo>
                  <a:pt x="16620" y="12382"/>
                  <a:pt x="16632" y="12262"/>
                  <a:pt x="16641" y="12135"/>
                </a:cubicBezTo>
                <a:cubicBezTo>
                  <a:pt x="16660" y="11857"/>
                  <a:pt x="16663" y="11573"/>
                  <a:pt x="16672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19"/>
                </a:cubicBezTo>
                <a:moveTo>
                  <a:pt x="13714" y="20180"/>
                </a:moveTo>
                <a:cubicBezTo>
                  <a:pt x="13925" y="19958"/>
                  <a:pt x="14126" y="19712"/>
                  <a:pt x="14321" y="19445"/>
                </a:cubicBezTo>
                <a:cubicBezTo>
                  <a:pt x="14338" y="19419"/>
                  <a:pt x="14358" y="19395"/>
                  <a:pt x="14375" y="19370"/>
                </a:cubicBezTo>
                <a:cubicBezTo>
                  <a:pt x="14764" y="18823"/>
                  <a:pt x="15116" y="18193"/>
                  <a:pt x="15419" y="17489"/>
                </a:cubicBezTo>
                <a:cubicBezTo>
                  <a:pt x="15436" y="17451"/>
                  <a:pt x="15451" y="17409"/>
                  <a:pt x="15467" y="17372"/>
                </a:cubicBezTo>
                <a:cubicBezTo>
                  <a:pt x="15485" y="17331"/>
                  <a:pt x="15499" y="17282"/>
                  <a:pt x="15516" y="17241"/>
                </a:cubicBezTo>
                <a:cubicBezTo>
                  <a:pt x="16123" y="17537"/>
                  <a:pt x="16665" y="17888"/>
                  <a:pt x="17141" y="18286"/>
                </a:cubicBezTo>
                <a:cubicBezTo>
                  <a:pt x="16148" y="19131"/>
                  <a:pt x="14989" y="19782"/>
                  <a:pt x="13714" y="20180"/>
                </a:cubicBezTo>
                <a:moveTo>
                  <a:pt x="11291" y="20569"/>
                </a:moveTo>
                <a:lnTo>
                  <a:pt x="11291" y="16222"/>
                </a:lnTo>
                <a:cubicBezTo>
                  <a:pt x="12498" y="16270"/>
                  <a:pt x="13637" y="16495"/>
                  <a:pt x="14651" y="16869"/>
                </a:cubicBezTo>
                <a:cubicBezTo>
                  <a:pt x="13851" y="18909"/>
                  <a:pt x="12653" y="20300"/>
                  <a:pt x="11291" y="20569"/>
                </a:cubicBezTo>
                <a:moveTo>
                  <a:pt x="11291" y="11291"/>
                </a:moveTo>
                <a:lnTo>
                  <a:pt x="15698" y="11291"/>
                </a:lnTo>
                <a:cubicBezTo>
                  <a:pt x="15655" y="12993"/>
                  <a:pt x="15392" y="14580"/>
                  <a:pt x="14970" y="15947"/>
                </a:cubicBezTo>
                <a:cubicBezTo>
                  <a:pt x="13856" y="15531"/>
                  <a:pt x="12608" y="15291"/>
                  <a:pt x="11291" y="15239"/>
                </a:cubicBezTo>
                <a:cubicBezTo>
                  <a:pt x="11291" y="15239"/>
                  <a:pt x="11291" y="11291"/>
                  <a:pt x="11291" y="11291"/>
                </a:cubicBezTo>
                <a:close/>
                <a:moveTo>
                  <a:pt x="11291" y="6362"/>
                </a:moveTo>
                <a:cubicBezTo>
                  <a:pt x="12608" y="6309"/>
                  <a:pt x="13856" y="6066"/>
                  <a:pt x="14970" y="5653"/>
                </a:cubicBezTo>
                <a:cubicBezTo>
                  <a:pt x="15392" y="7019"/>
                  <a:pt x="15655" y="8604"/>
                  <a:pt x="15698" y="10309"/>
                </a:cubicBezTo>
                <a:lnTo>
                  <a:pt x="11291" y="10309"/>
                </a:lnTo>
                <a:cubicBezTo>
                  <a:pt x="11291" y="10309"/>
                  <a:pt x="11291" y="6362"/>
                  <a:pt x="11291" y="6362"/>
                </a:cubicBezTo>
                <a:close/>
                <a:moveTo>
                  <a:pt x="11291" y="1031"/>
                </a:moveTo>
                <a:cubicBezTo>
                  <a:pt x="12653" y="1300"/>
                  <a:pt x="13851" y="2693"/>
                  <a:pt x="14651" y="4731"/>
                </a:cubicBezTo>
                <a:cubicBezTo>
                  <a:pt x="13637" y="5105"/>
                  <a:pt x="12498" y="5332"/>
                  <a:pt x="11291" y="5380"/>
                </a:cubicBezTo>
                <a:cubicBezTo>
                  <a:pt x="11291" y="5380"/>
                  <a:pt x="11291" y="1031"/>
                  <a:pt x="11291" y="1031"/>
                </a:cubicBezTo>
                <a:close/>
                <a:moveTo>
                  <a:pt x="17141" y="3314"/>
                </a:moveTo>
                <a:cubicBezTo>
                  <a:pt x="16665" y="3712"/>
                  <a:pt x="16123" y="4065"/>
                  <a:pt x="15516" y="4359"/>
                </a:cubicBezTo>
                <a:cubicBezTo>
                  <a:pt x="15499" y="4319"/>
                  <a:pt x="15485" y="4269"/>
                  <a:pt x="15467" y="4229"/>
                </a:cubicBezTo>
                <a:cubicBezTo>
                  <a:pt x="15451" y="4191"/>
                  <a:pt x="15436" y="4149"/>
                  <a:pt x="15419" y="4113"/>
                </a:cubicBezTo>
                <a:cubicBezTo>
                  <a:pt x="15116" y="3409"/>
                  <a:pt x="14764" y="2777"/>
                  <a:pt x="14375" y="2231"/>
                </a:cubicBezTo>
                <a:cubicBezTo>
                  <a:pt x="14358" y="2205"/>
                  <a:pt x="14338" y="2181"/>
                  <a:pt x="14321" y="2156"/>
                </a:cubicBezTo>
                <a:cubicBezTo>
                  <a:pt x="14126" y="1890"/>
                  <a:pt x="13925" y="1642"/>
                  <a:pt x="13714" y="1420"/>
                </a:cubicBezTo>
                <a:cubicBezTo>
                  <a:pt x="14989" y="1818"/>
                  <a:pt x="16148" y="2471"/>
                  <a:pt x="17141" y="3314"/>
                </a:cubicBezTo>
                <a:moveTo>
                  <a:pt x="20598" y="10309"/>
                </a:moveTo>
                <a:lnTo>
                  <a:pt x="16672" y="10309"/>
                </a:lnTo>
                <a:cubicBezTo>
                  <a:pt x="16663" y="10027"/>
                  <a:pt x="16660" y="9743"/>
                  <a:pt x="16641" y="9466"/>
                </a:cubicBezTo>
                <a:cubicBezTo>
                  <a:pt x="16632" y="9338"/>
                  <a:pt x="16620" y="9215"/>
                  <a:pt x="16610" y="9095"/>
                </a:cubicBezTo>
                <a:cubicBezTo>
                  <a:pt x="16580" y="8760"/>
                  <a:pt x="16544" y="8436"/>
                  <a:pt x="16499" y="8112"/>
                </a:cubicBezTo>
                <a:cubicBezTo>
                  <a:pt x="16484" y="8004"/>
                  <a:pt x="16471" y="7894"/>
                  <a:pt x="16454" y="7789"/>
                </a:cubicBezTo>
                <a:cubicBezTo>
                  <a:pt x="16320" y="6944"/>
                  <a:pt x="16132" y="6144"/>
                  <a:pt x="15895" y="5398"/>
                </a:cubicBezTo>
                <a:cubicBezTo>
                  <a:pt x="15882" y="5357"/>
                  <a:pt x="15868" y="5317"/>
                  <a:pt x="15855" y="5278"/>
                </a:cubicBezTo>
                <a:cubicBezTo>
                  <a:pt x="16604" y="4919"/>
                  <a:pt x="17269" y="4476"/>
                  <a:pt x="17850" y="3981"/>
                </a:cubicBezTo>
                <a:cubicBezTo>
                  <a:pt x="19450" y="5638"/>
                  <a:pt x="20476" y="7854"/>
                  <a:pt x="20598" y="10309"/>
                </a:cubicBezTo>
                <a:moveTo>
                  <a:pt x="10309" y="5380"/>
                </a:moveTo>
                <a:cubicBezTo>
                  <a:pt x="9101" y="5332"/>
                  <a:pt x="7961" y="5105"/>
                  <a:pt x="6946" y="4731"/>
                </a:cubicBezTo>
                <a:cubicBezTo>
                  <a:pt x="7749" y="2693"/>
                  <a:pt x="8945" y="1300"/>
                  <a:pt x="10309" y="1031"/>
                </a:cubicBezTo>
                <a:cubicBezTo>
                  <a:pt x="10309" y="1031"/>
                  <a:pt x="10309" y="5380"/>
                  <a:pt x="10309" y="5380"/>
                </a:cubicBezTo>
                <a:close/>
                <a:moveTo>
                  <a:pt x="10309" y="10309"/>
                </a:moveTo>
                <a:lnTo>
                  <a:pt x="5902" y="10309"/>
                </a:lnTo>
                <a:cubicBezTo>
                  <a:pt x="5945" y="8604"/>
                  <a:pt x="6207" y="7019"/>
                  <a:pt x="6630" y="5653"/>
                </a:cubicBezTo>
                <a:cubicBezTo>
                  <a:pt x="7744" y="6066"/>
                  <a:pt x="8991" y="6309"/>
                  <a:pt x="10309" y="6362"/>
                </a:cubicBezTo>
                <a:cubicBezTo>
                  <a:pt x="10309" y="6362"/>
                  <a:pt x="10309" y="10309"/>
                  <a:pt x="10309" y="10309"/>
                </a:cubicBezTo>
                <a:close/>
                <a:moveTo>
                  <a:pt x="10309" y="15239"/>
                </a:moveTo>
                <a:cubicBezTo>
                  <a:pt x="8991" y="15291"/>
                  <a:pt x="7744" y="15531"/>
                  <a:pt x="6630" y="15947"/>
                </a:cubicBezTo>
                <a:cubicBezTo>
                  <a:pt x="6207" y="14580"/>
                  <a:pt x="5945" y="12993"/>
                  <a:pt x="5902" y="11291"/>
                </a:cubicBezTo>
                <a:lnTo>
                  <a:pt x="10309" y="11291"/>
                </a:lnTo>
                <a:cubicBezTo>
                  <a:pt x="10309" y="11291"/>
                  <a:pt x="10309" y="15239"/>
                  <a:pt x="10309" y="15239"/>
                </a:cubicBezTo>
                <a:close/>
                <a:moveTo>
                  <a:pt x="10309" y="20569"/>
                </a:moveTo>
                <a:cubicBezTo>
                  <a:pt x="8945" y="20300"/>
                  <a:pt x="7749" y="18909"/>
                  <a:pt x="6946" y="16869"/>
                </a:cubicBezTo>
                <a:cubicBezTo>
                  <a:pt x="7961" y="16495"/>
                  <a:pt x="9101" y="16270"/>
                  <a:pt x="10309" y="16222"/>
                </a:cubicBezTo>
                <a:cubicBezTo>
                  <a:pt x="10309" y="16222"/>
                  <a:pt x="10309" y="20569"/>
                  <a:pt x="10309" y="20569"/>
                </a:cubicBezTo>
                <a:close/>
                <a:moveTo>
                  <a:pt x="4459" y="18286"/>
                </a:moveTo>
                <a:cubicBezTo>
                  <a:pt x="4934" y="17888"/>
                  <a:pt x="5476" y="17537"/>
                  <a:pt x="6083" y="17241"/>
                </a:cubicBezTo>
                <a:cubicBezTo>
                  <a:pt x="6100" y="17282"/>
                  <a:pt x="6115" y="17331"/>
                  <a:pt x="6132" y="17372"/>
                </a:cubicBezTo>
                <a:cubicBezTo>
                  <a:pt x="6148" y="17409"/>
                  <a:pt x="6163" y="17451"/>
                  <a:pt x="6179" y="17489"/>
                </a:cubicBezTo>
                <a:cubicBezTo>
                  <a:pt x="6483" y="18193"/>
                  <a:pt x="6835" y="18823"/>
                  <a:pt x="7223" y="19370"/>
                </a:cubicBezTo>
                <a:cubicBezTo>
                  <a:pt x="7242" y="19395"/>
                  <a:pt x="7260" y="19419"/>
                  <a:pt x="7278" y="19445"/>
                </a:cubicBezTo>
                <a:cubicBezTo>
                  <a:pt x="7472" y="19712"/>
                  <a:pt x="7675" y="19958"/>
                  <a:pt x="7885" y="20180"/>
                </a:cubicBezTo>
                <a:cubicBezTo>
                  <a:pt x="6610" y="19782"/>
                  <a:pt x="5452" y="19131"/>
                  <a:pt x="4459" y="18286"/>
                </a:cubicBezTo>
                <a:moveTo>
                  <a:pt x="1002" y="11291"/>
                </a:moveTo>
                <a:lnTo>
                  <a:pt x="4926" y="11291"/>
                </a:lnTo>
                <a:cubicBezTo>
                  <a:pt x="4935" y="11573"/>
                  <a:pt x="4940" y="11857"/>
                  <a:pt x="4959" y="12135"/>
                </a:cubicBezTo>
                <a:cubicBezTo>
                  <a:pt x="4967" y="12262"/>
                  <a:pt x="4979" y="12382"/>
                  <a:pt x="4990" y="12507"/>
                </a:cubicBezTo>
                <a:cubicBezTo>
                  <a:pt x="5019" y="12840"/>
                  <a:pt x="5055" y="13166"/>
                  <a:pt x="5100" y="13488"/>
                </a:cubicBezTo>
                <a:cubicBezTo>
                  <a:pt x="5115" y="13597"/>
                  <a:pt x="5129" y="13706"/>
                  <a:pt x="5146" y="13811"/>
                </a:cubicBezTo>
                <a:cubicBezTo>
                  <a:pt x="5279" y="14658"/>
                  <a:pt x="5467" y="15456"/>
                  <a:pt x="5704" y="16202"/>
                </a:cubicBezTo>
                <a:cubicBezTo>
                  <a:pt x="5717" y="16243"/>
                  <a:pt x="5731" y="16285"/>
                  <a:pt x="5744" y="16327"/>
                </a:cubicBezTo>
                <a:cubicBezTo>
                  <a:pt x="4996" y="16681"/>
                  <a:pt x="4329" y="17124"/>
                  <a:pt x="3748" y="17619"/>
                </a:cubicBezTo>
                <a:cubicBezTo>
                  <a:pt x="2150" y="15962"/>
                  <a:pt x="1124" y="13747"/>
                  <a:pt x="1002" y="11291"/>
                </a:cubicBezTo>
                <a:moveTo>
                  <a:pt x="3748" y="3981"/>
                </a:moveTo>
                <a:cubicBezTo>
                  <a:pt x="4329" y="4476"/>
                  <a:pt x="4996" y="4919"/>
                  <a:pt x="5744" y="5278"/>
                </a:cubicBezTo>
                <a:cubicBezTo>
                  <a:pt x="5731" y="5317"/>
                  <a:pt x="5717" y="5357"/>
                  <a:pt x="5704" y="5398"/>
                </a:cubicBezTo>
                <a:cubicBezTo>
                  <a:pt x="5468" y="6144"/>
                  <a:pt x="5279" y="6944"/>
                  <a:pt x="5146" y="7789"/>
                </a:cubicBezTo>
                <a:cubicBezTo>
                  <a:pt x="5129" y="7894"/>
                  <a:pt x="5115" y="8004"/>
                  <a:pt x="5100" y="8112"/>
                </a:cubicBezTo>
                <a:cubicBezTo>
                  <a:pt x="5055" y="8436"/>
                  <a:pt x="5019" y="8760"/>
                  <a:pt x="4990" y="9095"/>
                </a:cubicBezTo>
                <a:cubicBezTo>
                  <a:pt x="4979" y="9215"/>
                  <a:pt x="4967" y="9338"/>
                  <a:pt x="4959" y="9466"/>
                </a:cubicBezTo>
                <a:cubicBezTo>
                  <a:pt x="4940" y="9743"/>
                  <a:pt x="4935" y="10027"/>
                  <a:pt x="4926" y="10309"/>
                </a:cubicBezTo>
                <a:lnTo>
                  <a:pt x="1002" y="10309"/>
                </a:lnTo>
                <a:cubicBezTo>
                  <a:pt x="1124" y="7854"/>
                  <a:pt x="2150" y="5638"/>
                  <a:pt x="3748" y="3981"/>
                </a:cubicBezTo>
                <a:moveTo>
                  <a:pt x="7885" y="1420"/>
                </a:moveTo>
                <a:cubicBezTo>
                  <a:pt x="7675" y="1642"/>
                  <a:pt x="7472" y="1890"/>
                  <a:pt x="7278" y="2156"/>
                </a:cubicBezTo>
                <a:cubicBezTo>
                  <a:pt x="7260" y="2181"/>
                  <a:pt x="7242" y="2205"/>
                  <a:pt x="7223" y="2231"/>
                </a:cubicBezTo>
                <a:cubicBezTo>
                  <a:pt x="6835" y="2777"/>
                  <a:pt x="6483" y="3409"/>
                  <a:pt x="6179" y="4113"/>
                </a:cubicBezTo>
                <a:cubicBezTo>
                  <a:pt x="6163" y="4149"/>
                  <a:pt x="6148" y="4191"/>
                  <a:pt x="6132" y="4229"/>
                </a:cubicBezTo>
                <a:cubicBezTo>
                  <a:pt x="6115" y="4269"/>
                  <a:pt x="6100" y="4319"/>
                  <a:pt x="6083" y="4359"/>
                </a:cubicBezTo>
                <a:cubicBezTo>
                  <a:pt x="5476" y="4065"/>
                  <a:pt x="4934" y="3712"/>
                  <a:pt x="4459" y="3314"/>
                </a:cubicBezTo>
                <a:cubicBezTo>
                  <a:pt x="5452" y="2471"/>
                  <a:pt x="6610" y="1818"/>
                  <a:pt x="7885" y="1420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4"/>
                  <a:pt x="4836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7" name="Shape 123"/>
          <p:cNvSpPr/>
          <p:nvPr/>
        </p:nvSpPr>
        <p:spPr>
          <a:xfrm>
            <a:off x="5986541" y="1688050"/>
            <a:ext cx="351705" cy="303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3"/>
                </a:moveTo>
                <a:lnTo>
                  <a:pt x="1633" y="10803"/>
                </a:lnTo>
                <a:lnTo>
                  <a:pt x="4614" y="9159"/>
                </a:lnTo>
                <a:lnTo>
                  <a:pt x="10590" y="12451"/>
                </a:lnTo>
                <a:lnTo>
                  <a:pt x="10594" y="12447"/>
                </a:lnTo>
                <a:cubicBezTo>
                  <a:pt x="10657" y="12482"/>
                  <a:pt x="10725" y="12503"/>
                  <a:pt x="10800" y="12503"/>
                </a:cubicBezTo>
                <a:cubicBezTo>
                  <a:pt x="10875" y="12503"/>
                  <a:pt x="10945" y="12482"/>
                  <a:pt x="11010" y="12447"/>
                </a:cubicBezTo>
                <a:lnTo>
                  <a:pt x="11010" y="12451"/>
                </a:lnTo>
                <a:lnTo>
                  <a:pt x="16984" y="9159"/>
                </a:lnTo>
                <a:lnTo>
                  <a:pt x="19968" y="10803"/>
                </a:lnTo>
                <a:cubicBezTo>
                  <a:pt x="19968" y="10803"/>
                  <a:pt x="10800" y="15853"/>
                  <a:pt x="10800" y="15853"/>
                </a:cubicBezTo>
                <a:close/>
                <a:moveTo>
                  <a:pt x="19968" y="15347"/>
                </a:moveTo>
                <a:lnTo>
                  <a:pt x="10800" y="20403"/>
                </a:lnTo>
                <a:lnTo>
                  <a:pt x="1633" y="15347"/>
                </a:lnTo>
                <a:lnTo>
                  <a:pt x="4614" y="13702"/>
                </a:lnTo>
                <a:lnTo>
                  <a:pt x="10590" y="16995"/>
                </a:lnTo>
                <a:lnTo>
                  <a:pt x="10594" y="16991"/>
                </a:lnTo>
                <a:cubicBezTo>
                  <a:pt x="10657" y="17029"/>
                  <a:pt x="10725" y="17053"/>
                  <a:pt x="10800" y="17053"/>
                </a:cubicBezTo>
                <a:cubicBezTo>
                  <a:pt x="10875" y="17053"/>
                  <a:pt x="10945" y="17029"/>
                  <a:pt x="11010" y="16991"/>
                </a:cubicBezTo>
                <a:lnTo>
                  <a:pt x="11010" y="16995"/>
                </a:lnTo>
                <a:lnTo>
                  <a:pt x="16984" y="13702"/>
                </a:lnTo>
                <a:cubicBezTo>
                  <a:pt x="16984" y="13702"/>
                  <a:pt x="19968" y="15347"/>
                  <a:pt x="19968" y="15347"/>
                </a:cubicBezTo>
                <a:close/>
                <a:moveTo>
                  <a:pt x="1633" y="6253"/>
                </a:moveTo>
                <a:lnTo>
                  <a:pt x="10800" y="1199"/>
                </a:lnTo>
                <a:lnTo>
                  <a:pt x="19968" y="6253"/>
                </a:lnTo>
                <a:lnTo>
                  <a:pt x="10800" y="11306"/>
                </a:lnTo>
                <a:cubicBezTo>
                  <a:pt x="10800" y="11306"/>
                  <a:pt x="1633" y="6253"/>
                  <a:pt x="1633" y="6253"/>
                </a:cubicBezTo>
                <a:close/>
                <a:moveTo>
                  <a:pt x="21600" y="10803"/>
                </a:moveTo>
                <a:cubicBezTo>
                  <a:pt x="21600" y="10573"/>
                  <a:pt x="21483" y="10383"/>
                  <a:pt x="21319" y="10290"/>
                </a:cubicBezTo>
                <a:lnTo>
                  <a:pt x="21322" y="10286"/>
                </a:lnTo>
                <a:lnTo>
                  <a:pt x="18128" y="8528"/>
                </a:lnTo>
                <a:lnTo>
                  <a:pt x="21322" y="6766"/>
                </a:lnTo>
                <a:lnTo>
                  <a:pt x="21319" y="6762"/>
                </a:lnTo>
                <a:cubicBezTo>
                  <a:pt x="21483" y="6672"/>
                  <a:pt x="21600" y="6481"/>
                  <a:pt x="21600" y="6253"/>
                </a:cubicBezTo>
                <a:cubicBezTo>
                  <a:pt x="21600" y="6028"/>
                  <a:pt x="21483" y="5837"/>
                  <a:pt x="21319" y="5743"/>
                </a:cubicBezTo>
                <a:lnTo>
                  <a:pt x="21322" y="5743"/>
                </a:lnTo>
                <a:lnTo>
                  <a:pt x="11010" y="58"/>
                </a:lnTo>
                <a:lnTo>
                  <a:pt x="11010" y="62"/>
                </a:lnTo>
                <a:cubicBezTo>
                  <a:pt x="10945" y="27"/>
                  <a:pt x="10875" y="0"/>
                  <a:pt x="10800" y="0"/>
                </a:cubicBezTo>
                <a:cubicBezTo>
                  <a:pt x="10725" y="0"/>
                  <a:pt x="10657" y="27"/>
                  <a:pt x="10594" y="62"/>
                </a:cubicBezTo>
                <a:lnTo>
                  <a:pt x="10590" y="58"/>
                </a:lnTo>
                <a:lnTo>
                  <a:pt x="280" y="5743"/>
                </a:lnTo>
                <a:lnTo>
                  <a:pt x="280" y="5743"/>
                </a:lnTo>
                <a:cubicBezTo>
                  <a:pt x="115" y="5837"/>
                  <a:pt x="0" y="6028"/>
                  <a:pt x="0" y="6253"/>
                </a:cubicBezTo>
                <a:cubicBezTo>
                  <a:pt x="0" y="6481"/>
                  <a:pt x="115" y="6672"/>
                  <a:pt x="280" y="6762"/>
                </a:cubicBezTo>
                <a:lnTo>
                  <a:pt x="280" y="6766"/>
                </a:lnTo>
                <a:lnTo>
                  <a:pt x="3475" y="8528"/>
                </a:lnTo>
                <a:lnTo>
                  <a:pt x="280" y="10286"/>
                </a:lnTo>
                <a:lnTo>
                  <a:pt x="280" y="10290"/>
                </a:lnTo>
                <a:cubicBezTo>
                  <a:pt x="115" y="10383"/>
                  <a:pt x="0" y="10573"/>
                  <a:pt x="0" y="10803"/>
                </a:cubicBezTo>
                <a:cubicBezTo>
                  <a:pt x="0" y="11028"/>
                  <a:pt x="115" y="11219"/>
                  <a:pt x="280" y="11310"/>
                </a:cubicBezTo>
                <a:lnTo>
                  <a:pt x="280" y="11316"/>
                </a:lnTo>
                <a:lnTo>
                  <a:pt x="3475" y="13072"/>
                </a:lnTo>
                <a:lnTo>
                  <a:pt x="280" y="14834"/>
                </a:lnTo>
                <a:lnTo>
                  <a:pt x="280" y="14840"/>
                </a:lnTo>
                <a:cubicBezTo>
                  <a:pt x="115" y="14930"/>
                  <a:pt x="0" y="15121"/>
                  <a:pt x="0" y="15347"/>
                </a:cubicBezTo>
                <a:cubicBezTo>
                  <a:pt x="0" y="15572"/>
                  <a:pt x="115" y="15767"/>
                  <a:pt x="280" y="15853"/>
                </a:cubicBezTo>
                <a:lnTo>
                  <a:pt x="280" y="15859"/>
                </a:lnTo>
                <a:lnTo>
                  <a:pt x="10590" y="21544"/>
                </a:lnTo>
                <a:lnTo>
                  <a:pt x="10594" y="21540"/>
                </a:lnTo>
                <a:cubicBezTo>
                  <a:pt x="10657" y="21575"/>
                  <a:pt x="10725" y="21600"/>
                  <a:pt x="10800" y="21600"/>
                </a:cubicBezTo>
                <a:cubicBezTo>
                  <a:pt x="10875" y="21600"/>
                  <a:pt x="10945" y="21575"/>
                  <a:pt x="11010" y="21540"/>
                </a:cubicBezTo>
                <a:lnTo>
                  <a:pt x="11010" y="21544"/>
                </a:lnTo>
                <a:lnTo>
                  <a:pt x="21322" y="15859"/>
                </a:lnTo>
                <a:lnTo>
                  <a:pt x="21319" y="15853"/>
                </a:lnTo>
                <a:cubicBezTo>
                  <a:pt x="21483" y="15767"/>
                  <a:pt x="21600" y="15572"/>
                  <a:pt x="21600" y="15347"/>
                </a:cubicBezTo>
                <a:cubicBezTo>
                  <a:pt x="21600" y="15121"/>
                  <a:pt x="21483" y="14930"/>
                  <a:pt x="21319" y="14840"/>
                </a:cubicBezTo>
                <a:lnTo>
                  <a:pt x="21322" y="14834"/>
                </a:lnTo>
                <a:lnTo>
                  <a:pt x="18128" y="13072"/>
                </a:lnTo>
                <a:lnTo>
                  <a:pt x="21322" y="11316"/>
                </a:lnTo>
                <a:lnTo>
                  <a:pt x="21319" y="11310"/>
                </a:lnTo>
                <a:cubicBezTo>
                  <a:pt x="21483" y="11219"/>
                  <a:pt x="21600" y="11028"/>
                  <a:pt x="21600" y="1080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8" name="Shape 200"/>
          <p:cNvSpPr/>
          <p:nvPr/>
        </p:nvSpPr>
        <p:spPr>
          <a:xfrm>
            <a:off x="4007196" y="3314763"/>
            <a:ext cx="374304" cy="374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8" y="17673"/>
                </a:moveTo>
                <a:cubicBezTo>
                  <a:pt x="4718" y="17673"/>
                  <a:pt x="982" y="13935"/>
                  <a:pt x="982" y="9329"/>
                </a:cubicBezTo>
                <a:cubicBezTo>
                  <a:pt x="982" y="4717"/>
                  <a:pt x="4718" y="982"/>
                  <a:pt x="9328" y="982"/>
                </a:cubicBezTo>
                <a:cubicBezTo>
                  <a:pt x="13937" y="982"/>
                  <a:pt x="17674" y="4717"/>
                  <a:pt x="17674" y="9329"/>
                </a:cubicBezTo>
                <a:cubicBezTo>
                  <a:pt x="17674" y="13935"/>
                  <a:pt x="13937" y="17673"/>
                  <a:pt x="9328" y="17673"/>
                </a:cubicBezTo>
                <a:moveTo>
                  <a:pt x="21457" y="20762"/>
                </a:moveTo>
                <a:lnTo>
                  <a:pt x="16253" y="15559"/>
                </a:lnTo>
                <a:cubicBezTo>
                  <a:pt x="17742" y="13908"/>
                  <a:pt x="18654" y="11727"/>
                  <a:pt x="18654" y="9329"/>
                </a:cubicBezTo>
                <a:cubicBezTo>
                  <a:pt x="18654" y="4176"/>
                  <a:pt x="14480" y="0"/>
                  <a:pt x="9328" y="0"/>
                </a:cubicBezTo>
                <a:cubicBezTo>
                  <a:pt x="4176" y="0"/>
                  <a:pt x="0" y="4176"/>
                  <a:pt x="0" y="9329"/>
                </a:cubicBezTo>
                <a:cubicBezTo>
                  <a:pt x="0" y="14479"/>
                  <a:pt x="4176" y="18655"/>
                  <a:pt x="9328" y="18655"/>
                </a:cubicBezTo>
                <a:cubicBezTo>
                  <a:pt x="11726" y="18655"/>
                  <a:pt x="13907" y="17740"/>
                  <a:pt x="15560" y="16254"/>
                </a:cubicBezTo>
                <a:lnTo>
                  <a:pt x="20762" y="21456"/>
                </a:lnTo>
                <a:cubicBezTo>
                  <a:pt x="20852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10"/>
                </a:cubicBezTo>
                <a:cubicBezTo>
                  <a:pt x="21600" y="20974"/>
                  <a:pt x="21545" y="20852"/>
                  <a:pt x="21457" y="2076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9" name="Shape 315"/>
          <p:cNvSpPr/>
          <p:nvPr/>
        </p:nvSpPr>
        <p:spPr>
          <a:xfrm>
            <a:off x="5399386" y="4081609"/>
            <a:ext cx="471468" cy="471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0" y="20618"/>
                </a:moveTo>
                <a:cubicBezTo>
                  <a:pt x="15826" y="20618"/>
                  <a:pt x="15227" y="20481"/>
                  <a:pt x="14662" y="20215"/>
                </a:cubicBezTo>
                <a:cubicBezTo>
                  <a:pt x="14608" y="20190"/>
                  <a:pt x="14553" y="20168"/>
                  <a:pt x="14498" y="20155"/>
                </a:cubicBezTo>
                <a:cubicBezTo>
                  <a:pt x="8919" y="17307"/>
                  <a:pt x="4296" y="12685"/>
                  <a:pt x="1448" y="7103"/>
                </a:cubicBezTo>
                <a:cubicBezTo>
                  <a:pt x="1432" y="7048"/>
                  <a:pt x="1412" y="6991"/>
                  <a:pt x="1387" y="6937"/>
                </a:cubicBezTo>
                <a:cubicBezTo>
                  <a:pt x="1118" y="6369"/>
                  <a:pt x="982" y="5769"/>
                  <a:pt x="982" y="5154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5" y="982"/>
                  <a:pt x="4710" y="1072"/>
                  <a:pt x="4764" y="1126"/>
                </a:cubicBezTo>
                <a:cubicBezTo>
                  <a:pt x="4777" y="1137"/>
                  <a:pt x="4799" y="1164"/>
                  <a:pt x="4831" y="1216"/>
                </a:cubicBezTo>
                <a:cubicBezTo>
                  <a:pt x="4849" y="1242"/>
                  <a:pt x="4867" y="1269"/>
                  <a:pt x="4887" y="1295"/>
                </a:cubicBezTo>
                <a:lnTo>
                  <a:pt x="8118" y="5452"/>
                </a:lnTo>
                <a:cubicBezTo>
                  <a:pt x="8144" y="5484"/>
                  <a:pt x="8170" y="5514"/>
                  <a:pt x="8200" y="5542"/>
                </a:cubicBezTo>
                <a:cubicBezTo>
                  <a:pt x="8253" y="5596"/>
                  <a:pt x="8343" y="5715"/>
                  <a:pt x="8343" y="5891"/>
                </a:cubicBezTo>
                <a:cubicBezTo>
                  <a:pt x="8343" y="5977"/>
                  <a:pt x="8319" y="6059"/>
                  <a:pt x="8272" y="6136"/>
                </a:cubicBezTo>
                <a:lnTo>
                  <a:pt x="7178" y="7220"/>
                </a:lnTo>
                <a:cubicBezTo>
                  <a:pt x="7174" y="7225"/>
                  <a:pt x="7168" y="7229"/>
                  <a:pt x="7164" y="7235"/>
                </a:cubicBezTo>
                <a:cubicBezTo>
                  <a:pt x="6767" y="7608"/>
                  <a:pt x="6541" y="8125"/>
                  <a:pt x="6541" y="8667"/>
                </a:cubicBezTo>
                <a:cubicBezTo>
                  <a:pt x="6541" y="9175"/>
                  <a:pt x="6738" y="9659"/>
                  <a:pt x="7080" y="10020"/>
                </a:cubicBezTo>
                <a:cubicBezTo>
                  <a:pt x="7092" y="10039"/>
                  <a:pt x="7104" y="10057"/>
                  <a:pt x="7118" y="10077"/>
                </a:cubicBezTo>
                <a:cubicBezTo>
                  <a:pt x="8325" y="11746"/>
                  <a:pt x="9808" y="13221"/>
                  <a:pt x="11525" y="14468"/>
                </a:cubicBezTo>
                <a:cubicBezTo>
                  <a:pt x="11539" y="14477"/>
                  <a:pt x="11551" y="14487"/>
                  <a:pt x="11565" y="14497"/>
                </a:cubicBezTo>
                <a:cubicBezTo>
                  <a:pt x="11927" y="14845"/>
                  <a:pt x="12413" y="15043"/>
                  <a:pt x="12925" y="15043"/>
                </a:cubicBezTo>
                <a:cubicBezTo>
                  <a:pt x="13437" y="15043"/>
                  <a:pt x="13931" y="14840"/>
                  <a:pt x="14297" y="14478"/>
                </a:cubicBezTo>
                <a:cubicBezTo>
                  <a:pt x="14317" y="14462"/>
                  <a:pt x="14335" y="14445"/>
                  <a:pt x="14352" y="14427"/>
                </a:cubicBezTo>
                <a:lnTo>
                  <a:pt x="15452" y="13319"/>
                </a:lnTo>
                <a:cubicBezTo>
                  <a:pt x="15528" y="13269"/>
                  <a:pt x="15611" y="13248"/>
                  <a:pt x="15698" y="13248"/>
                </a:cubicBezTo>
                <a:cubicBezTo>
                  <a:pt x="15874" y="13248"/>
                  <a:pt x="15991" y="13338"/>
                  <a:pt x="16044" y="13389"/>
                </a:cubicBezTo>
                <a:cubicBezTo>
                  <a:pt x="16074" y="13418"/>
                  <a:pt x="16104" y="13446"/>
                  <a:pt x="16135" y="13471"/>
                </a:cubicBezTo>
                <a:lnTo>
                  <a:pt x="20291" y="16705"/>
                </a:lnTo>
                <a:cubicBezTo>
                  <a:pt x="20319" y="16725"/>
                  <a:pt x="20346" y="16743"/>
                  <a:pt x="20374" y="16759"/>
                </a:cubicBezTo>
                <a:cubicBezTo>
                  <a:pt x="20426" y="16794"/>
                  <a:pt x="20450" y="16814"/>
                  <a:pt x="20461" y="16826"/>
                </a:cubicBezTo>
                <a:cubicBezTo>
                  <a:pt x="20515" y="16879"/>
                  <a:pt x="20605" y="16996"/>
                  <a:pt x="20605" y="17174"/>
                </a:cubicBezTo>
                <a:cubicBezTo>
                  <a:pt x="20605" y="17206"/>
                  <a:pt x="20608" y="17237"/>
                  <a:pt x="20611" y="17272"/>
                </a:cubicBezTo>
                <a:cubicBezTo>
                  <a:pt x="20533" y="18623"/>
                  <a:pt x="18769" y="20618"/>
                  <a:pt x="16440" y="20618"/>
                </a:cubicBezTo>
                <a:moveTo>
                  <a:pt x="21588" y="17174"/>
                </a:moveTo>
                <a:cubicBezTo>
                  <a:pt x="21588" y="16766"/>
                  <a:pt x="21423" y="16400"/>
                  <a:pt x="21156" y="16132"/>
                </a:cubicBezTo>
                <a:cubicBezTo>
                  <a:pt x="21077" y="16053"/>
                  <a:pt x="20988" y="15987"/>
                  <a:pt x="20894" y="15929"/>
                </a:cubicBezTo>
                <a:lnTo>
                  <a:pt x="16738" y="12697"/>
                </a:lnTo>
                <a:cubicBezTo>
                  <a:pt x="16472" y="12430"/>
                  <a:pt x="16104" y="12265"/>
                  <a:pt x="15698" y="12265"/>
                </a:cubicBezTo>
                <a:cubicBezTo>
                  <a:pt x="15365" y="12265"/>
                  <a:pt x="15061" y="12380"/>
                  <a:pt x="14815" y="12567"/>
                </a:cubicBezTo>
                <a:lnTo>
                  <a:pt x="13656" y="13736"/>
                </a:lnTo>
                <a:lnTo>
                  <a:pt x="13654" y="13731"/>
                </a:lnTo>
                <a:cubicBezTo>
                  <a:pt x="13473" y="13934"/>
                  <a:pt x="13214" y="14060"/>
                  <a:pt x="12925" y="14060"/>
                </a:cubicBezTo>
                <a:cubicBezTo>
                  <a:pt x="12592" y="14060"/>
                  <a:pt x="12300" y="13895"/>
                  <a:pt x="12121" y="13646"/>
                </a:cubicBezTo>
                <a:cubicBezTo>
                  <a:pt x="12116" y="13654"/>
                  <a:pt x="12107" y="13662"/>
                  <a:pt x="12101" y="13672"/>
                </a:cubicBezTo>
                <a:cubicBezTo>
                  <a:pt x="10497" y="12508"/>
                  <a:pt x="9077" y="11110"/>
                  <a:pt x="7915" y="9501"/>
                </a:cubicBezTo>
                <a:cubicBezTo>
                  <a:pt x="7926" y="9495"/>
                  <a:pt x="7936" y="9484"/>
                  <a:pt x="7946" y="9478"/>
                </a:cubicBezTo>
                <a:cubicBezTo>
                  <a:pt x="7692" y="9298"/>
                  <a:pt x="7523" y="9002"/>
                  <a:pt x="7523" y="8667"/>
                </a:cubicBezTo>
                <a:cubicBezTo>
                  <a:pt x="7523" y="8366"/>
                  <a:pt x="7660" y="8099"/>
                  <a:pt x="7871" y="7919"/>
                </a:cubicBezTo>
                <a:lnTo>
                  <a:pt x="7871" y="7917"/>
                </a:lnTo>
                <a:lnTo>
                  <a:pt x="9024" y="6774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4"/>
                  <a:pt x="9160" y="5117"/>
                  <a:pt x="8894" y="4849"/>
                </a:cubicBezTo>
                <a:lnTo>
                  <a:pt x="5662" y="691"/>
                </a:lnTo>
                <a:cubicBezTo>
                  <a:pt x="5603" y="599"/>
                  <a:pt x="5537" y="510"/>
                  <a:pt x="5458" y="430"/>
                </a:cubicBezTo>
                <a:cubicBezTo>
                  <a:pt x="5192" y="165"/>
                  <a:pt x="4823" y="0"/>
                  <a:pt x="4417" y="0"/>
                </a:cubicBezTo>
                <a:cubicBezTo>
                  <a:pt x="2455" y="0"/>
                  <a:pt x="0" y="2307"/>
                  <a:pt x="0" y="5154"/>
                </a:cubicBezTo>
                <a:cubicBezTo>
                  <a:pt x="0" y="5943"/>
                  <a:pt x="183" y="6687"/>
                  <a:pt x="499" y="7357"/>
                </a:cubicBezTo>
                <a:lnTo>
                  <a:pt x="483" y="7372"/>
                </a:lnTo>
                <a:cubicBezTo>
                  <a:pt x="3436" y="13253"/>
                  <a:pt x="8343" y="18162"/>
                  <a:pt x="14224" y="21119"/>
                </a:cubicBezTo>
                <a:lnTo>
                  <a:pt x="14240" y="21100"/>
                </a:lnTo>
                <a:cubicBezTo>
                  <a:pt x="14908" y="21417"/>
                  <a:pt x="15653" y="21600"/>
                  <a:pt x="16440" y="21600"/>
                </a:cubicBezTo>
                <a:cubicBezTo>
                  <a:pt x="19286" y="21600"/>
                  <a:pt x="21595" y="19144"/>
                  <a:pt x="21595" y="17181"/>
                </a:cubicBezTo>
                <a:cubicBezTo>
                  <a:pt x="21595" y="17177"/>
                  <a:pt x="21594" y="17176"/>
                  <a:pt x="21594" y="17174"/>
                </a:cubicBezTo>
                <a:cubicBezTo>
                  <a:pt x="21594" y="17174"/>
                  <a:pt x="21588" y="17174"/>
                  <a:pt x="21588" y="17174"/>
                </a:cubicBezTo>
                <a:close/>
                <a:moveTo>
                  <a:pt x="11785" y="10800"/>
                </a:moveTo>
                <a:cubicBezTo>
                  <a:pt x="12327" y="10800"/>
                  <a:pt x="12766" y="10359"/>
                  <a:pt x="12766" y="9819"/>
                </a:cubicBezTo>
                <a:cubicBezTo>
                  <a:pt x="12766" y="9276"/>
                  <a:pt x="12327" y="8835"/>
                  <a:pt x="11785" y="8835"/>
                </a:cubicBezTo>
                <a:cubicBezTo>
                  <a:pt x="11242" y="8835"/>
                  <a:pt x="10803" y="9276"/>
                  <a:pt x="10803" y="9819"/>
                </a:cubicBezTo>
                <a:cubicBezTo>
                  <a:pt x="10803" y="10359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2" y="5891"/>
                  <a:pt x="15711" y="7649"/>
                  <a:pt x="15711" y="9819"/>
                </a:cubicBezTo>
                <a:cubicBezTo>
                  <a:pt x="15711" y="10089"/>
                  <a:pt x="15930" y="10309"/>
                  <a:pt x="16201" y="10309"/>
                </a:cubicBezTo>
                <a:cubicBezTo>
                  <a:pt x="16473" y="10309"/>
                  <a:pt x="16693" y="10089"/>
                  <a:pt x="16693" y="9819"/>
                </a:cubicBezTo>
                <a:cubicBezTo>
                  <a:pt x="16693" y="7108"/>
                  <a:pt x="14496" y="4909"/>
                  <a:pt x="11785" y="4909"/>
                </a:cubicBezTo>
                <a:cubicBezTo>
                  <a:pt x="11514" y="4909"/>
                  <a:pt x="11293" y="5128"/>
                  <a:pt x="11293" y="5398"/>
                </a:cubicBezTo>
                <a:cubicBezTo>
                  <a:pt x="11293" y="5670"/>
                  <a:pt x="11514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9" y="4939"/>
                  <a:pt x="20619" y="9819"/>
                </a:cubicBezTo>
                <a:cubicBezTo>
                  <a:pt x="20619" y="10089"/>
                  <a:pt x="20838" y="10309"/>
                  <a:pt x="21110" y="10309"/>
                </a:cubicBezTo>
                <a:cubicBezTo>
                  <a:pt x="21380" y="10309"/>
                  <a:pt x="21600" y="10089"/>
                  <a:pt x="21600" y="9819"/>
                </a:cubicBezTo>
                <a:cubicBezTo>
                  <a:pt x="21600" y="4395"/>
                  <a:pt x="17207" y="0"/>
                  <a:pt x="11785" y="0"/>
                </a:cubicBezTo>
                <a:cubicBezTo>
                  <a:pt x="11514" y="0"/>
                  <a:pt x="11293" y="219"/>
                  <a:pt x="11293" y="489"/>
                </a:cubicBezTo>
                <a:cubicBezTo>
                  <a:pt x="11293" y="761"/>
                  <a:pt x="11514" y="982"/>
                  <a:pt x="11785" y="9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0" name="矩形 99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1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42366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2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0" name="Group 9"/>
          <p:cNvGrpSpPr/>
          <p:nvPr/>
        </p:nvGrpSpPr>
        <p:grpSpPr>
          <a:xfrm>
            <a:off x="927101" y="1721540"/>
            <a:ext cx="2819399" cy="1242055"/>
            <a:chOff x="1600200" y="1295400"/>
            <a:chExt cx="5410200" cy="649312"/>
          </a:xfrm>
        </p:grpSpPr>
        <p:sp>
          <p:nvSpPr>
            <p:cNvPr id="31" name="Rounded Rectangle 5"/>
            <p:cNvSpPr/>
            <p:nvPr/>
          </p:nvSpPr>
          <p:spPr>
            <a:xfrm>
              <a:off x="1600200" y="1335113"/>
              <a:ext cx="5410200" cy="609599"/>
            </a:xfrm>
            <a:prstGeom prst="roundRect">
              <a:avLst>
                <a:gd name="adj" fmla="val 7228"/>
              </a:avLst>
            </a:prstGeom>
            <a:gradFill>
              <a:gsLst>
                <a:gs pos="0">
                  <a:srgbClr val="616264"/>
                </a:gs>
                <a:gs pos="100000">
                  <a:srgbClr val="999A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ounded Rectangle 4"/>
            <p:cNvSpPr/>
            <p:nvPr/>
          </p:nvSpPr>
          <p:spPr>
            <a:xfrm>
              <a:off x="1600200" y="1295400"/>
              <a:ext cx="5410200" cy="609600"/>
            </a:xfrm>
            <a:prstGeom prst="roundRect">
              <a:avLst>
                <a:gd name="adj" fmla="val 10132"/>
              </a:avLst>
            </a:pr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9"/>
          <p:cNvGrpSpPr/>
          <p:nvPr/>
        </p:nvGrpSpPr>
        <p:grpSpPr>
          <a:xfrm>
            <a:off x="927101" y="3158022"/>
            <a:ext cx="2819399" cy="1242055"/>
            <a:chOff x="1600200" y="1295400"/>
            <a:chExt cx="5410200" cy="649312"/>
          </a:xfrm>
        </p:grpSpPr>
        <p:sp>
          <p:nvSpPr>
            <p:cNvPr id="34" name="Rounded Rectangle 90"/>
            <p:cNvSpPr/>
            <p:nvPr/>
          </p:nvSpPr>
          <p:spPr>
            <a:xfrm>
              <a:off x="1600200" y="1335113"/>
              <a:ext cx="5410200" cy="609599"/>
            </a:xfrm>
            <a:prstGeom prst="roundRect">
              <a:avLst>
                <a:gd name="adj" fmla="val 7228"/>
              </a:avLst>
            </a:prstGeom>
            <a:gradFill>
              <a:gsLst>
                <a:gs pos="0">
                  <a:srgbClr val="616264"/>
                </a:gs>
                <a:gs pos="100000">
                  <a:srgbClr val="999A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ounded Rectangle 91"/>
            <p:cNvSpPr/>
            <p:nvPr/>
          </p:nvSpPr>
          <p:spPr>
            <a:xfrm>
              <a:off x="1600200" y="1295400"/>
              <a:ext cx="5410200" cy="609600"/>
            </a:xfrm>
            <a:prstGeom prst="roundRect">
              <a:avLst>
                <a:gd name="adj" fmla="val 10132"/>
              </a:avLst>
            </a:pr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47" name="Group 9"/>
          <p:cNvGrpSpPr/>
          <p:nvPr/>
        </p:nvGrpSpPr>
        <p:grpSpPr>
          <a:xfrm>
            <a:off x="927101" y="4594503"/>
            <a:ext cx="2819399" cy="1242055"/>
            <a:chOff x="1600200" y="1295400"/>
            <a:chExt cx="5410200" cy="649312"/>
          </a:xfrm>
        </p:grpSpPr>
        <p:sp>
          <p:nvSpPr>
            <p:cNvPr id="48" name="Rounded Rectangle 93"/>
            <p:cNvSpPr/>
            <p:nvPr/>
          </p:nvSpPr>
          <p:spPr>
            <a:xfrm>
              <a:off x="1600200" y="1335113"/>
              <a:ext cx="5410200" cy="609599"/>
            </a:xfrm>
            <a:prstGeom prst="roundRect">
              <a:avLst>
                <a:gd name="adj" fmla="val 7228"/>
              </a:avLst>
            </a:prstGeom>
            <a:gradFill>
              <a:gsLst>
                <a:gs pos="0">
                  <a:srgbClr val="616264"/>
                </a:gs>
                <a:gs pos="100000">
                  <a:srgbClr val="999A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ounded Rectangle 94"/>
            <p:cNvSpPr/>
            <p:nvPr/>
          </p:nvSpPr>
          <p:spPr>
            <a:xfrm>
              <a:off x="1600200" y="1295400"/>
              <a:ext cx="5410200" cy="609600"/>
            </a:xfrm>
            <a:prstGeom prst="roundRect">
              <a:avLst>
                <a:gd name="adj" fmla="val 10132"/>
              </a:avLst>
            </a:pr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cxnSp>
        <p:nvCxnSpPr>
          <p:cNvPr id="50" name="Elbow Connector 106"/>
          <p:cNvCxnSpPr/>
          <p:nvPr/>
        </p:nvCxnSpPr>
        <p:spPr>
          <a:xfrm>
            <a:off x="3873501" y="2305255"/>
            <a:ext cx="1206500" cy="92873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107"/>
          <p:cNvCxnSpPr/>
          <p:nvPr/>
        </p:nvCxnSpPr>
        <p:spPr>
          <a:xfrm flipV="1">
            <a:off x="3873501" y="4324112"/>
            <a:ext cx="1206500" cy="92873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09"/>
          <p:cNvCxnSpPr/>
          <p:nvPr/>
        </p:nvCxnSpPr>
        <p:spPr>
          <a:xfrm>
            <a:off x="3873501" y="3788615"/>
            <a:ext cx="1206500" cy="211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9"/>
          <p:cNvGrpSpPr/>
          <p:nvPr/>
        </p:nvGrpSpPr>
        <p:grpSpPr>
          <a:xfrm>
            <a:off x="8445501" y="1721540"/>
            <a:ext cx="2819399" cy="1242055"/>
            <a:chOff x="1600200" y="1295400"/>
            <a:chExt cx="5410200" cy="649312"/>
          </a:xfrm>
        </p:grpSpPr>
        <p:sp>
          <p:nvSpPr>
            <p:cNvPr id="57" name="Rounded Rectangle 28"/>
            <p:cNvSpPr/>
            <p:nvPr/>
          </p:nvSpPr>
          <p:spPr>
            <a:xfrm>
              <a:off x="1600200" y="1335113"/>
              <a:ext cx="5410200" cy="609599"/>
            </a:xfrm>
            <a:prstGeom prst="roundRect">
              <a:avLst>
                <a:gd name="adj" fmla="val 7228"/>
              </a:avLst>
            </a:prstGeom>
            <a:gradFill>
              <a:gsLst>
                <a:gs pos="0">
                  <a:srgbClr val="616264"/>
                </a:gs>
                <a:gs pos="100000">
                  <a:srgbClr val="999A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Rounded Rectangle 29"/>
            <p:cNvSpPr/>
            <p:nvPr/>
          </p:nvSpPr>
          <p:spPr>
            <a:xfrm>
              <a:off x="1600200" y="1295400"/>
              <a:ext cx="5410200" cy="609600"/>
            </a:xfrm>
            <a:prstGeom prst="roundRect">
              <a:avLst>
                <a:gd name="adj" fmla="val 10132"/>
              </a:avLst>
            </a:pr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59" name="Group 9"/>
          <p:cNvGrpSpPr/>
          <p:nvPr/>
        </p:nvGrpSpPr>
        <p:grpSpPr>
          <a:xfrm>
            <a:off x="8445501" y="3158022"/>
            <a:ext cx="2819399" cy="1242055"/>
            <a:chOff x="1600200" y="1295400"/>
            <a:chExt cx="5410200" cy="649312"/>
          </a:xfrm>
        </p:grpSpPr>
        <p:sp>
          <p:nvSpPr>
            <p:cNvPr id="60" name="Rounded Rectangle 31"/>
            <p:cNvSpPr/>
            <p:nvPr/>
          </p:nvSpPr>
          <p:spPr>
            <a:xfrm>
              <a:off x="1600200" y="1335113"/>
              <a:ext cx="5410200" cy="609599"/>
            </a:xfrm>
            <a:prstGeom prst="roundRect">
              <a:avLst>
                <a:gd name="adj" fmla="val 7228"/>
              </a:avLst>
            </a:prstGeom>
            <a:gradFill>
              <a:gsLst>
                <a:gs pos="0">
                  <a:srgbClr val="616264"/>
                </a:gs>
                <a:gs pos="100000">
                  <a:srgbClr val="999A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Rounded Rectangle 32"/>
            <p:cNvSpPr/>
            <p:nvPr/>
          </p:nvSpPr>
          <p:spPr>
            <a:xfrm>
              <a:off x="1600200" y="1295400"/>
              <a:ext cx="5410200" cy="609600"/>
            </a:xfrm>
            <a:prstGeom prst="roundRect">
              <a:avLst>
                <a:gd name="adj" fmla="val 10132"/>
              </a:avLst>
            </a:pr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62" name="Group 9"/>
          <p:cNvGrpSpPr/>
          <p:nvPr/>
        </p:nvGrpSpPr>
        <p:grpSpPr>
          <a:xfrm>
            <a:off x="8445501" y="4594503"/>
            <a:ext cx="2819399" cy="1242055"/>
            <a:chOff x="1600200" y="1295400"/>
            <a:chExt cx="5410200" cy="649312"/>
          </a:xfrm>
        </p:grpSpPr>
        <p:sp>
          <p:nvSpPr>
            <p:cNvPr id="63" name="Rounded Rectangle 34"/>
            <p:cNvSpPr/>
            <p:nvPr/>
          </p:nvSpPr>
          <p:spPr>
            <a:xfrm>
              <a:off x="1600200" y="1335113"/>
              <a:ext cx="5410200" cy="609599"/>
            </a:xfrm>
            <a:prstGeom prst="roundRect">
              <a:avLst>
                <a:gd name="adj" fmla="val 7228"/>
              </a:avLst>
            </a:prstGeom>
            <a:gradFill>
              <a:gsLst>
                <a:gs pos="0">
                  <a:srgbClr val="616264"/>
                </a:gs>
                <a:gs pos="100000">
                  <a:srgbClr val="999A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Rounded Rectangle 35"/>
            <p:cNvSpPr/>
            <p:nvPr/>
          </p:nvSpPr>
          <p:spPr>
            <a:xfrm>
              <a:off x="1600200" y="1295400"/>
              <a:ext cx="5410200" cy="609600"/>
            </a:xfrm>
            <a:prstGeom prst="roundRect">
              <a:avLst>
                <a:gd name="adj" fmla="val 10132"/>
              </a:avLst>
            </a:pr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cxnSp>
        <p:nvCxnSpPr>
          <p:cNvPr id="65" name="Elbow Connector 45"/>
          <p:cNvCxnSpPr/>
          <p:nvPr/>
        </p:nvCxnSpPr>
        <p:spPr>
          <a:xfrm flipH="1">
            <a:off x="7099304" y="2305255"/>
            <a:ext cx="1231897" cy="92873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6"/>
          <p:cNvCxnSpPr/>
          <p:nvPr/>
        </p:nvCxnSpPr>
        <p:spPr>
          <a:xfrm flipH="1" flipV="1">
            <a:off x="7099304" y="4324112"/>
            <a:ext cx="1231897" cy="92873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47"/>
          <p:cNvCxnSpPr/>
          <p:nvPr/>
        </p:nvCxnSpPr>
        <p:spPr>
          <a:xfrm flipH="1">
            <a:off x="7099304" y="3788615"/>
            <a:ext cx="1231897" cy="211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37"/>
          <p:cNvGrpSpPr/>
          <p:nvPr/>
        </p:nvGrpSpPr>
        <p:grpSpPr>
          <a:xfrm>
            <a:off x="5222008" y="2944749"/>
            <a:ext cx="1747984" cy="1747979"/>
            <a:chOff x="7147213" y="2364759"/>
            <a:chExt cx="1310988" cy="1310984"/>
          </a:xfrm>
        </p:grpSpPr>
        <p:sp>
          <p:nvSpPr>
            <p:cNvPr id="86" name="Freeform 54"/>
            <p:cNvSpPr/>
            <p:nvPr/>
          </p:nvSpPr>
          <p:spPr>
            <a:xfrm>
              <a:off x="7147213" y="2364759"/>
              <a:ext cx="1310988" cy="1310984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79"/>
            <p:cNvSpPr>
              <a:spLocks noEditPoints="1"/>
            </p:cNvSpPr>
            <p:nvPr/>
          </p:nvSpPr>
          <p:spPr bwMode="auto">
            <a:xfrm>
              <a:off x="7652393" y="2745894"/>
              <a:ext cx="160771" cy="16077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12"/>
                    <a:pt x="1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701394" y="1832160"/>
            <a:ext cx="2557056" cy="959869"/>
            <a:chOff x="1411108" y="1703346"/>
            <a:chExt cx="2557056" cy="959869"/>
          </a:xfrm>
        </p:grpSpPr>
        <p:sp>
          <p:nvSpPr>
            <p:cNvPr id="91" name="文本框 90"/>
            <p:cNvSpPr txBox="1"/>
            <p:nvPr/>
          </p:nvSpPr>
          <p:spPr>
            <a:xfrm>
              <a:off x="1411108" y="1703346"/>
              <a:ext cx="2557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411109" y="1955329"/>
              <a:ext cx="195620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701394" y="3261817"/>
            <a:ext cx="2557056" cy="959869"/>
            <a:chOff x="1411108" y="1703346"/>
            <a:chExt cx="2557056" cy="959869"/>
          </a:xfrm>
        </p:grpSpPr>
        <p:sp>
          <p:nvSpPr>
            <p:cNvPr id="94" name="文本框 93"/>
            <p:cNvSpPr txBox="1"/>
            <p:nvPr/>
          </p:nvSpPr>
          <p:spPr>
            <a:xfrm>
              <a:off x="1411108" y="1703346"/>
              <a:ext cx="2557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411109" y="1955329"/>
              <a:ext cx="195620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701394" y="4691474"/>
            <a:ext cx="2557056" cy="959869"/>
            <a:chOff x="1411108" y="1703346"/>
            <a:chExt cx="2557056" cy="959869"/>
          </a:xfrm>
        </p:grpSpPr>
        <p:sp>
          <p:nvSpPr>
            <p:cNvPr id="97" name="文本框 96"/>
            <p:cNvSpPr txBox="1"/>
            <p:nvPr/>
          </p:nvSpPr>
          <p:spPr>
            <a:xfrm>
              <a:off x="1411108" y="1703346"/>
              <a:ext cx="2557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1411109" y="1955329"/>
              <a:ext cx="195620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537623" y="1832160"/>
            <a:ext cx="2557056" cy="959869"/>
            <a:chOff x="1411108" y="1703346"/>
            <a:chExt cx="2557056" cy="959869"/>
          </a:xfrm>
        </p:grpSpPr>
        <p:sp>
          <p:nvSpPr>
            <p:cNvPr id="100" name="文本框 99"/>
            <p:cNvSpPr txBox="1"/>
            <p:nvPr/>
          </p:nvSpPr>
          <p:spPr>
            <a:xfrm>
              <a:off x="1411108" y="1703346"/>
              <a:ext cx="2557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411109" y="1955329"/>
              <a:ext cx="195620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537623" y="3261817"/>
            <a:ext cx="2557056" cy="959869"/>
            <a:chOff x="1411108" y="1703346"/>
            <a:chExt cx="2557056" cy="959869"/>
          </a:xfrm>
        </p:grpSpPr>
        <p:sp>
          <p:nvSpPr>
            <p:cNvPr id="103" name="文本框 102"/>
            <p:cNvSpPr txBox="1"/>
            <p:nvPr/>
          </p:nvSpPr>
          <p:spPr>
            <a:xfrm>
              <a:off x="1411108" y="1703346"/>
              <a:ext cx="2557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411109" y="1955329"/>
              <a:ext cx="195620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8537623" y="4691474"/>
            <a:ext cx="2557056" cy="959869"/>
            <a:chOff x="1411108" y="1703346"/>
            <a:chExt cx="2557056" cy="959869"/>
          </a:xfrm>
        </p:grpSpPr>
        <p:sp>
          <p:nvSpPr>
            <p:cNvPr id="106" name="文本框 105"/>
            <p:cNvSpPr txBox="1"/>
            <p:nvPr/>
          </p:nvSpPr>
          <p:spPr>
            <a:xfrm>
              <a:off x="1411108" y="1703346"/>
              <a:ext cx="2557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411109" y="1955329"/>
              <a:ext cx="195620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sp>
        <p:nvSpPr>
          <p:cNvPr id="108" name="Shape 4075"/>
          <p:cNvSpPr/>
          <p:nvPr/>
        </p:nvSpPr>
        <p:spPr>
          <a:xfrm>
            <a:off x="5760117" y="3482855"/>
            <a:ext cx="671766" cy="671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2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6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09" name="Shape 4088"/>
          <p:cNvSpPr/>
          <p:nvPr/>
        </p:nvSpPr>
        <p:spPr>
          <a:xfrm>
            <a:off x="1166020" y="2115800"/>
            <a:ext cx="453230" cy="453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89"/>
                  <a:pt x="11981" y="9818"/>
                </a:cubicBezTo>
                <a:cubicBezTo>
                  <a:pt x="11981" y="9546"/>
                  <a:pt x="11767" y="9327"/>
                  <a:pt x="11502" y="9327"/>
                </a:cubicBezTo>
                <a:cubicBezTo>
                  <a:pt x="11237" y="9327"/>
                  <a:pt x="11022" y="9546"/>
                  <a:pt x="11022" y="9818"/>
                </a:cubicBezTo>
                <a:cubicBezTo>
                  <a:pt x="11022" y="10089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8"/>
                  <a:pt x="16297" y="5400"/>
                </a:cubicBezTo>
                <a:cubicBezTo>
                  <a:pt x="16297" y="5671"/>
                  <a:pt x="16083" y="5891"/>
                  <a:pt x="15818" y="5891"/>
                </a:cubicBezTo>
                <a:cubicBezTo>
                  <a:pt x="15553" y="5891"/>
                  <a:pt x="15338" y="5671"/>
                  <a:pt x="15338" y="5400"/>
                </a:cubicBezTo>
                <a:cubicBezTo>
                  <a:pt x="15338" y="5128"/>
                  <a:pt x="15553" y="4909"/>
                  <a:pt x="15818" y="4909"/>
                </a:cubicBezTo>
                <a:moveTo>
                  <a:pt x="15818" y="6872"/>
                </a:moveTo>
                <a:cubicBezTo>
                  <a:pt x="16612" y="6872"/>
                  <a:pt x="17256" y="6213"/>
                  <a:pt x="17256" y="5400"/>
                </a:cubicBezTo>
                <a:cubicBezTo>
                  <a:pt x="17256" y="4587"/>
                  <a:pt x="16612" y="3927"/>
                  <a:pt x="15818" y="3927"/>
                </a:cubicBezTo>
                <a:cubicBezTo>
                  <a:pt x="15023" y="3927"/>
                  <a:pt x="14379" y="4587"/>
                  <a:pt x="14379" y="5400"/>
                </a:cubicBezTo>
                <a:cubicBezTo>
                  <a:pt x="14379" y="6213"/>
                  <a:pt x="15023" y="6872"/>
                  <a:pt x="15818" y="6872"/>
                </a:cubicBezTo>
                <a:moveTo>
                  <a:pt x="12941" y="11781"/>
                </a:moveTo>
                <a:cubicBezTo>
                  <a:pt x="13206" y="11781"/>
                  <a:pt x="13420" y="11562"/>
                  <a:pt x="13420" y="11290"/>
                </a:cubicBezTo>
                <a:cubicBezTo>
                  <a:pt x="13420" y="11019"/>
                  <a:pt x="13206" y="10800"/>
                  <a:pt x="12941" y="10800"/>
                </a:cubicBezTo>
                <a:cubicBezTo>
                  <a:pt x="12675" y="10800"/>
                  <a:pt x="12461" y="11019"/>
                  <a:pt x="12461" y="11290"/>
                </a:cubicBezTo>
                <a:cubicBezTo>
                  <a:pt x="12461" y="11562"/>
                  <a:pt x="12675" y="11781"/>
                  <a:pt x="12941" y="11781"/>
                </a:cubicBezTo>
                <a:moveTo>
                  <a:pt x="10063" y="7854"/>
                </a:moveTo>
                <a:cubicBezTo>
                  <a:pt x="9798" y="7854"/>
                  <a:pt x="9584" y="8074"/>
                  <a:pt x="9584" y="8345"/>
                </a:cubicBezTo>
                <a:cubicBezTo>
                  <a:pt x="9584" y="8616"/>
                  <a:pt x="9798" y="8836"/>
                  <a:pt x="10063" y="8836"/>
                </a:cubicBezTo>
                <a:cubicBezTo>
                  <a:pt x="10328" y="8836"/>
                  <a:pt x="10543" y="8616"/>
                  <a:pt x="10543" y="8345"/>
                </a:cubicBezTo>
                <a:cubicBezTo>
                  <a:pt x="10543" y="8074"/>
                  <a:pt x="10328" y="7854"/>
                  <a:pt x="10063" y="7854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3"/>
                  <a:pt x="3973" y="16253"/>
                  <a:pt x="4312" y="16641"/>
                </a:cubicBezTo>
                <a:cubicBezTo>
                  <a:pt x="4824" y="17230"/>
                  <a:pt x="5418" y="17710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3"/>
                  <a:pt x="8822" y="17823"/>
                </a:cubicBezTo>
                <a:cubicBezTo>
                  <a:pt x="5971" y="17823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0"/>
                  <a:pt x="15627" y="11171"/>
                  <a:pt x="15280" y="11542"/>
                </a:cubicBezTo>
                <a:cubicBezTo>
                  <a:pt x="14662" y="12203"/>
                  <a:pt x="13712" y="13220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7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2"/>
                  <a:pt x="11665" y="17072"/>
                  <a:pt x="11154" y="18035"/>
                </a:cubicBezTo>
                <a:cubicBezTo>
                  <a:pt x="10943" y="17453"/>
                  <a:pt x="10642" y="16798"/>
                  <a:pt x="10214" y="16110"/>
                </a:cubicBezTo>
                <a:cubicBezTo>
                  <a:pt x="10035" y="15822"/>
                  <a:pt x="9728" y="15656"/>
                  <a:pt x="9405" y="15656"/>
                </a:cubicBezTo>
                <a:cubicBezTo>
                  <a:pt x="9329" y="15656"/>
                  <a:pt x="9252" y="15664"/>
                  <a:pt x="9176" y="15683"/>
                </a:cubicBezTo>
                <a:cubicBezTo>
                  <a:pt x="8990" y="15730"/>
                  <a:pt x="8799" y="15754"/>
                  <a:pt x="8610" y="15754"/>
                </a:cubicBezTo>
                <a:cubicBezTo>
                  <a:pt x="7905" y="15754"/>
                  <a:pt x="7217" y="15432"/>
                  <a:pt x="6621" y="14822"/>
                </a:cubicBezTo>
                <a:cubicBezTo>
                  <a:pt x="5861" y="14043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2"/>
                </a:cubicBezTo>
                <a:cubicBezTo>
                  <a:pt x="4423" y="9658"/>
                  <a:pt x="5594" y="9186"/>
                  <a:pt x="6874" y="8826"/>
                </a:cubicBezTo>
                <a:cubicBezTo>
                  <a:pt x="6900" y="8820"/>
                  <a:pt x="6921" y="8802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8"/>
                </a:cubicBezTo>
                <a:cubicBezTo>
                  <a:pt x="9345" y="5092"/>
                  <a:pt x="7134" y="7174"/>
                  <a:pt x="6621" y="7880"/>
                </a:cubicBezTo>
                <a:cubicBezTo>
                  <a:pt x="4961" y="8345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4"/>
                  <a:pt x="5943" y="15516"/>
                </a:cubicBezTo>
                <a:cubicBezTo>
                  <a:pt x="6735" y="16327"/>
                  <a:pt x="7672" y="16736"/>
                  <a:pt x="8610" y="16736"/>
                </a:cubicBezTo>
                <a:cubicBezTo>
                  <a:pt x="8876" y="16736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6"/>
                  <a:pt x="16126" y="12033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10" name="Shape 4079"/>
          <p:cNvSpPr/>
          <p:nvPr/>
        </p:nvSpPr>
        <p:spPr>
          <a:xfrm>
            <a:off x="1137612" y="3538881"/>
            <a:ext cx="463656" cy="463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2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9"/>
                  <a:pt x="17044" y="13997"/>
                </a:cubicBezTo>
                <a:cubicBezTo>
                  <a:pt x="18028" y="15741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3"/>
                  <a:pt x="16554" y="13186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6"/>
                  <a:pt x="14655" y="12784"/>
                  <a:pt x="14677" y="12410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5"/>
                  <a:pt x="14198" y="5339"/>
                  <a:pt x="13996" y="4555"/>
                </a:cubicBezTo>
                <a:cubicBezTo>
                  <a:pt x="15740" y="3573"/>
                  <a:pt x="17140" y="3255"/>
                  <a:pt x="17742" y="3857"/>
                </a:cubicBezTo>
                <a:moveTo>
                  <a:pt x="13718" y="12013"/>
                </a:moveTo>
                <a:cubicBezTo>
                  <a:pt x="13448" y="12303"/>
                  <a:pt x="13172" y="12594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4"/>
                  <a:pt x="8152" y="12303"/>
                  <a:pt x="7881" y="12013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8"/>
                  <a:pt x="8428" y="9007"/>
                  <a:pt x="8717" y="8717"/>
                </a:cubicBezTo>
                <a:cubicBezTo>
                  <a:pt x="9006" y="8428"/>
                  <a:pt x="9297" y="8152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2"/>
                  <a:pt x="12593" y="8428"/>
                  <a:pt x="12882" y="8717"/>
                </a:cubicBezTo>
                <a:cubicBezTo>
                  <a:pt x="13172" y="9007"/>
                  <a:pt x="13448" y="9298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3"/>
                </a:cubicBezTo>
                <a:moveTo>
                  <a:pt x="13185" y="16555"/>
                </a:moveTo>
                <a:cubicBezTo>
                  <a:pt x="12662" y="16219"/>
                  <a:pt x="12120" y="15838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7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3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7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80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3"/>
                  <a:pt x="7604" y="4555"/>
                </a:cubicBezTo>
                <a:cubicBezTo>
                  <a:pt x="7402" y="5339"/>
                  <a:pt x="7234" y="6195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1"/>
                  <a:pt x="4555" y="13997"/>
                </a:cubicBezTo>
                <a:cubicBezTo>
                  <a:pt x="5339" y="14199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6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9"/>
                  <a:pt x="6671" y="12129"/>
                  <a:pt x="6923" y="12410"/>
                </a:cubicBezTo>
                <a:cubicBezTo>
                  <a:pt x="6944" y="12784"/>
                  <a:pt x="6968" y="13156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2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3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3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3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3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3"/>
                  <a:pt x="10258" y="11782"/>
                  <a:pt x="10800" y="11782"/>
                </a:cubicBezTo>
                <a:cubicBezTo>
                  <a:pt x="11342" y="11782"/>
                  <a:pt x="11782" y="11343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11" name="Shape 3868"/>
          <p:cNvSpPr/>
          <p:nvPr/>
        </p:nvSpPr>
        <p:spPr>
          <a:xfrm>
            <a:off x="1188306" y="5013758"/>
            <a:ext cx="392844" cy="39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12" name="Shape 3873"/>
          <p:cNvSpPr/>
          <p:nvPr/>
        </p:nvSpPr>
        <p:spPr>
          <a:xfrm>
            <a:off x="10581682" y="2069761"/>
            <a:ext cx="496688" cy="451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2"/>
                </a:moveTo>
                <a:lnTo>
                  <a:pt x="21548" y="13258"/>
                </a:lnTo>
                <a:lnTo>
                  <a:pt x="16639" y="2458"/>
                </a:lnTo>
                <a:lnTo>
                  <a:pt x="16634" y="2462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3"/>
                  <a:pt x="12273" y="2700"/>
                </a:cubicBezTo>
                <a:cubicBezTo>
                  <a:pt x="12273" y="2998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8"/>
                  <a:pt x="9327" y="2700"/>
                </a:cubicBezTo>
                <a:cubicBezTo>
                  <a:pt x="9327" y="2403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2"/>
                </a:cubicBezTo>
                <a:lnTo>
                  <a:pt x="4961" y="2458"/>
                </a:lnTo>
                <a:lnTo>
                  <a:pt x="52" y="13258"/>
                </a:lnTo>
                <a:lnTo>
                  <a:pt x="57" y="13262"/>
                </a:lnTo>
                <a:cubicBezTo>
                  <a:pt x="23" y="13334"/>
                  <a:pt x="0" y="13414"/>
                  <a:pt x="0" y="13500"/>
                </a:cubicBezTo>
                <a:lnTo>
                  <a:pt x="0" y="21060"/>
                </a:lnTo>
                <a:cubicBezTo>
                  <a:pt x="0" y="2135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8"/>
                  <a:pt x="21600" y="21060"/>
                </a:cubicBezTo>
                <a:lnTo>
                  <a:pt x="21600" y="13500"/>
                </a:lnTo>
                <a:cubicBezTo>
                  <a:pt x="21600" y="13414"/>
                  <a:pt x="21577" y="13334"/>
                  <a:pt x="21543" y="13262"/>
                </a:cubicBezTo>
                <a:moveTo>
                  <a:pt x="7855" y="8640"/>
                </a:moveTo>
                <a:cubicBezTo>
                  <a:pt x="7583" y="8640"/>
                  <a:pt x="7364" y="8883"/>
                  <a:pt x="7364" y="9180"/>
                </a:cubicBezTo>
                <a:cubicBezTo>
                  <a:pt x="7364" y="9330"/>
                  <a:pt x="7418" y="9465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5"/>
                  <a:pt x="14236" y="9330"/>
                  <a:pt x="14236" y="9180"/>
                </a:cubicBezTo>
                <a:cubicBezTo>
                  <a:pt x="14236" y="8883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13" name="Shape 3842"/>
          <p:cNvSpPr/>
          <p:nvPr/>
        </p:nvSpPr>
        <p:spPr>
          <a:xfrm>
            <a:off x="10524618" y="3608517"/>
            <a:ext cx="525908" cy="382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90"/>
                </a:lnTo>
                <a:lnTo>
                  <a:pt x="21577" y="4886"/>
                </a:lnTo>
                <a:cubicBezTo>
                  <a:pt x="21586" y="4833"/>
                  <a:pt x="21600" y="4783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60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14" name="Shape 3825"/>
          <p:cNvSpPr/>
          <p:nvPr/>
        </p:nvSpPr>
        <p:spPr>
          <a:xfrm>
            <a:off x="10589099" y="5039910"/>
            <a:ext cx="482952" cy="351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83" name="矩形 82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4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23438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8" name="直接连接符 57"/>
          <p:cNvCxnSpPr/>
          <p:nvPr/>
        </p:nvCxnSpPr>
        <p:spPr bwMode="auto">
          <a:xfrm>
            <a:off x="3009900" y="1717675"/>
            <a:ext cx="0" cy="4070350"/>
          </a:xfrm>
          <a:prstGeom prst="line">
            <a:avLst/>
          </a:prstGeom>
          <a:ln>
            <a:solidFill>
              <a:srgbClr val="6CAE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 bwMode="auto">
          <a:xfrm>
            <a:off x="3009900" y="5788025"/>
            <a:ext cx="6191250" cy="0"/>
          </a:xfrm>
          <a:prstGeom prst="line">
            <a:avLst/>
          </a:prstGeom>
          <a:ln>
            <a:solidFill>
              <a:srgbClr val="6CAE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 bwMode="auto">
          <a:xfrm>
            <a:off x="9201150" y="1717675"/>
            <a:ext cx="0" cy="4070350"/>
          </a:xfrm>
          <a:prstGeom prst="line">
            <a:avLst/>
          </a:prstGeom>
          <a:ln>
            <a:solidFill>
              <a:srgbClr val="6CAE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 bwMode="auto">
          <a:xfrm>
            <a:off x="3009900" y="1717675"/>
            <a:ext cx="477838" cy="0"/>
          </a:xfrm>
          <a:prstGeom prst="line">
            <a:avLst/>
          </a:prstGeom>
          <a:ln>
            <a:solidFill>
              <a:srgbClr val="6CAE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 bwMode="auto">
          <a:xfrm>
            <a:off x="8723313" y="1717675"/>
            <a:ext cx="477837" cy="0"/>
          </a:xfrm>
          <a:prstGeom prst="line">
            <a:avLst/>
          </a:prstGeom>
          <a:ln>
            <a:solidFill>
              <a:srgbClr val="6CAE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15"/>
          <p:cNvSpPr txBox="1">
            <a:spLocks noChangeArrowheads="1"/>
          </p:cNvSpPr>
          <p:nvPr/>
        </p:nvSpPr>
        <p:spPr bwMode="auto">
          <a:xfrm>
            <a:off x="4176713" y="1296988"/>
            <a:ext cx="38592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rgbClr val="004C4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目录  </a:t>
            </a:r>
            <a:r>
              <a:rPr lang="en-US" altLang="zh-CN" sz="4400" b="1" dirty="0">
                <a:solidFill>
                  <a:srgbClr val="004C4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content</a:t>
            </a:r>
            <a:endParaRPr lang="zh-CN" altLang="en-US" sz="4400" b="1" dirty="0">
              <a:solidFill>
                <a:srgbClr val="004C4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4405313" y="2551793"/>
            <a:ext cx="793750" cy="495300"/>
          </a:xfrm>
          <a:prstGeom prst="rect">
            <a:avLst/>
          </a:prstGeom>
          <a:solidFill>
            <a:srgbClr val="8CC345"/>
          </a:solidFill>
          <a:ln>
            <a:solidFill>
              <a:srgbClr val="8CC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</a:rPr>
              <a:t>01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65" name="矩形 2"/>
          <p:cNvSpPr>
            <a:spLocks noChangeArrowheads="1"/>
          </p:cNvSpPr>
          <p:nvPr/>
        </p:nvSpPr>
        <p:spPr bwMode="auto">
          <a:xfrm>
            <a:off x="5653088" y="2580368"/>
            <a:ext cx="4360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4C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点击添加标题</a:t>
            </a:r>
            <a:endParaRPr lang="en-US" altLang="zh-CN" sz="2400" dirty="0">
              <a:solidFill>
                <a:srgbClr val="004C4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4405313" y="3218543"/>
            <a:ext cx="793750" cy="495300"/>
          </a:xfrm>
          <a:prstGeom prst="rect">
            <a:avLst/>
          </a:prstGeom>
          <a:solidFill>
            <a:srgbClr val="8CC345"/>
          </a:solidFill>
          <a:ln>
            <a:solidFill>
              <a:srgbClr val="8CC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</a:rPr>
              <a:t>02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67" name="矩形 28"/>
          <p:cNvSpPr>
            <a:spLocks noChangeArrowheads="1"/>
          </p:cNvSpPr>
          <p:nvPr/>
        </p:nvSpPr>
        <p:spPr bwMode="auto">
          <a:xfrm>
            <a:off x="5653088" y="3193143"/>
            <a:ext cx="4122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4C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点击添加标题</a:t>
            </a:r>
            <a:endParaRPr lang="en-US" altLang="zh-CN" sz="2400" dirty="0">
              <a:solidFill>
                <a:srgbClr val="004C4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4405313" y="3886881"/>
            <a:ext cx="793750" cy="495300"/>
          </a:xfrm>
          <a:prstGeom prst="rect">
            <a:avLst/>
          </a:prstGeom>
          <a:solidFill>
            <a:srgbClr val="8CC345"/>
          </a:solidFill>
          <a:ln>
            <a:solidFill>
              <a:srgbClr val="8CC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</a:rPr>
              <a:t>03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69" name="矩形 26"/>
          <p:cNvSpPr>
            <a:spLocks noChangeArrowheads="1"/>
          </p:cNvSpPr>
          <p:nvPr/>
        </p:nvSpPr>
        <p:spPr bwMode="auto">
          <a:xfrm>
            <a:off x="5653088" y="3863068"/>
            <a:ext cx="4122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4C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点击添加标题</a:t>
            </a:r>
            <a:endParaRPr lang="en-US" altLang="zh-CN" sz="2400" dirty="0">
              <a:solidFill>
                <a:srgbClr val="004C4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405313" y="4555218"/>
            <a:ext cx="793750" cy="495300"/>
          </a:xfrm>
          <a:prstGeom prst="rect">
            <a:avLst/>
          </a:prstGeom>
          <a:solidFill>
            <a:srgbClr val="8CC345"/>
          </a:solidFill>
          <a:ln>
            <a:solidFill>
              <a:srgbClr val="8CC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</a:rPr>
              <a:t>04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71" name="矩形 32"/>
          <p:cNvSpPr>
            <a:spLocks noChangeArrowheads="1"/>
          </p:cNvSpPr>
          <p:nvPr/>
        </p:nvSpPr>
        <p:spPr bwMode="auto">
          <a:xfrm>
            <a:off x="5653088" y="4529818"/>
            <a:ext cx="4122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4C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点击添加标题</a:t>
            </a:r>
            <a:endParaRPr lang="en-US" altLang="zh-CN" sz="2400" dirty="0">
              <a:solidFill>
                <a:srgbClr val="004C4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842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1" name="任意多边形 30"/>
          <p:cNvSpPr/>
          <p:nvPr/>
        </p:nvSpPr>
        <p:spPr>
          <a:xfrm>
            <a:off x="3314693" y="4003505"/>
            <a:ext cx="690560" cy="690560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5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5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0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  <a:gd name="connsiteX63" fmla="*/ 990219 w 2233993"/>
              <a:gd name="connsiteY63" fmla="*/ 0 h 2233993"/>
              <a:gd name="connsiteX64" fmla="*/ 1116996 w 2233993"/>
              <a:gd name="connsiteY64" fmla="*/ 389652 h 2233993"/>
              <a:gd name="connsiteX65" fmla="*/ 386972 w 2233993"/>
              <a:gd name="connsiteY65" fmla="*/ 1119676 h 2233993"/>
              <a:gd name="connsiteX66" fmla="*/ 1116996 w 2233993"/>
              <a:gd name="connsiteY66" fmla="*/ 1849700 h 2233993"/>
              <a:gd name="connsiteX67" fmla="*/ 1847020 w 2233993"/>
              <a:gd name="connsiteY67" fmla="*/ 1119676 h 2233993"/>
              <a:gd name="connsiteX68" fmla="*/ 1116996 w 2233993"/>
              <a:gd name="connsiteY68" fmla="*/ 389652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5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3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5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389652"/>
                </a:moveTo>
                <a:cubicBezTo>
                  <a:pt x="713815" y="389652"/>
                  <a:pt x="386972" y="716495"/>
                  <a:pt x="386972" y="1119676"/>
                </a:cubicBezTo>
                <a:cubicBezTo>
                  <a:pt x="386972" y="1522857"/>
                  <a:pt x="713815" y="1849700"/>
                  <a:pt x="1116996" y="1849700"/>
                </a:cubicBezTo>
                <a:cubicBezTo>
                  <a:pt x="1520177" y="1849700"/>
                  <a:pt x="1847020" y="1522857"/>
                  <a:pt x="1847020" y="1119676"/>
                </a:cubicBezTo>
                <a:cubicBezTo>
                  <a:pt x="1847020" y="716495"/>
                  <a:pt x="1520177" y="389652"/>
                  <a:pt x="1116996" y="389652"/>
                </a:cubicBezTo>
                <a:close/>
              </a:path>
            </a:pathLst>
          </a:cu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4519568" y="2285580"/>
            <a:ext cx="1520352" cy="1520352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5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5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0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  <a:gd name="connsiteX63" fmla="*/ 990219 w 2233993"/>
              <a:gd name="connsiteY63" fmla="*/ 0 h 2233993"/>
              <a:gd name="connsiteX64" fmla="*/ 1116996 w 2233993"/>
              <a:gd name="connsiteY64" fmla="*/ 389652 h 2233993"/>
              <a:gd name="connsiteX65" fmla="*/ 386972 w 2233993"/>
              <a:gd name="connsiteY65" fmla="*/ 1119676 h 2233993"/>
              <a:gd name="connsiteX66" fmla="*/ 1116996 w 2233993"/>
              <a:gd name="connsiteY66" fmla="*/ 1849700 h 2233993"/>
              <a:gd name="connsiteX67" fmla="*/ 1847020 w 2233993"/>
              <a:gd name="connsiteY67" fmla="*/ 1119676 h 2233993"/>
              <a:gd name="connsiteX68" fmla="*/ 1116996 w 2233993"/>
              <a:gd name="connsiteY68" fmla="*/ 389652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5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3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5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389652"/>
                </a:moveTo>
                <a:cubicBezTo>
                  <a:pt x="713815" y="389652"/>
                  <a:pt x="386972" y="716495"/>
                  <a:pt x="386972" y="1119676"/>
                </a:cubicBezTo>
                <a:cubicBezTo>
                  <a:pt x="386972" y="1522857"/>
                  <a:pt x="713815" y="1849700"/>
                  <a:pt x="1116996" y="1849700"/>
                </a:cubicBezTo>
                <a:cubicBezTo>
                  <a:pt x="1520177" y="1849700"/>
                  <a:pt x="1847020" y="1522857"/>
                  <a:pt x="1847020" y="1119676"/>
                </a:cubicBezTo>
                <a:cubicBezTo>
                  <a:pt x="1847020" y="716495"/>
                  <a:pt x="1520177" y="389652"/>
                  <a:pt x="1116996" y="389652"/>
                </a:cubicBezTo>
                <a:close/>
              </a:path>
            </a:pathLst>
          </a:cu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5970053" y="3634762"/>
            <a:ext cx="1142992" cy="1142992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5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5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0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  <a:gd name="connsiteX63" fmla="*/ 990219 w 2233993"/>
              <a:gd name="connsiteY63" fmla="*/ 0 h 2233993"/>
              <a:gd name="connsiteX64" fmla="*/ 1116996 w 2233993"/>
              <a:gd name="connsiteY64" fmla="*/ 389652 h 2233993"/>
              <a:gd name="connsiteX65" fmla="*/ 386972 w 2233993"/>
              <a:gd name="connsiteY65" fmla="*/ 1119676 h 2233993"/>
              <a:gd name="connsiteX66" fmla="*/ 1116996 w 2233993"/>
              <a:gd name="connsiteY66" fmla="*/ 1849700 h 2233993"/>
              <a:gd name="connsiteX67" fmla="*/ 1847020 w 2233993"/>
              <a:gd name="connsiteY67" fmla="*/ 1119676 h 2233993"/>
              <a:gd name="connsiteX68" fmla="*/ 1116996 w 2233993"/>
              <a:gd name="connsiteY68" fmla="*/ 389652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5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3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5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389652"/>
                </a:moveTo>
                <a:cubicBezTo>
                  <a:pt x="713815" y="389652"/>
                  <a:pt x="386972" y="716495"/>
                  <a:pt x="386972" y="1119676"/>
                </a:cubicBezTo>
                <a:cubicBezTo>
                  <a:pt x="386972" y="1522857"/>
                  <a:pt x="713815" y="1849700"/>
                  <a:pt x="1116996" y="1849700"/>
                </a:cubicBezTo>
                <a:cubicBezTo>
                  <a:pt x="1520177" y="1849700"/>
                  <a:pt x="1847020" y="1522857"/>
                  <a:pt x="1847020" y="1119676"/>
                </a:cubicBezTo>
                <a:cubicBezTo>
                  <a:pt x="1847020" y="716495"/>
                  <a:pt x="1520177" y="389652"/>
                  <a:pt x="1116996" y="389652"/>
                </a:cubicBezTo>
                <a:close/>
              </a:path>
            </a:pathLst>
          </a:cu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6480619" y="1460366"/>
            <a:ext cx="690560" cy="690560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5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5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0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  <a:gd name="connsiteX63" fmla="*/ 990219 w 2233993"/>
              <a:gd name="connsiteY63" fmla="*/ 0 h 2233993"/>
              <a:gd name="connsiteX64" fmla="*/ 1116996 w 2233993"/>
              <a:gd name="connsiteY64" fmla="*/ 389652 h 2233993"/>
              <a:gd name="connsiteX65" fmla="*/ 386972 w 2233993"/>
              <a:gd name="connsiteY65" fmla="*/ 1119676 h 2233993"/>
              <a:gd name="connsiteX66" fmla="*/ 1116996 w 2233993"/>
              <a:gd name="connsiteY66" fmla="*/ 1849700 h 2233993"/>
              <a:gd name="connsiteX67" fmla="*/ 1847020 w 2233993"/>
              <a:gd name="connsiteY67" fmla="*/ 1119676 h 2233993"/>
              <a:gd name="connsiteX68" fmla="*/ 1116996 w 2233993"/>
              <a:gd name="connsiteY68" fmla="*/ 389652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5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3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5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389652"/>
                </a:moveTo>
                <a:cubicBezTo>
                  <a:pt x="713815" y="389652"/>
                  <a:pt x="386972" y="716495"/>
                  <a:pt x="386972" y="1119676"/>
                </a:cubicBezTo>
                <a:cubicBezTo>
                  <a:pt x="386972" y="1522857"/>
                  <a:pt x="713815" y="1849700"/>
                  <a:pt x="1116996" y="1849700"/>
                </a:cubicBezTo>
                <a:cubicBezTo>
                  <a:pt x="1520177" y="1849700"/>
                  <a:pt x="1847020" y="1522857"/>
                  <a:pt x="1847020" y="1119676"/>
                </a:cubicBezTo>
                <a:cubicBezTo>
                  <a:pt x="1847020" y="716495"/>
                  <a:pt x="1520177" y="389652"/>
                  <a:pt x="1116996" y="389652"/>
                </a:cubicBezTo>
                <a:close/>
              </a:path>
            </a:pathLst>
          </a:cu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7626694" y="2718995"/>
            <a:ext cx="982707" cy="982707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5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5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0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  <a:gd name="connsiteX63" fmla="*/ 990219 w 2233993"/>
              <a:gd name="connsiteY63" fmla="*/ 0 h 2233993"/>
              <a:gd name="connsiteX64" fmla="*/ 1116996 w 2233993"/>
              <a:gd name="connsiteY64" fmla="*/ 389652 h 2233993"/>
              <a:gd name="connsiteX65" fmla="*/ 386972 w 2233993"/>
              <a:gd name="connsiteY65" fmla="*/ 1119676 h 2233993"/>
              <a:gd name="connsiteX66" fmla="*/ 1116996 w 2233993"/>
              <a:gd name="connsiteY66" fmla="*/ 1849700 h 2233993"/>
              <a:gd name="connsiteX67" fmla="*/ 1847020 w 2233993"/>
              <a:gd name="connsiteY67" fmla="*/ 1119676 h 2233993"/>
              <a:gd name="connsiteX68" fmla="*/ 1116996 w 2233993"/>
              <a:gd name="connsiteY68" fmla="*/ 389652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5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3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5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389652"/>
                </a:moveTo>
                <a:cubicBezTo>
                  <a:pt x="713815" y="389652"/>
                  <a:pt x="386972" y="716495"/>
                  <a:pt x="386972" y="1119676"/>
                </a:cubicBezTo>
                <a:cubicBezTo>
                  <a:pt x="386972" y="1522857"/>
                  <a:pt x="713815" y="1849700"/>
                  <a:pt x="1116996" y="1849700"/>
                </a:cubicBezTo>
                <a:cubicBezTo>
                  <a:pt x="1520177" y="1849700"/>
                  <a:pt x="1847020" y="1522857"/>
                  <a:pt x="1847020" y="1119676"/>
                </a:cubicBezTo>
                <a:cubicBezTo>
                  <a:pt x="1847020" y="716495"/>
                  <a:pt x="1520177" y="389652"/>
                  <a:pt x="1116996" y="389652"/>
                </a:cubicBezTo>
                <a:close/>
              </a:path>
            </a:pathLst>
          </a:cu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3508451" y="4554864"/>
            <a:ext cx="1503428" cy="1503428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5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5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1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5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5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1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close/>
              </a:path>
            </a:pathLst>
          </a:cu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4267057" y="2913443"/>
            <a:ext cx="2082552" cy="2082552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5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5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1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5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5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1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close/>
              </a:path>
            </a:pathLst>
          </a:cu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5850052" y="2150926"/>
            <a:ext cx="1602277" cy="1602277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5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5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1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5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5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1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close/>
              </a:path>
            </a:pathLst>
          </a:cu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7275024" y="1582809"/>
            <a:ext cx="1602277" cy="1602277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5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5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1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5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5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1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close/>
              </a:path>
            </a:pathLst>
          </a:cu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768782" y="4815194"/>
            <a:ext cx="982767" cy="982767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133567" y="2421792"/>
            <a:ext cx="1047809" cy="1047809"/>
          </a:xfrm>
          <a:prstGeom prst="ellipse">
            <a:avLst/>
          </a:pr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545976" y="1860043"/>
            <a:ext cx="1047809" cy="1047809"/>
          </a:xfrm>
          <a:prstGeom prst="ellipse">
            <a:avLst/>
          </a:pr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601782" y="3268817"/>
            <a:ext cx="1415089" cy="1415089"/>
          </a:xfrm>
          <a:prstGeom prst="ellipse">
            <a:avLst/>
          </a:pr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5" name="Text Placeholder 5"/>
          <p:cNvSpPr txBox="1">
            <a:spLocks/>
          </p:cNvSpPr>
          <p:nvPr/>
        </p:nvSpPr>
        <p:spPr>
          <a:xfrm>
            <a:off x="9135384" y="1867356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56" name="Text Placeholder 6"/>
          <p:cNvSpPr txBox="1">
            <a:spLocks/>
          </p:cNvSpPr>
          <p:nvPr/>
        </p:nvSpPr>
        <p:spPr>
          <a:xfrm>
            <a:off x="9135384" y="2172979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57" name="Text Placeholder 5"/>
          <p:cNvSpPr txBox="1">
            <a:spLocks/>
          </p:cNvSpPr>
          <p:nvPr/>
        </p:nvSpPr>
        <p:spPr>
          <a:xfrm>
            <a:off x="7344684" y="4134306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58" name="Text Placeholder 6"/>
          <p:cNvSpPr txBox="1">
            <a:spLocks/>
          </p:cNvSpPr>
          <p:nvPr/>
        </p:nvSpPr>
        <p:spPr>
          <a:xfrm>
            <a:off x="7344684" y="4439929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59" name="Text Placeholder 5"/>
          <p:cNvSpPr txBox="1">
            <a:spLocks/>
          </p:cNvSpPr>
          <p:nvPr/>
        </p:nvSpPr>
        <p:spPr>
          <a:xfrm>
            <a:off x="3934734" y="1333956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60" name="Text Placeholder 6"/>
          <p:cNvSpPr txBox="1">
            <a:spLocks/>
          </p:cNvSpPr>
          <p:nvPr/>
        </p:nvSpPr>
        <p:spPr>
          <a:xfrm>
            <a:off x="3934734" y="1639579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61" name="Text Placeholder 5"/>
          <p:cNvSpPr txBox="1">
            <a:spLocks/>
          </p:cNvSpPr>
          <p:nvPr/>
        </p:nvSpPr>
        <p:spPr>
          <a:xfrm>
            <a:off x="1115334" y="5029656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62" name="Text Placeholder 6"/>
          <p:cNvSpPr txBox="1">
            <a:spLocks/>
          </p:cNvSpPr>
          <p:nvPr/>
        </p:nvSpPr>
        <p:spPr>
          <a:xfrm>
            <a:off x="1115334" y="5335279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grpSp>
        <p:nvGrpSpPr>
          <p:cNvPr id="63" name="Group 1297"/>
          <p:cNvGrpSpPr/>
          <p:nvPr/>
        </p:nvGrpSpPr>
        <p:grpSpPr>
          <a:xfrm>
            <a:off x="4058147" y="5074626"/>
            <a:ext cx="419445" cy="430824"/>
            <a:chOff x="2044700" y="2119313"/>
            <a:chExt cx="409575" cy="420688"/>
          </a:xfrm>
          <a:solidFill>
            <a:schemeClr val="bg1"/>
          </a:solidFill>
        </p:grpSpPr>
        <p:sp>
          <p:nvSpPr>
            <p:cNvPr id="64" name="Freeform 221"/>
            <p:cNvSpPr>
              <a:spLocks noEditPoints="1"/>
            </p:cNvSpPr>
            <p:nvPr/>
          </p:nvSpPr>
          <p:spPr bwMode="auto">
            <a:xfrm>
              <a:off x="2044700" y="2268538"/>
              <a:ext cx="409575" cy="271463"/>
            </a:xfrm>
            <a:custGeom>
              <a:avLst/>
              <a:gdLst>
                <a:gd name="T0" fmla="*/ 0 w 533"/>
                <a:gd name="T1" fmla="*/ 0 h 355"/>
                <a:gd name="T2" fmla="*/ 0 w 533"/>
                <a:gd name="T3" fmla="*/ 2 h 355"/>
                <a:gd name="T4" fmla="*/ 0 w 533"/>
                <a:gd name="T5" fmla="*/ 333 h 355"/>
                <a:gd name="T6" fmla="*/ 0 w 533"/>
                <a:gd name="T7" fmla="*/ 333 h 355"/>
                <a:gd name="T8" fmla="*/ 21 w 533"/>
                <a:gd name="T9" fmla="*/ 355 h 355"/>
                <a:gd name="T10" fmla="*/ 512 w 533"/>
                <a:gd name="T11" fmla="*/ 355 h 355"/>
                <a:gd name="T12" fmla="*/ 533 w 533"/>
                <a:gd name="T13" fmla="*/ 333 h 355"/>
                <a:gd name="T14" fmla="*/ 533 w 533"/>
                <a:gd name="T15" fmla="*/ 2 h 355"/>
                <a:gd name="T16" fmla="*/ 532 w 533"/>
                <a:gd name="T17" fmla="*/ 0 h 355"/>
                <a:gd name="T18" fmla="*/ 0 w 533"/>
                <a:gd name="T19" fmla="*/ 0 h 355"/>
                <a:gd name="T20" fmla="*/ 492 w 533"/>
                <a:gd name="T21" fmla="*/ 307 h 355"/>
                <a:gd name="T22" fmla="*/ 484 w 533"/>
                <a:gd name="T23" fmla="*/ 316 h 355"/>
                <a:gd name="T24" fmla="*/ 47 w 533"/>
                <a:gd name="T25" fmla="*/ 316 h 355"/>
                <a:gd name="T26" fmla="*/ 39 w 533"/>
                <a:gd name="T27" fmla="*/ 307 h 355"/>
                <a:gd name="T28" fmla="*/ 39 w 533"/>
                <a:gd name="T29" fmla="*/ 31 h 355"/>
                <a:gd name="T30" fmla="*/ 492 w 533"/>
                <a:gd name="T31" fmla="*/ 31 h 355"/>
                <a:gd name="T32" fmla="*/ 492 w 533"/>
                <a:gd name="T33" fmla="*/ 30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3" h="35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45"/>
                    <a:pt x="9" y="355"/>
                    <a:pt x="21" y="355"/>
                  </a:cubicBezTo>
                  <a:cubicBezTo>
                    <a:pt x="512" y="355"/>
                    <a:pt x="512" y="355"/>
                    <a:pt x="512" y="355"/>
                  </a:cubicBezTo>
                  <a:cubicBezTo>
                    <a:pt x="523" y="355"/>
                    <a:pt x="533" y="345"/>
                    <a:pt x="533" y="333"/>
                  </a:cubicBezTo>
                  <a:cubicBezTo>
                    <a:pt x="533" y="2"/>
                    <a:pt x="533" y="2"/>
                    <a:pt x="533" y="2"/>
                  </a:cubicBezTo>
                  <a:cubicBezTo>
                    <a:pt x="533" y="1"/>
                    <a:pt x="533" y="0"/>
                    <a:pt x="532" y="0"/>
                  </a:cubicBezTo>
                  <a:lnTo>
                    <a:pt x="0" y="0"/>
                  </a:lnTo>
                  <a:close/>
                  <a:moveTo>
                    <a:pt x="492" y="307"/>
                  </a:moveTo>
                  <a:cubicBezTo>
                    <a:pt x="492" y="312"/>
                    <a:pt x="489" y="316"/>
                    <a:pt x="484" y="316"/>
                  </a:cubicBezTo>
                  <a:cubicBezTo>
                    <a:pt x="47" y="316"/>
                    <a:pt x="47" y="316"/>
                    <a:pt x="47" y="316"/>
                  </a:cubicBezTo>
                  <a:cubicBezTo>
                    <a:pt x="43" y="316"/>
                    <a:pt x="39" y="312"/>
                    <a:pt x="39" y="307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92" y="31"/>
                    <a:pt x="492" y="31"/>
                    <a:pt x="492" y="31"/>
                  </a:cubicBezTo>
                  <a:lnTo>
                    <a:pt x="492" y="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222"/>
            <p:cNvSpPr>
              <a:spLocks/>
            </p:cNvSpPr>
            <p:nvPr/>
          </p:nvSpPr>
          <p:spPr bwMode="auto">
            <a:xfrm>
              <a:off x="2044700" y="2154238"/>
              <a:ext cx="409575" cy="87313"/>
            </a:xfrm>
            <a:custGeom>
              <a:avLst/>
              <a:gdLst>
                <a:gd name="T0" fmla="*/ 533 w 533"/>
                <a:gd name="T1" fmla="*/ 21 h 112"/>
                <a:gd name="T2" fmla="*/ 533 w 533"/>
                <a:gd name="T3" fmla="*/ 112 h 112"/>
                <a:gd name="T4" fmla="*/ 0 w 533"/>
                <a:gd name="T5" fmla="*/ 112 h 112"/>
                <a:gd name="T6" fmla="*/ 0 w 533"/>
                <a:gd name="T7" fmla="*/ 21 h 112"/>
                <a:gd name="T8" fmla="*/ 21 w 533"/>
                <a:gd name="T9" fmla="*/ 0 h 112"/>
                <a:gd name="T10" fmla="*/ 83 w 533"/>
                <a:gd name="T11" fmla="*/ 0 h 112"/>
                <a:gd name="T12" fmla="*/ 83 w 533"/>
                <a:gd name="T13" fmla="*/ 41 h 112"/>
                <a:gd name="T14" fmla="*/ 108 w 533"/>
                <a:gd name="T15" fmla="*/ 65 h 112"/>
                <a:gd name="T16" fmla="*/ 136 w 533"/>
                <a:gd name="T17" fmla="*/ 65 h 112"/>
                <a:gd name="T18" fmla="*/ 161 w 533"/>
                <a:gd name="T19" fmla="*/ 41 h 112"/>
                <a:gd name="T20" fmla="*/ 161 w 533"/>
                <a:gd name="T21" fmla="*/ 0 h 112"/>
                <a:gd name="T22" fmla="*/ 373 w 533"/>
                <a:gd name="T23" fmla="*/ 0 h 112"/>
                <a:gd name="T24" fmla="*/ 373 w 533"/>
                <a:gd name="T25" fmla="*/ 41 h 112"/>
                <a:gd name="T26" fmla="*/ 398 w 533"/>
                <a:gd name="T27" fmla="*/ 65 h 112"/>
                <a:gd name="T28" fmla="*/ 426 w 533"/>
                <a:gd name="T29" fmla="*/ 65 h 112"/>
                <a:gd name="T30" fmla="*/ 450 w 533"/>
                <a:gd name="T31" fmla="*/ 41 h 112"/>
                <a:gd name="T32" fmla="*/ 450 w 533"/>
                <a:gd name="T33" fmla="*/ 0 h 112"/>
                <a:gd name="T34" fmla="*/ 512 w 533"/>
                <a:gd name="T35" fmla="*/ 0 h 112"/>
                <a:gd name="T36" fmla="*/ 533 w 533"/>
                <a:gd name="T3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112">
                  <a:moveTo>
                    <a:pt x="533" y="21"/>
                  </a:moveTo>
                  <a:cubicBezTo>
                    <a:pt x="533" y="112"/>
                    <a:pt x="533" y="112"/>
                    <a:pt x="533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54"/>
                    <a:pt x="95" y="65"/>
                    <a:pt x="108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50" y="65"/>
                    <a:pt x="161" y="54"/>
                    <a:pt x="161" y="4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41"/>
                    <a:pt x="373" y="41"/>
                    <a:pt x="373" y="41"/>
                  </a:cubicBezTo>
                  <a:cubicBezTo>
                    <a:pt x="373" y="54"/>
                    <a:pt x="384" y="65"/>
                    <a:pt x="398" y="65"/>
                  </a:cubicBezTo>
                  <a:cubicBezTo>
                    <a:pt x="426" y="65"/>
                    <a:pt x="426" y="65"/>
                    <a:pt x="426" y="65"/>
                  </a:cubicBezTo>
                  <a:cubicBezTo>
                    <a:pt x="439" y="65"/>
                    <a:pt x="450" y="54"/>
                    <a:pt x="450" y="4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23" y="0"/>
                    <a:pt x="533" y="9"/>
                    <a:pt x="53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223"/>
            <p:cNvSpPr>
              <a:spLocks noEditPoints="1"/>
            </p:cNvSpPr>
            <p:nvPr/>
          </p:nvSpPr>
          <p:spPr bwMode="auto">
            <a:xfrm>
              <a:off x="2257425" y="2320925"/>
              <a:ext cx="111125" cy="153988"/>
            </a:xfrm>
            <a:custGeom>
              <a:avLst/>
              <a:gdLst>
                <a:gd name="T0" fmla="*/ 74 w 146"/>
                <a:gd name="T1" fmla="*/ 0 h 201"/>
                <a:gd name="T2" fmla="*/ 0 w 146"/>
                <a:gd name="T3" fmla="*/ 100 h 201"/>
                <a:gd name="T4" fmla="*/ 73 w 146"/>
                <a:gd name="T5" fmla="*/ 201 h 201"/>
                <a:gd name="T6" fmla="*/ 146 w 146"/>
                <a:gd name="T7" fmla="*/ 99 h 201"/>
                <a:gd name="T8" fmla="*/ 74 w 146"/>
                <a:gd name="T9" fmla="*/ 0 h 201"/>
                <a:gd name="T10" fmla="*/ 74 w 146"/>
                <a:gd name="T11" fmla="*/ 166 h 201"/>
                <a:gd name="T12" fmla="*/ 46 w 146"/>
                <a:gd name="T13" fmla="*/ 100 h 201"/>
                <a:gd name="T14" fmla="*/ 73 w 146"/>
                <a:gd name="T15" fmla="*/ 34 h 201"/>
                <a:gd name="T16" fmla="*/ 101 w 146"/>
                <a:gd name="T17" fmla="*/ 100 h 201"/>
                <a:gd name="T18" fmla="*/ 74 w 146"/>
                <a:gd name="T19" fmla="*/ 16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201">
                  <a:moveTo>
                    <a:pt x="74" y="0"/>
                  </a:moveTo>
                  <a:cubicBezTo>
                    <a:pt x="24" y="0"/>
                    <a:pt x="0" y="44"/>
                    <a:pt x="0" y="100"/>
                  </a:cubicBezTo>
                  <a:cubicBezTo>
                    <a:pt x="0" y="155"/>
                    <a:pt x="22" y="201"/>
                    <a:pt x="73" y="201"/>
                  </a:cubicBezTo>
                  <a:cubicBezTo>
                    <a:pt x="122" y="201"/>
                    <a:pt x="146" y="159"/>
                    <a:pt x="146" y="99"/>
                  </a:cubicBezTo>
                  <a:cubicBezTo>
                    <a:pt x="146" y="46"/>
                    <a:pt x="126" y="0"/>
                    <a:pt x="74" y="0"/>
                  </a:cubicBezTo>
                  <a:close/>
                  <a:moveTo>
                    <a:pt x="74" y="166"/>
                  </a:moveTo>
                  <a:cubicBezTo>
                    <a:pt x="56" y="166"/>
                    <a:pt x="45" y="145"/>
                    <a:pt x="46" y="100"/>
                  </a:cubicBezTo>
                  <a:cubicBezTo>
                    <a:pt x="45" y="55"/>
                    <a:pt x="57" y="34"/>
                    <a:pt x="73" y="34"/>
                  </a:cubicBezTo>
                  <a:cubicBezTo>
                    <a:pt x="92" y="34"/>
                    <a:pt x="101" y="57"/>
                    <a:pt x="101" y="100"/>
                  </a:cubicBezTo>
                  <a:cubicBezTo>
                    <a:pt x="101" y="144"/>
                    <a:pt x="91" y="166"/>
                    <a:pt x="74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24"/>
            <p:cNvSpPr>
              <a:spLocks/>
            </p:cNvSpPr>
            <p:nvPr/>
          </p:nvSpPr>
          <p:spPr bwMode="auto">
            <a:xfrm>
              <a:off x="2132013" y="2320925"/>
              <a:ext cx="104775" cy="150813"/>
            </a:xfrm>
            <a:custGeom>
              <a:avLst/>
              <a:gdLst>
                <a:gd name="T0" fmla="*/ 138 w 138"/>
                <a:gd name="T1" fmla="*/ 197 h 197"/>
                <a:gd name="T2" fmla="*/ 0 w 138"/>
                <a:gd name="T3" fmla="*/ 197 h 197"/>
                <a:gd name="T4" fmla="*/ 0 w 138"/>
                <a:gd name="T5" fmla="*/ 170 h 197"/>
                <a:gd name="T6" fmla="*/ 25 w 138"/>
                <a:gd name="T7" fmla="*/ 147 h 197"/>
                <a:gd name="T8" fmla="*/ 89 w 138"/>
                <a:gd name="T9" fmla="*/ 65 h 197"/>
                <a:gd name="T10" fmla="*/ 57 w 138"/>
                <a:gd name="T11" fmla="*/ 36 h 197"/>
                <a:gd name="T12" fmla="*/ 15 w 138"/>
                <a:gd name="T13" fmla="*/ 52 h 197"/>
                <a:gd name="T14" fmla="*/ 3 w 138"/>
                <a:gd name="T15" fmla="*/ 20 h 197"/>
                <a:gd name="T16" fmla="*/ 66 w 138"/>
                <a:gd name="T17" fmla="*/ 0 h 197"/>
                <a:gd name="T18" fmla="*/ 134 w 138"/>
                <a:gd name="T19" fmla="*/ 61 h 197"/>
                <a:gd name="T20" fmla="*/ 83 w 138"/>
                <a:gd name="T21" fmla="*/ 144 h 197"/>
                <a:gd name="T22" fmla="*/ 65 w 138"/>
                <a:gd name="T23" fmla="*/ 159 h 197"/>
                <a:gd name="T24" fmla="*/ 65 w 138"/>
                <a:gd name="T25" fmla="*/ 160 h 197"/>
                <a:gd name="T26" fmla="*/ 138 w 138"/>
                <a:gd name="T27" fmla="*/ 160 h 197"/>
                <a:gd name="T28" fmla="*/ 138 w 138"/>
                <a:gd name="T2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97">
                  <a:moveTo>
                    <a:pt x="138" y="197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68" y="109"/>
                    <a:pt x="88" y="87"/>
                    <a:pt x="89" y="65"/>
                  </a:cubicBezTo>
                  <a:cubicBezTo>
                    <a:pt x="89" y="49"/>
                    <a:pt x="79" y="36"/>
                    <a:pt x="57" y="36"/>
                  </a:cubicBezTo>
                  <a:cubicBezTo>
                    <a:pt x="40" y="36"/>
                    <a:pt x="26" y="45"/>
                    <a:pt x="15" y="5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7" y="9"/>
                    <a:pt x="40" y="0"/>
                    <a:pt x="66" y="0"/>
                  </a:cubicBezTo>
                  <a:cubicBezTo>
                    <a:pt x="110" y="0"/>
                    <a:pt x="134" y="25"/>
                    <a:pt x="134" y="61"/>
                  </a:cubicBezTo>
                  <a:cubicBezTo>
                    <a:pt x="134" y="93"/>
                    <a:pt x="111" y="119"/>
                    <a:pt x="83" y="144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138" y="160"/>
                    <a:pt x="138" y="160"/>
                    <a:pt x="138" y="160"/>
                  </a:cubicBezTo>
                  <a:lnTo>
                    <a:pt x="138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25"/>
            <p:cNvSpPr>
              <a:spLocks/>
            </p:cNvSpPr>
            <p:nvPr/>
          </p:nvSpPr>
          <p:spPr bwMode="auto">
            <a:xfrm>
              <a:off x="2124075" y="2119313"/>
              <a:ext cx="30163" cy="71438"/>
            </a:xfrm>
            <a:custGeom>
              <a:avLst/>
              <a:gdLst>
                <a:gd name="T0" fmla="*/ 0 w 39"/>
                <a:gd name="T1" fmla="*/ 80 h 92"/>
                <a:gd name="T2" fmla="*/ 0 w 39"/>
                <a:gd name="T3" fmla="*/ 13 h 92"/>
                <a:gd name="T4" fmla="*/ 12 w 39"/>
                <a:gd name="T5" fmla="*/ 0 h 92"/>
                <a:gd name="T6" fmla="*/ 26 w 39"/>
                <a:gd name="T7" fmla="*/ 0 h 92"/>
                <a:gd name="T8" fmla="*/ 39 w 39"/>
                <a:gd name="T9" fmla="*/ 13 h 92"/>
                <a:gd name="T10" fmla="*/ 39 w 39"/>
                <a:gd name="T11" fmla="*/ 80 h 92"/>
                <a:gd name="T12" fmla="*/ 26 w 39"/>
                <a:gd name="T13" fmla="*/ 92 h 92"/>
                <a:gd name="T14" fmla="*/ 12 w 39"/>
                <a:gd name="T15" fmla="*/ 92 h 92"/>
                <a:gd name="T16" fmla="*/ 0 w 39"/>
                <a:gd name="T17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92">
                  <a:moveTo>
                    <a:pt x="0" y="8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7"/>
                    <a:pt x="33" y="92"/>
                    <a:pt x="26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5" y="92"/>
                    <a:pt x="0" y="87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226"/>
            <p:cNvSpPr>
              <a:spLocks/>
            </p:cNvSpPr>
            <p:nvPr/>
          </p:nvSpPr>
          <p:spPr bwMode="auto">
            <a:xfrm>
              <a:off x="2346325" y="2119313"/>
              <a:ext cx="30163" cy="71438"/>
            </a:xfrm>
            <a:custGeom>
              <a:avLst/>
              <a:gdLst>
                <a:gd name="T0" fmla="*/ 0 w 39"/>
                <a:gd name="T1" fmla="*/ 80 h 92"/>
                <a:gd name="T2" fmla="*/ 0 w 39"/>
                <a:gd name="T3" fmla="*/ 13 h 92"/>
                <a:gd name="T4" fmla="*/ 13 w 39"/>
                <a:gd name="T5" fmla="*/ 0 h 92"/>
                <a:gd name="T6" fmla="*/ 27 w 39"/>
                <a:gd name="T7" fmla="*/ 0 h 92"/>
                <a:gd name="T8" fmla="*/ 39 w 39"/>
                <a:gd name="T9" fmla="*/ 13 h 92"/>
                <a:gd name="T10" fmla="*/ 39 w 39"/>
                <a:gd name="T11" fmla="*/ 80 h 92"/>
                <a:gd name="T12" fmla="*/ 27 w 39"/>
                <a:gd name="T13" fmla="*/ 92 h 92"/>
                <a:gd name="T14" fmla="*/ 13 w 39"/>
                <a:gd name="T15" fmla="*/ 92 h 92"/>
                <a:gd name="T16" fmla="*/ 0 w 39"/>
                <a:gd name="T17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92">
                  <a:moveTo>
                    <a:pt x="0" y="8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4" y="0"/>
                    <a:pt x="39" y="6"/>
                    <a:pt x="39" y="1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7"/>
                    <a:pt x="34" y="92"/>
                    <a:pt x="27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6" y="92"/>
                    <a:pt x="0" y="87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84" name="Group 1310"/>
          <p:cNvGrpSpPr/>
          <p:nvPr/>
        </p:nvGrpSpPr>
        <p:grpSpPr>
          <a:xfrm>
            <a:off x="4988526" y="3645070"/>
            <a:ext cx="639614" cy="733598"/>
            <a:chOff x="4638675" y="4654550"/>
            <a:chExt cx="388938" cy="446088"/>
          </a:xfrm>
          <a:solidFill>
            <a:schemeClr val="bg1"/>
          </a:solidFill>
        </p:grpSpPr>
        <p:sp>
          <p:nvSpPr>
            <p:cNvPr id="85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242"/>
            <p:cNvSpPr>
              <a:spLocks/>
            </p:cNvSpPr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243"/>
            <p:cNvSpPr>
              <a:spLocks/>
            </p:cNvSpPr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92" name="Group 1303"/>
          <p:cNvGrpSpPr/>
          <p:nvPr/>
        </p:nvGrpSpPr>
        <p:grpSpPr>
          <a:xfrm>
            <a:off x="6427353" y="2781408"/>
            <a:ext cx="447675" cy="341313"/>
            <a:chOff x="2908300" y="2946400"/>
            <a:chExt cx="447675" cy="341313"/>
          </a:xfrm>
          <a:solidFill>
            <a:schemeClr val="bg1"/>
          </a:solidFill>
        </p:grpSpPr>
        <p:sp>
          <p:nvSpPr>
            <p:cNvPr id="93" name="Freeform 227"/>
            <p:cNvSpPr>
              <a:spLocks/>
            </p:cNvSpPr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4" name="Freeform 228"/>
            <p:cNvSpPr>
              <a:spLocks/>
            </p:cNvSpPr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95" name="Group 1308"/>
          <p:cNvGrpSpPr/>
          <p:nvPr/>
        </p:nvGrpSpPr>
        <p:grpSpPr>
          <a:xfrm>
            <a:off x="7897568" y="2179953"/>
            <a:ext cx="357188" cy="407988"/>
            <a:chOff x="3789363" y="3787775"/>
            <a:chExt cx="357188" cy="407988"/>
          </a:xfrm>
          <a:solidFill>
            <a:schemeClr val="bg1"/>
          </a:solidFill>
        </p:grpSpPr>
        <p:sp>
          <p:nvSpPr>
            <p:cNvPr id="96" name="Freeform 40"/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41"/>
            <p:cNvSpPr>
              <a:spLocks/>
            </p:cNvSpPr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8" name="Freeform 42"/>
            <p:cNvSpPr>
              <a:spLocks/>
            </p:cNvSpPr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Freeform 43"/>
            <p:cNvSpPr>
              <a:spLocks/>
            </p:cNvSpPr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" name="Freeform 50"/>
            <p:cNvSpPr>
              <a:spLocks/>
            </p:cNvSpPr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" name="Freeform 51"/>
            <p:cNvSpPr>
              <a:spLocks/>
            </p:cNvSpPr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" name="Freeform 52"/>
            <p:cNvSpPr>
              <a:spLocks/>
            </p:cNvSpPr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" name="Freeform 54"/>
            <p:cNvSpPr>
              <a:spLocks/>
            </p:cNvSpPr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" name="Freeform 55"/>
            <p:cNvSpPr>
              <a:spLocks/>
            </p:cNvSpPr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" name="Freeform 56"/>
            <p:cNvSpPr>
              <a:spLocks/>
            </p:cNvSpPr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" name="Freeform 57"/>
            <p:cNvSpPr>
              <a:spLocks/>
            </p:cNvSpPr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" name="Freeform 58"/>
            <p:cNvSpPr>
              <a:spLocks/>
            </p:cNvSpPr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5" name="Freeform 59"/>
            <p:cNvSpPr>
              <a:spLocks/>
            </p:cNvSpPr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6" name="Freeform 60"/>
            <p:cNvSpPr>
              <a:spLocks/>
            </p:cNvSpPr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7" name="Freeform 61"/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8" name="Freeform 62"/>
            <p:cNvSpPr>
              <a:spLocks/>
            </p:cNvSpPr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89" name="矩形 88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0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1738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99" name="Shape 384"/>
          <p:cNvSpPr/>
          <p:nvPr/>
        </p:nvSpPr>
        <p:spPr>
          <a:xfrm>
            <a:off x="8529402" y="1441766"/>
            <a:ext cx="2115186" cy="3093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5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485"/>
                </a:lnTo>
                <a:lnTo>
                  <a:pt x="0" y="1150"/>
                </a:lnTo>
                <a:close/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 kern="0">
              <a:solidFill>
                <a:prstClr val="black"/>
              </a:solidFill>
            </a:endParaRPr>
          </a:p>
        </p:txBody>
      </p:sp>
      <p:sp>
        <p:nvSpPr>
          <p:cNvPr id="100" name="Shape 385"/>
          <p:cNvSpPr/>
          <p:nvPr/>
        </p:nvSpPr>
        <p:spPr>
          <a:xfrm>
            <a:off x="6196757" y="1441766"/>
            <a:ext cx="2115186" cy="3093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5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485"/>
                </a:lnTo>
                <a:lnTo>
                  <a:pt x="0" y="1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 kern="0">
              <a:solidFill>
                <a:prstClr val="black"/>
              </a:solidFill>
            </a:endParaRPr>
          </a:p>
        </p:txBody>
      </p:sp>
      <p:sp>
        <p:nvSpPr>
          <p:cNvPr id="101" name="Shape 386"/>
          <p:cNvSpPr/>
          <p:nvPr/>
        </p:nvSpPr>
        <p:spPr>
          <a:xfrm>
            <a:off x="3864113" y="1441766"/>
            <a:ext cx="2115186" cy="3093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5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485"/>
                </a:lnTo>
                <a:lnTo>
                  <a:pt x="0" y="1150"/>
                </a:lnTo>
                <a:close/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 kern="0">
              <a:solidFill>
                <a:prstClr val="black"/>
              </a:solidFill>
            </a:endParaRPr>
          </a:p>
        </p:txBody>
      </p:sp>
      <p:sp>
        <p:nvSpPr>
          <p:cNvPr id="102" name="Shape 387"/>
          <p:cNvSpPr/>
          <p:nvPr/>
        </p:nvSpPr>
        <p:spPr>
          <a:xfrm>
            <a:off x="1531469" y="1441766"/>
            <a:ext cx="2115186" cy="3093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5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485"/>
                </a:lnTo>
                <a:lnTo>
                  <a:pt x="0" y="1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7" name="Text Placeholder 15"/>
          <p:cNvSpPr txBox="1">
            <a:spLocks/>
          </p:cNvSpPr>
          <p:nvPr/>
        </p:nvSpPr>
        <p:spPr>
          <a:xfrm>
            <a:off x="1734982" y="2920682"/>
            <a:ext cx="167259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129" name="Text Placeholder 15"/>
          <p:cNvSpPr txBox="1">
            <a:spLocks/>
          </p:cNvSpPr>
          <p:nvPr/>
        </p:nvSpPr>
        <p:spPr>
          <a:xfrm>
            <a:off x="4072432" y="2929592"/>
            <a:ext cx="167259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65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130" name="Text Placeholder 15"/>
          <p:cNvSpPr txBox="1">
            <a:spLocks/>
          </p:cNvSpPr>
          <p:nvPr/>
        </p:nvSpPr>
        <p:spPr>
          <a:xfrm>
            <a:off x="6401294" y="2929592"/>
            <a:ext cx="167259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65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131" name="Text Placeholder 15"/>
          <p:cNvSpPr txBox="1">
            <a:spLocks/>
          </p:cNvSpPr>
          <p:nvPr/>
        </p:nvSpPr>
        <p:spPr>
          <a:xfrm>
            <a:off x="8774365" y="2929592"/>
            <a:ext cx="167259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65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点击添加标题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25788" y="1543280"/>
            <a:ext cx="1130813" cy="1130813"/>
            <a:chOff x="1525788" y="2253176"/>
            <a:chExt cx="1130813" cy="1130813"/>
          </a:xfrm>
        </p:grpSpPr>
        <p:sp>
          <p:nvSpPr>
            <p:cNvPr id="116" name="Shape 416"/>
            <p:cNvSpPr/>
            <p:nvPr/>
          </p:nvSpPr>
          <p:spPr>
            <a:xfrm>
              <a:off x="1525788" y="2253176"/>
              <a:ext cx="1130813" cy="113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grpSp>
          <p:nvGrpSpPr>
            <p:cNvPr id="143" name="Group 121"/>
            <p:cNvGrpSpPr/>
            <p:nvPr/>
          </p:nvGrpSpPr>
          <p:grpSpPr>
            <a:xfrm>
              <a:off x="1816559" y="2542913"/>
              <a:ext cx="549270" cy="551340"/>
              <a:chOff x="2700338" y="2224088"/>
              <a:chExt cx="420688" cy="422275"/>
            </a:xfrm>
            <a:solidFill>
              <a:schemeClr val="bg1"/>
            </a:solidFill>
          </p:grpSpPr>
          <p:sp>
            <p:nvSpPr>
              <p:cNvPr id="144" name="Freeform 12"/>
              <p:cNvSpPr>
                <a:spLocks noEditPoints="1"/>
              </p:cNvSpPr>
              <p:nvPr/>
            </p:nvSpPr>
            <p:spPr bwMode="auto">
              <a:xfrm>
                <a:off x="2830513" y="2352675"/>
                <a:ext cx="161925" cy="163513"/>
              </a:xfrm>
              <a:custGeom>
                <a:avLst/>
                <a:gdLst>
                  <a:gd name="T0" fmla="*/ 38 w 77"/>
                  <a:gd name="T1" fmla="*/ 0 h 77"/>
                  <a:gd name="T2" fmla="*/ 9 w 77"/>
                  <a:gd name="T3" fmla="*/ 13 h 77"/>
                  <a:gd name="T4" fmla="*/ 0 w 77"/>
                  <a:gd name="T5" fmla="*/ 39 h 77"/>
                  <a:gd name="T6" fmla="*/ 38 w 77"/>
                  <a:gd name="T7" fmla="*/ 77 h 77"/>
                  <a:gd name="T8" fmla="*/ 64 w 77"/>
                  <a:gd name="T9" fmla="*/ 67 h 77"/>
                  <a:gd name="T10" fmla="*/ 77 w 77"/>
                  <a:gd name="T11" fmla="*/ 42 h 77"/>
                  <a:gd name="T12" fmla="*/ 77 w 77"/>
                  <a:gd name="T13" fmla="*/ 39 h 77"/>
                  <a:gd name="T14" fmla="*/ 38 w 77"/>
                  <a:gd name="T15" fmla="*/ 0 h 77"/>
                  <a:gd name="T16" fmla="*/ 66 w 77"/>
                  <a:gd name="T17" fmla="*/ 41 h 77"/>
                  <a:gd name="T18" fmla="*/ 38 w 77"/>
                  <a:gd name="T19" fmla="*/ 67 h 77"/>
                  <a:gd name="T20" fmla="*/ 10 w 77"/>
                  <a:gd name="T21" fmla="*/ 39 h 77"/>
                  <a:gd name="T22" fmla="*/ 17 w 77"/>
                  <a:gd name="T23" fmla="*/ 20 h 77"/>
                  <a:gd name="T24" fmla="*/ 38 w 77"/>
                  <a:gd name="T25" fmla="*/ 10 h 77"/>
                  <a:gd name="T26" fmla="*/ 67 w 77"/>
                  <a:gd name="T27" fmla="*/ 39 h 77"/>
                  <a:gd name="T28" fmla="*/ 66 w 77"/>
                  <a:gd name="T29" fmla="*/ 4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27" y="0"/>
                      <a:pt x="17" y="5"/>
                      <a:pt x="9" y="13"/>
                    </a:cubicBezTo>
                    <a:cubicBezTo>
                      <a:pt x="3" y="20"/>
                      <a:pt x="0" y="29"/>
                      <a:pt x="0" y="39"/>
                    </a:cubicBezTo>
                    <a:cubicBezTo>
                      <a:pt x="0" y="60"/>
                      <a:pt x="17" y="77"/>
                      <a:pt x="38" y="77"/>
                    </a:cubicBezTo>
                    <a:cubicBezTo>
                      <a:pt x="48" y="77"/>
                      <a:pt x="57" y="74"/>
                      <a:pt x="64" y="67"/>
                    </a:cubicBezTo>
                    <a:cubicBezTo>
                      <a:pt x="72" y="60"/>
                      <a:pt x="76" y="51"/>
                      <a:pt x="77" y="42"/>
                    </a:cubicBezTo>
                    <a:cubicBezTo>
                      <a:pt x="77" y="41"/>
                      <a:pt x="77" y="40"/>
                      <a:pt x="77" y="39"/>
                    </a:cubicBezTo>
                    <a:cubicBezTo>
                      <a:pt x="77" y="17"/>
                      <a:pt x="59" y="0"/>
                      <a:pt x="38" y="0"/>
                    </a:cubicBezTo>
                    <a:close/>
                    <a:moveTo>
                      <a:pt x="66" y="41"/>
                    </a:moveTo>
                    <a:cubicBezTo>
                      <a:pt x="65" y="56"/>
                      <a:pt x="53" y="67"/>
                      <a:pt x="38" y="67"/>
                    </a:cubicBezTo>
                    <a:cubicBezTo>
                      <a:pt x="23" y="67"/>
                      <a:pt x="10" y="54"/>
                      <a:pt x="10" y="39"/>
                    </a:cubicBezTo>
                    <a:cubicBezTo>
                      <a:pt x="10" y="32"/>
                      <a:pt x="12" y="25"/>
                      <a:pt x="17" y="20"/>
                    </a:cubicBezTo>
                    <a:cubicBezTo>
                      <a:pt x="22" y="14"/>
                      <a:pt x="30" y="10"/>
                      <a:pt x="38" y="10"/>
                    </a:cubicBezTo>
                    <a:cubicBezTo>
                      <a:pt x="54" y="10"/>
                      <a:pt x="67" y="23"/>
                      <a:pt x="67" y="39"/>
                    </a:cubicBezTo>
                    <a:cubicBezTo>
                      <a:pt x="67" y="40"/>
                      <a:pt x="67" y="41"/>
                      <a:pt x="6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5" name="Freeform 13"/>
              <p:cNvSpPr>
                <a:spLocks noEditPoints="1"/>
              </p:cNvSpPr>
              <p:nvPr/>
            </p:nvSpPr>
            <p:spPr bwMode="auto">
              <a:xfrm>
                <a:off x="2700338" y="2224088"/>
                <a:ext cx="420688" cy="422275"/>
              </a:xfrm>
              <a:custGeom>
                <a:avLst/>
                <a:gdLst>
                  <a:gd name="T0" fmla="*/ 178 w 198"/>
                  <a:gd name="T1" fmla="*/ 90 h 199"/>
                  <a:gd name="T2" fmla="*/ 110 w 198"/>
                  <a:gd name="T3" fmla="*/ 22 h 199"/>
                  <a:gd name="T4" fmla="*/ 108 w 198"/>
                  <a:gd name="T5" fmla="*/ 5 h 199"/>
                  <a:gd name="T6" fmla="*/ 95 w 198"/>
                  <a:gd name="T7" fmla="*/ 0 h 199"/>
                  <a:gd name="T8" fmla="*/ 90 w 198"/>
                  <a:gd name="T9" fmla="*/ 20 h 199"/>
                  <a:gd name="T10" fmla="*/ 40 w 198"/>
                  <a:gd name="T11" fmla="*/ 47 h 199"/>
                  <a:gd name="T12" fmla="*/ 20 w 198"/>
                  <a:gd name="T13" fmla="*/ 90 h 199"/>
                  <a:gd name="T14" fmla="*/ 0 w 198"/>
                  <a:gd name="T15" fmla="*/ 95 h 199"/>
                  <a:gd name="T16" fmla="*/ 5 w 198"/>
                  <a:gd name="T17" fmla="*/ 109 h 199"/>
                  <a:gd name="T18" fmla="*/ 21 w 198"/>
                  <a:gd name="T19" fmla="*/ 109 h 199"/>
                  <a:gd name="T20" fmla="*/ 90 w 198"/>
                  <a:gd name="T21" fmla="*/ 179 h 199"/>
                  <a:gd name="T22" fmla="*/ 95 w 198"/>
                  <a:gd name="T23" fmla="*/ 199 h 199"/>
                  <a:gd name="T24" fmla="*/ 108 w 198"/>
                  <a:gd name="T25" fmla="*/ 194 h 199"/>
                  <a:gd name="T26" fmla="*/ 109 w 198"/>
                  <a:gd name="T27" fmla="*/ 178 h 199"/>
                  <a:gd name="T28" fmla="*/ 178 w 198"/>
                  <a:gd name="T29" fmla="*/ 109 h 199"/>
                  <a:gd name="T30" fmla="*/ 198 w 198"/>
                  <a:gd name="T31" fmla="*/ 104 h 199"/>
                  <a:gd name="T32" fmla="*/ 194 w 198"/>
                  <a:gd name="T33" fmla="*/ 90 h 199"/>
                  <a:gd name="T34" fmla="*/ 108 w 198"/>
                  <a:gd name="T35" fmla="*/ 160 h 199"/>
                  <a:gd name="T36" fmla="*/ 95 w 198"/>
                  <a:gd name="T37" fmla="*/ 155 h 199"/>
                  <a:gd name="T38" fmla="*/ 90 w 198"/>
                  <a:gd name="T39" fmla="*/ 162 h 199"/>
                  <a:gd name="T40" fmla="*/ 36 w 198"/>
                  <a:gd name="T41" fmla="*/ 109 h 199"/>
                  <a:gd name="T42" fmla="*/ 39 w 198"/>
                  <a:gd name="T43" fmla="*/ 109 h 199"/>
                  <a:gd name="T44" fmla="*/ 44 w 198"/>
                  <a:gd name="T45" fmla="*/ 95 h 199"/>
                  <a:gd name="T46" fmla="*/ 36 w 198"/>
                  <a:gd name="T47" fmla="*/ 90 h 199"/>
                  <a:gd name="T48" fmla="*/ 52 w 198"/>
                  <a:gd name="T49" fmla="*/ 57 h 199"/>
                  <a:gd name="T50" fmla="*/ 90 w 198"/>
                  <a:gd name="T51" fmla="*/ 37 h 199"/>
                  <a:gd name="T52" fmla="*/ 95 w 198"/>
                  <a:gd name="T53" fmla="*/ 44 h 199"/>
                  <a:gd name="T54" fmla="*/ 108 w 198"/>
                  <a:gd name="T55" fmla="*/ 39 h 199"/>
                  <a:gd name="T56" fmla="*/ 110 w 198"/>
                  <a:gd name="T57" fmla="*/ 37 h 199"/>
                  <a:gd name="T58" fmla="*/ 162 w 198"/>
                  <a:gd name="T59" fmla="*/ 90 h 199"/>
                  <a:gd name="T60" fmla="*/ 155 w 198"/>
                  <a:gd name="T61" fmla="*/ 95 h 199"/>
                  <a:gd name="T62" fmla="*/ 160 w 198"/>
                  <a:gd name="T63" fmla="*/ 109 h 199"/>
                  <a:gd name="T64" fmla="*/ 162 w 198"/>
                  <a:gd name="T65" fmla="*/ 110 h 199"/>
                  <a:gd name="T66" fmla="*/ 108 w 198"/>
                  <a:gd name="T67" fmla="*/ 16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8" h="199">
                    <a:moveTo>
                      <a:pt x="194" y="90"/>
                    </a:moveTo>
                    <a:cubicBezTo>
                      <a:pt x="194" y="90"/>
                      <a:pt x="182" y="90"/>
                      <a:pt x="178" y="90"/>
                    </a:cubicBezTo>
                    <a:cubicBezTo>
                      <a:pt x="177" y="90"/>
                      <a:pt x="177" y="90"/>
                      <a:pt x="177" y="89"/>
                    </a:cubicBezTo>
                    <a:cubicBezTo>
                      <a:pt x="173" y="54"/>
                      <a:pt x="145" y="26"/>
                      <a:pt x="110" y="22"/>
                    </a:cubicBezTo>
                    <a:cubicBezTo>
                      <a:pt x="109" y="22"/>
                      <a:pt x="108" y="21"/>
                      <a:pt x="108" y="20"/>
                    </a:cubicBezTo>
                    <a:cubicBezTo>
                      <a:pt x="108" y="17"/>
                      <a:pt x="108" y="5"/>
                      <a:pt x="108" y="5"/>
                    </a:cubicBezTo>
                    <a:cubicBezTo>
                      <a:pt x="108" y="2"/>
                      <a:pt x="106" y="0"/>
                      <a:pt x="104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2" y="0"/>
                      <a:pt x="90" y="2"/>
                      <a:pt x="90" y="5"/>
                    </a:cubicBezTo>
                    <a:cubicBezTo>
                      <a:pt x="90" y="5"/>
                      <a:pt x="90" y="17"/>
                      <a:pt x="90" y="20"/>
                    </a:cubicBezTo>
                    <a:cubicBezTo>
                      <a:pt x="90" y="21"/>
                      <a:pt x="89" y="22"/>
                      <a:pt x="89" y="22"/>
                    </a:cubicBezTo>
                    <a:cubicBezTo>
                      <a:pt x="70" y="24"/>
                      <a:pt x="53" y="34"/>
                      <a:pt x="40" y="47"/>
                    </a:cubicBezTo>
                    <a:cubicBezTo>
                      <a:pt x="30" y="59"/>
                      <a:pt x="23" y="73"/>
                      <a:pt x="21" y="89"/>
                    </a:cubicBezTo>
                    <a:cubicBezTo>
                      <a:pt x="21" y="90"/>
                      <a:pt x="21" y="90"/>
                      <a:pt x="20" y="90"/>
                    </a:cubicBezTo>
                    <a:cubicBezTo>
                      <a:pt x="16" y="90"/>
                      <a:pt x="5" y="90"/>
                      <a:pt x="5" y="90"/>
                    </a:cubicBezTo>
                    <a:cubicBezTo>
                      <a:pt x="2" y="90"/>
                      <a:pt x="0" y="92"/>
                      <a:pt x="0" y="95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6"/>
                      <a:pt x="2" y="109"/>
                      <a:pt x="5" y="109"/>
                    </a:cubicBezTo>
                    <a:cubicBezTo>
                      <a:pt x="5" y="109"/>
                      <a:pt x="16" y="109"/>
                      <a:pt x="20" y="109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5" y="145"/>
                      <a:pt x="54" y="173"/>
                      <a:pt x="89" y="178"/>
                    </a:cubicBezTo>
                    <a:cubicBezTo>
                      <a:pt x="89" y="178"/>
                      <a:pt x="90" y="178"/>
                      <a:pt x="90" y="179"/>
                    </a:cubicBezTo>
                    <a:cubicBezTo>
                      <a:pt x="90" y="182"/>
                      <a:pt x="90" y="194"/>
                      <a:pt x="90" y="194"/>
                    </a:cubicBezTo>
                    <a:cubicBezTo>
                      <a:pt x="90" y="196"/>
                      <a:pt x="92" y="199"/>
                      <a:pt x="95" y="199"/>
                    </a:cubicBezTo>
                    <a:cubicBezTo>
                      <a:pt x="104" y="199"/>
                      <a:pt x="104" y="199"/>
                      <a:pt x="104" y="199"/>
                    </a:cubicBezTo>
                    <a:cubicBezTo>
                      <a:pt x="106" y="199"/>
                      <a:pt x="108" y="196"/>
                      <a:pt x="108" y="194"/>
                    </a:cubicBezTo>
                    <a:cubicBezTo>
                      <a:pt x="108" y="194"/>
                      <a:pt x="108" y="182"/>
                      <a:pt x="108" y="179"/>
                    </a:cubicBezTo>
                    <a:cubicBezTo>
                      <a:pt x="108" y="178"/>
                      <a:pt x="109" y="178"/>
                      <a:pt x="109" y="178"/>
                    </a:cubicBezTo>
                    <a:cubicBezTo>
                      <a:pt x="145" y="173"/>
                      <a:pt x="173" y="145"/>
                      <a:pt x="178" y="109"/>
                    </a:cubicBezTo>
                    <a:cubicBezTo>
                      <a:pt x="178" y="109"/>
                      <a:pt x="178" y="109"/>
                      <a:pt x="178" y="109"/>
                    </a:cubicBezTo>
                    <a:cubicBezTo>
                      <a:pt x="182" y="109"/>
                      <a:pt x="194" y="109"/>
                      <a:pt x="194" y="109"/>
                    </a:cubicBezTo>
                    <a:cubicBezTo>
                      <a:pt x="196" y="109"/>
                      <a:pt x="198" y="106"/>
                      <a:pt x="198" y="104"/>
                    </a:cubicBezTo>
                    <a:cubicBezTo>
                      <a:pt x="198" y="95"/>
                      <a:pt x="198" y="95"/>
                      <a:pt x="198" y="95"/>
                    </a:cubicBezTo>
                    <a:cubicBezTo>
                      <a:pt x="198" y="92"/>
                      <a:pt x="196" y="90"/>
                      <a:pt x="194" y="90"/>
                    </a:cubicBezTo>
                    <a:close/>
                    <a:moveTo>
                      <a:pt x="108" y="162"/>
                    </a:moveTo>
                    <a:cubicBezTo>
                      <a:pt x="108" y="162"/>
                      <a:pt x="108" y="160"/>
                      <a:pt x="108" y="160"/>
                    </a:cubicBezTo>
                    <a:cubicBezTo>
                      <a:pt x="108" y="157"/>
                      <a:pt x="106" y="155"/>
                      <a:pt x="104" y="155"/>
                    </a:cubicBezTo>
                    <a:cubicBezTo>
                      <a:pt x="95" y="155"/>
                      <a:pt x="95" y="155"/>
                      <a:pt x="95" y="155"/>
                    </a:cubicBezTo>
                    <a:cubicBezTo>
                      <a:pt x="92" y="155"/>
                      <a:pt x="90" y="157"/>
                      <a:pt x="90" y="160"/>
                    </a:cubicBezTo>
                    <a:cubicBezTo>
                      <a:pt x="90" y="160"/>
                      <a:pt x="90" y="162"/>
                      <a:pt x="90" y="162"/>
                    </a:cubicBezTo>
                    <a:cubicBezTo>
                      <a:pt x="90" y="163"/>
                      <a:pt x="89" y="163"/>
                      <a:pt x="89" y="163"/>
                    </a:cubicBezTo>
                    <a:cubicBezTo>
                      <a:pt x="61" y="158"/>
                      <a:pt x="40" y="137"/>
                      <a:pt x="36" y="109"/>
                    </a:cubicBezTo>
                    <a:cubicBezTo>
                      <a:pt x="36" y="109"/>
                      <a:pt x="36" y="109"/>
                      <a:pt x="36" y="109"/>
                    </a:cubicBezTo>
                    <a:cubicBezTo>
                      <a:pt x="39" y="109"/>
                      <a:pt x="39" y="109"/>
                      <a:pt x="39" y="109"/>
                    </a:cubicBezTo>
                    <a:cubicBezTo>
                      <a:pt x="41" y="109"/>
                      <a:pt x="44" y="106"/>
                      <a:pt x="44" y="104"/>
                    </a:cubicBezTo>
                    <a:cubicBezTo>
                      <a:pt x="44" y="95"/>
                      <a:pt x="44" y="95"/>
                      <a:pt x="44" y="95"/>
                    </a:cubicBezTo>
                    <a:cubicBezTo>
                      <a:pt x="44" y="92"/>
                      <a:pt x="41" y="90"/>
                      <a:pt x="39" y="90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8" y="77"/>
                      <a:pt x="44" y="66"/>
                      <a:pt x="52" y="57"/>
                    </a:cubicBezTo>
                    <a:cubicBezTo>
                      <a:pt x="61" y="46"/>
                      <a:pt x="74" y="39"/>
                      <a:pt x="89" y="37"/>
                    </a:cubicBezTo>
                    <a:cubicBezTo>
                      <a:pt x="89" y="37"/>
                      <a:pt x="90" y="36"/>
                      <a:pt x="90" y="37"/>
                    </a:cubicBezTo>
                    <a:cubicBezTo>
                      <a:pt x="90" y="37"/>
                      <a:pt x="90" y="39"/>
                      <a:pt x="90" y="39"/>
                    </a:cubicBezTo>
                    <a:cubicBezTo>
                      <a:pt x="90" y="42"/>
                      <a:pt x="92" y="44"/>
                      <a:pt x="95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2"/>
                      <a:pt x="108" y="39"/>
                    </a:cubicBezTo>
                    <a:cubicBezTo>
                      <a:pt x="108" y="39"/>
                      <a:pt x="108" y="37"/>
                      <a:pt x="108" y="37"/>
                    </a:cubicBezTo>
                    <a:cubicBezTo>
                      <a:pt x="108" y="36"/>
                      <a:pt x="109" y="37"/>
                      <a:pt x="110" y="37"/>
                    </a:cubicBezTo>
                    <a:cubicBezTo>
                      <a:pt x="137" y="41"/>
                      <a:pt x="158" y="62"/>
                      <a:pt x="162" y="89"/>
                    </a:cubicBezTo>
                    <a:cubicBezTo>
                      <a:pt x="162" y="89"/>
                      <a:pt x="162" y="90"/>
                      <a:pt x="162" y="90"/>
                    </a:cubicBezTo>
                    <a:cubicBezTo>
                      <a:pt x="161" y="90"/>
                      <a:pt x="160" y="90"/>
                      <a:pt x="160" y="90"/>
                    </a:cubicBezTo>
                    <a:cubicBezTo>
                      <a:pt x="157" y="90"/>
                      <a:pt x="155" y="92"/>
                      <a:pt x="155" y="95"/>
                    </a:cubicBez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55" y="106"/>
                      <a:pt x="157" y="109"/>
                      <a:pt x="160" y="109"/>
                    </a:cubicBezTo>
                    <a:cubicBezTo>
                      <a:pt x="160" y="109"/>
                      <a:pt x="161" y="109"/>
                      <a:pt x="162" y="109"/>
                    </a:cubicBezTo>
                    <a:cubicBezTo>
                      <a:pt x="163" y="109"/>
                      <a:pt x="162" y="109"/>
                      <a:pt x="162" y="110"/>
                    </a:cubicBezTo>
                    <a:cubicBezTo>
                      <a:pt x="158" y="137"/>
                      <a:pt x="137" y="158"/>
                      <a:pt x="110" y="163"/>
                    </a:cubicBezTo>
                    <a:cubicBezTo>
                      <a:pt x="109" y="163"/>
                      <a:pt x="108" y="163"/>
                      <a:pt x="108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859350" y="1543280"/>
            <a:ext cx="1130813" cy="1130813"/>
            <a:chOff x="3851391" y="2253176"/>
            <a:chExt cx="1130813" cy="1130813"/>
          </a:xfrm>
        </p:grpSpPr>
        <p:sp>
          <p:nvSpPr>
            <p:cNvPr id="119" name="Shape 419"/>
            <p:cNvSpPr/>
            <p:nvPr/>
          </p:nvSpPr>
          <p:spPr>
            <a:xfrm>
              <a:off x="3851391" y="2253176"/>
              <a:ext cx="1130813" cy="113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grpSp>
          <p:nvGrpSpPr>
            <p:cNvPr id="146" name="Group 1500"/>
            <p:cNvGrpSpPr/>
            <p:nvPr/>
          </p:nvGrpSpPr>
          <p:grpSpPr>
            <a:xfrm>
              <a:off x="4147332" y="2589431"/>
              <a:ext cx="538930" cy="458303"/>
              <a:chOff x="1277938" y="5121275"/>
              <a:chExt cx="403225" cy="342900"/>
            </a:xfrm>
            <a:solidFill>
              <a:schemeClr val="bg1"/>
            </a:solidFill>
          </p:grpSpPr>
          <p:sp>
            <p:nvSpPr>
              <p:cNvPr id="147" name="Freeform 66"/>
              <p:cNvSpPr>
                <a:spLocks noEditPoints="1"/>
              </p:cNvSpPr>
              <p:nvPr/>
            </p:nvSpPr>
            <p:spPr bwMode="auto">
              <a:xfrm>
                <a:off x="1411288" y="5130800"/>
                <a:ext cx="100013" cy="277813"/>
              </a:xfrm>
              <a:custGeom>
                <a:avLst/>
                <a:gdLst>
                  <a:gd name="T0" fmla="*/ 41 w 47"/>
                  <a:gd name="T1" fmla="*/ 0 h 131"/>
                  <a:gd name="T2" fmla="*/ 7 w 47"/>
                  <a:gd name="T3" fmla="*/ 0 h 131"/>
                  <a:gd name="T4" fmla="*/ 0 w 47"/>
                  <a:gd name="T5" fmla="*/ 6 h 131"/>
                  <a:gd name="T6" fmla="*/ 0 w 47"/>
                  <a:gd name="T7" fmla="*/ 124 h 131"/>
                  <a:gd name="T8" fmla="*/ 7 w 47"/>
                  <a:gd name="T9" fmla="*/ 131 h 131"/>
                  <a:gd name="T10" fmla="*/ 41 w 47"/>
                  <a:gd name="T11" fmla="*/ 131 h 131"/>
                  <a:gd name="T12" fmla="*/ 47 w 47"/>
                  <a:gd name="T13" fmla="*/ 124 h 131"/>
                  <a:gd name="T14" fmla="*/ 47 w 47"/>
                  <a:gd name="T15" fmla="*/ 6 h 131"/>
                  <a:gd name="T16" fmla="*/ 41 w 47"/>
                  <a:gd name="T17" fmla="*/ 0 h 131"/>
                  <a:gd name="T18" fmla="*/ 24 w 47"/>
                  <a:gd name="T19" fmla="*/ 121 h 131"/>
                  <a:gd name="T20" fmla="*/ 11 w 47"/>
                  <a:gd name="T21" fmla="*/ 107 h 131"/>
                  <a:gd name="T22" fmla="*/ 24 w 47"/>
                  <a:gd name="T23" fmla="*/ 94 h 131"/>
                  <a:gd name="T24" fmla="*/ 37 w 47"/>
                  <a:gd name="T25" fmla="*/ 107 h 131"/>
                  <a:gd name="T26" fmla="*/ 24 w 47"/>
                  <a:gd name="T27" fmla="*/ 121 h 131"/>
                  <a:gd name="T28" fmla="*/ 41 w 47"/>
                  <a:gd name="T29" fmla="*/ 63 h 131"/>
                  <a:gd name="T30" fmla="*/ 37 w 47"/>
                  <a:gd name="T31" fmla="*/ 68 h 131"/>
                  <a:gd name="T32" fmla="*/ 11 w 47"/>
                  <a:gd name="T33" fmla="*/ 68 h 131"/>
                  <a:gd name="T34" fmla="*/ 7 w 47"/>
                  <a:gd name="T35" fmla="*/ 63 h 131"/>
                  <a:gd name="T36" fmla="*/ 7 w 47"/>
                  <a:gd name="T37" fmla="*/ 16 h 131"/>
                  <a:gd name="T38" fmla="*/ 11 w 47"/>
                  <a:gd name="T39" fmla="*/ 11 h 131"/>
                  <a:gd name="T40" fmla="*/ 37 w 47"/>
                  <a:gd name="T41" fmla="*/ 11 h 131"/>
                  <a:gd name="T42" fmla="*/ 41 w 47"/>
                  <a:gd name="T43" fmla="*/ 16 h 131"/>
                  <a:gd name="T44" fmla="*/ 41 w 47"/>
                  <a:gd name="T45" fmla="*/ 6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131">
                    <a:moveTo>
                      <a:pt x="4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3" y="131"/>
                      <a:pt x="7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44" y="131"/>
                      <a:pt x="47" y="128"/>
                      <a:pt x="47" y="124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4" y="0"/>
                      <a:pt x="41" y="0"/>
                    </a:cubicBezTo>
                    <a:close/>
                    <a:moveTo>
                      <a:pt x="24" y="121"/>
                    </a:moveTo>
                    <a:cubicBezTo>
                      <a:pt x="17" y="121"/>
                      <a:pt x="11" y="115"/>
                      <a:pt x="11" y="107"/>
                    </a:cubicBezTo>
                    <a:cubicBezTo>
                      <a:pt x="11" y="100"/>
                      <a:pt x="17" y="94"/>
                      <a:pt x="24" y="94"/>
                    </a:cubicBezTo>
                    <a:cubicBezTo>
                      <a:pt x="31" y="94"/>
                      <a:pt x="37" y="100"/>
                      <a:pt x="37" y="107"/>
                    </a:cubicBezTo>
                    <a:cubicBezTo>
                      <a:pt x="37" y="115"/>
                      <a:pt x="31" y="121"/>
                      <a:pt x="24" y="121"/>
                    </a:cubicBezTo>
                    <a:close/>
                    <a:moveTo>
                      <a:pt x="41" y="63"/>
                    </a:moveTo>
                    <a:cubicBezTo>
                      <a:pt x="41" y="66"/>
                      <a:pt x="39" y="68"/>
                      <a:pt x="37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68"/>
                      <a:pt x="7" y="66"/>
                      <a:pt x="7" y="63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3"/>
                      <a:pt x="9" y="11"/>
                      <a:pt x="11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9" y="11"/>
                      <a:pt x="41" y="13"/>
                      <a:pt x="41" y="16"/>
                    </a:cubicBezTo>
                    <a:cubicBezTo>
                      <a:pt x="41" y="63"/>
                      <a:pt x="41" y="63"/>
                      <a:pt x="41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8" name="Freeform 67"/>
              <p:cNvSpPr>
                <a:spLocks/>
              </p:cNvSpPr>
              <p:nvPr/>
            </p:nvSpPr>
            <p:spPr bwMode="auto">
              <a:xfrm>
                <a:off x="1433513" y="5175250"/>
                <a:ext cx="39688" cy="11113"/>
              </a:xfrm>
              <a:custGeom>
                <a:avLst/>
                <a:gdLst>
                  <a:gd name="T0" fmla="*/ 17 w 19"/>
                  <a:gd name="T1" fmla="*/ 5 h 5"/>
                  <a:gd name="T2" fmla="*/ 2 w 19"/>
                  <a:gd name="T3" fmla="*/ 5 h 5"/>
                  <a:gd name="T4" fmla="*/ 0 w 19"/>
                  <a:gd name="T5" fmla="*/ 2 h 5"/>
                  <a:gd name="T6" fmla="*/ 2 w 19"/>
                  <a:gd name="T7" fmla="*/ 0 h 5"/>
                  <a:gd name="T8" fmla="*/ 17 w 19"/>
                  <a:gd name="T9" fmla="*/ 0 h 5"/>
                  <a:gd name="T10" fmla="*/ 19 w 19"/>
                  <a:gd name="T11" fmla="*/ 2 h 5"/>
                  <a:gd name="T12" fmla="*/ 17 w 19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2"/>
                    </a:cubicBezTo>
                    <a:cubicBezTo>
                      <a:pt x="19" y="4"/>
                      <a:pt x="18" y="5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9" name="Freeform 68"/>
              <p:cNvSpPr>
                <a:spLocks noEditPoints="1"/>
              </p:cNvSpPr>
              <p:nvPr/>
            </p:nvSpPr>
            <p:spPr bwMode="auto">
              <a:xfrm>
                <a:off x="1295401" y="5130800"/>
                <a:ext cx="100013" cy="277813"/>
              </a:xfrm>
              <a:custGeom>
                <a:avLst/>
                <a:gdLst>
                  <a:gd name="T0" fmla="*/ 40 w 47"/>
                  <a:gd name="T1" fmla="*/ 0 h 131"/>
                  <a:gd name="T2" fmla="*/ 7 w 47"/>
                  <a:gd name="T3" fmla="*/ 0 h 131"/>
                  <a:gd name="T4" fmla="*/ 0 w 47"/>
                  <a:gd name="T5" fmla="*/ 6 h 131"/>
                  <a:gd name="T6" fmla="*/ 0 w 47"/>
                  <a:gd name="T7" fmla="*/ 124 h 131"/>
                  <a:gd name="T8" fmla="*/ 7 w 47"/>
                  <a:gd name="T9" fmla="*/ 131 h 131"/>
                  <a:gd name="T10" fmla="*/ 40 w 47"/>
                  <a:gd name="T11" fmla="*/ 131 h 131"/>
                  <a:gd name="T12" fmla="*/ 47 w 47"/>
                  <a:gd name="T13" fmla="*/ 124 h 131"/>
                  <a:gd name="T14" fmla="*/ 47 w 47"/>
                  <a:gd name="T15" fmla="*/ 6 h 131"/>
                  <a:gd name="T16" fmla="*/ 40 w 47"/>
                  <a:gd name="T17" fmla="*/ 0 h 131"/>
                  <a:gd name="T18" fmla="*/ 23 w 47"/>
                  <a:gd name="T19" fmla="*/ 121 h 131"/>
                  <a:gd name="T20" fmla="*/ 10 w 47"/>
                  <a:gd name="T21" fmla="*/ 107 h 131"/>
                  <a:gd name="T22" fmla="*/ 23 w 47"/>
                  <a:gd name="T23" fmla="*/ 94 h 131"/>
                  <a:gd name="T24" fmla="*/ 37 w 47"/>
                  <a:gd name="T25" fmla="*/ 107 h 131"/>
                  <a:gd name="T26" fmla="*/ 23 w 47"/>
                  <a:gd name="T27" fmla="*/ 121 h 131"/>
                  <a:gd name="T28" fmla="*/ 41 w 47"/>
                  <a:gd name="T29" fmla="*/ 63 h 131"/>
                  <a:gd name="T30" fmla="*/ 36 w 47"/>
                  <a:gd name="T31" fmla="*/ 68 h 131"/>
                  <a:gd name="T32" fmla="*/ 11 w 47"/>
                  <a:gd name="T33" fmla="*/ 68 h 131"/>
                  <a:gd name="T34" fmla="*/ 6 w 47"/>
                  <a:gd name="T35" fmla="*/ 63 h 131"/>
                  <a:gd name="T36" fmla="*/ 6 w 47"/>
                  <a:gd name="T37" fmla="*/ 16 h 131"/>
                  <a:gd name="T38" fmla="*/ 11 w 47"/>
                  <a:gd name="T39" fmla="*/ 11 h 131"/>
                  <a:gd name="T40" fmla="*/ 36 w 47"/>
                  <a:gd name="T41" fmla="*/ 11 h 131"/>
                  <a:gd name="T42" fmla="*/ 41 w 47"/>
                  <a:gd name="T43" fmla="*/ 16 h 131"/>
                  <a:gd name="T44" fmla="*/ 41 w 47"/>
                  <a:gd name="T45" fmla="*/ 6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131">
                    <a:moveTo>
                      <a:pt x="4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3" y="131"/>
                      <a:pt x="7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44" y="131"/>
                      <a:pt x="47" y="128"/>
                      <a:pt x="47" y="124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4" y="0"/>
                      <a:pt x="40" y="0"/>
                    </a:cubicBezTo>
                    <a:close/>
                    <a:moveTo>
                      <a:pt x="23" y="121"/>
                    </a:moveTo>
                    <a:cubicBezTo>
                      <a:pt x="16" y="121"/>
                      <a:pt x="10" y="115"/>
                      <a:pt x="10" y="107"/>
                    </a:cubicBezTo>
                    <a:cubicBezTo>
                      <a:pt x="10" y="100"/>
                      <a:pt x="16" y="94"/>
                      <a:pt x="23" y="94"/>
                    </a:cubicBezTo>
                    <a:cubicBezTo>
                      <a:pt x="31" y="94"/>
                      <a:pt x="37" y="100"/>
                      <a:pt x="37" y="107"/>
                    </a:cubicBezTo>
                    <a:cubicBezTo>
                      <a:pt x="37" y="115"/>
                      <a:pt x="31" y="121"/>
                      <a:pt x="23" y="121"/>
                    </a:cubicBezTo>
                    <a:close/>
                    <a:moveTo>
                      <a:pt x="41" y="63"/>
                    </a:moveTo>
                    <a:cubicBezTo>
                      <a:pt x="41" y="66"/>
                      <a:pt x="39" y="68"/>
                      <a:pt x="36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8" y="68"/>
                      <a:pt x="6" y="66"/>
                      <a:pt x="6" y="6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3"/>
                      <a:pt x="8" y="11"/>
                      <a:pt x="11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9" y="11"/>
                      <a:pt x="41" y="13"/>
                      <a:pt x="41" y="16"/>
                    </a:cubicBezTo>
                    <a:lnTo>
                      <a:pt x="41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0" name="Freeform 69"/>
              <p:cNvSpPr>
                <a:spLocks/>
              </p:cNvSpPr>
              <p:nvPr/>
            </p:nvSpPr>
            <p:spPr bwMode="auto">
              <a:xfrm>
                <a:off x="1316038" y="5175250"/>
                <a:ext cx="38100" cy="11113"/>
              </a:xfrm>
              <a:custGeom>
                <a:avLst/>
                <a:gdLst>
                  <a:gd name="T0" fmla="*/ 16 w 18"/>
                  <a:gd name="T1" fmla="*/ 5 h 5"/>
                  <a:gd name="T2" fmla="*/ 2 w 18"/>
                  <a:gd name="T3" fmla="*/ 5 h 5"/>
                  <a:gd name="T4" fmla="*/ 0 w 18"/>
                  <a:gd name="T5" fmla="*/ 2 h 5"/>
                  <a:gd name="T6" fmla="*/ 2 w 18"/>
                  <a:gd name="T7" fmla="*/ 0 h 5"/>
                  <a:gd name="T8" fmla="*/ 16 w 18"/>
                  <a:gd name="T9" fmla="*/ 0 h 5"/>
                  <a:gd name="T10" fmla="*/ 18 w 18"/>
                  <a:gd name="T11" fmla="*/ 2 h 5"/>
                  <a:gd name="T12" fmla="*/ 16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6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4"/>
                      <a:pt x="17" y="5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" name="Freeform 70"/>
              <p:cNvSpPr>
                <a:spLocks/>
              </p:cNvSpPr>
              <p:nvPr/>
            </p:nvSpPr>
            <p:spPr bwMode="auto">
              <a:xfrm>
                <a:off x="1316038" y="5199063"/>
                <a:ext cx="38100" cy="11113"/>
              </a:xfrm>
              <a:custGeom>
                <a:avLst/>
                <a:gdLst>
                  <a:gd name="T0" fmla="*/ 16 w 18"/>
                  <a:gd name="T1" fmla="*/ 5 h 5"/>
                  <a:gd name="T2" fmla="*/ 2 w 18"/>
                  <a:gd name="T3" fmla="*/ 5 h 5"/>
                  <a:gd name="T4" fmla="*/ 0 w 18"/>
                  <a:gd name="T5" fmla="*/ 2 h 5"/>
                  <a:gd name="T6" fmla="*/ 2 w 18"/>
                  <a:gd name="T7" fmla="*/ 0 h 5"/>
                  <a:gd name="T8" fmla="*/ 16 w 18"/>
                  <a:gd name="T9" fmla="*/ 0 h 5"/>
                  <a:gd name="T10" fmla="*/ 18 w 18"/>
                  <a:gd name="T11" fmla="*/ 2 h 5"/>
                  <a:gd name="T12" fmla="*/ 16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6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4"/>
                      <a:pt x="17" y="5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" name="Freeform 71"/>
              <p:cNvSpPr>
                <a:spLocks/>
              </p:cNvSpPr>
              <p:nvPr/>
            </p:nvSpPr>
            <p:spPr bwMode="auto">
              <a:xfrm>
                <a:off x="1316038" y="5222875"/>
                <a:ext cx="38100" cy="7938"/>
              </a:xfrm>
              <a:custGeom>
                <a:avLst/>
                <a:gdLst>
                  <a:gd name="T0" fmla="*/ 16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6 w 18"/>
                  <a:gd name="T9" fmla="*/ 0 h 4"/>
                  <a:gd name="T10" fmla="*/ 18 w 18"/>
                  <a:gd name="T11" fmla="*/ 2 h 4"/>
                  <a:gd name="T12" fmla="*/ 16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" name="Freeform 72"/>
              <p:cNvSpPr>
                <a:spLocks noEditPoints="1"/>
              </p:cNvSpPr>
              <p:nvPr/>
            </p:nvSpPr>
            <p:spPr bwMode="auto">
              <a:xfrm>
                <a:off x="1525588" y="5121275"/>
                <a:ext cx="139700" cy="290513"/>
              </a:xfrm>
              <a:custGeom>
                <a:avLst/>
                <a:gdLst>
                  <a:gd name="T0" fmla="*/ 65 w 66"/>
                  <a:gd name="T1" fmla="*/ 123 h 137"/>
                  <a:gd name="T2" fmla="*/ 47 w 66"/>
                  <a:gd name="T3" fmla="*/ 7 h 137"/>
                  <a:gd name="T4" fmla="*/ 40 w 66"/>
                  <a:gd name="T5" fmla="*/ 1 h 137"/>
                  <a:gd name="T6" fmla="*/ 7 w 66"/>
                  <a:gd name="T7" fmla="*/ 6 h 137"/>
                  <a:gd name="T8" fmla="*/ 1 w 66"/>
                  <a:gd name="T9" fmla="*/ 14 h 137"/>
                  <a:gd name="T10" fmla="*/ 18 w 66"/>
                  <a:gd name="T11" fmla="*/ 130 h 137"/>
                  <a:gd name="T12" fmla="*/ 26 w 66"/>
                  <a:gd name="T13" fmla="*/ 136 h 137"/>
                  <a:gd name="T14" fmla="*/ 59 w 66"/>
                  <a:gd name="T15" fmla="*/ 131 h 137"/>
                  <a:gd name="T16" fmla="*/ 65 w 66"/>
                  <a:gd name="T17" fmla="*/ 123 h 137"/>
                  <a:gd name="T18" fmla="*/ 21 w 66"/>
                  <a:gd name="T19" fmla="*/ 73 h 137"/>
                  <a:gd name="T20" fmla="*/ 15 w 66"/>
                  <a:gd name="T21" fmla="*/ 69 h 137"/>
                  <a:gd name="T22" fmla="*/ 8 w 66"/>
                  <a:gd name="T23" fmla="*/ 22 h 137"/>
                  <a:gd name="T24" fmla="*/ 12 w 66"/>
                  <a:gd name="T25" fmla="*/ 17 h 137"/>
                  <a:gd name="T26" fmla="*/ 37 w 66"/>
                  <a:gd name="T27" fmla="*/ 13 h 137"/>
                  <a:gd name="T28" fmla="*/ 43 w 66"/>
                  <a:gd name="T29" fmla="*/ 17 h 137"/>
                  <a:gd name="T30" fmla="*/ 50 w 66"/>
                  <a:gd name="T31" fmla="*/ 64 h 137"/>
                  <a:gd name="T32" fmla="*/ 46 w 66"/>
                  <a:gd name="T33" fmla="*/ 69 h 137"/>
                  <a:gd name="T34" fmla="*/ 21 w 66"/>
                  <a:gd name="T35" fmla="*/ 73 h 137"/>
                  <a:gd name="T36" fmla="*/ 50 w 66"/>
                  <a:gd name="T37" fmla="*/ 118 h 137"/>
                  <a:gd name="T38" fmla="*/ 41 w 66"/>
                  <a:gd name="T39" fmla="*/ 123 h 137"/>
                  <a:gd name="T40" fmla="*/ 39 w 66"/>
                  <a:gd name="T41" fmla="*/ 123 h 137"/>
                  <a:gd name="T42" fmla="*/ 26 w 66"/>
                  <a:gd name="T43" fmla="*/ 112 h 137"/>
                  <a:gd name="T44" fmla="*/ 28 w 66"/>
                  <a:gd name="T45" fmla="*/ 102 h 137"/>
                  <a:gd name="T46" fmla="*/ 37 w 66"/>
                  <a:gd name="T47" fmla="*/ 97 h 137"/>
                  <a:gd name="T48" fmla="*/ 39 w 66"/>
                  <a:gd name="T49" fmla="*/ 97 h 137"/>
                  <a:gd name="T50" fmla="*/ 52 w 66"/>
                  <a:gd name="T51" fmla="*/ 108 h 137"/>
                  <a:gd name="T52" fmla="*/ 50 w 66"/>
                  <a:gd name="T53" fmla="*/ 11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137">
                    <a:moveTo>
                      <a:pt x="65" y="123"/>
                    </a:moveTo>
                    <a:cubicBezTo>
                      <a:pt x="47" y="7"/>
                      <a:pt x="47" y="7"/>
                      <a:pt x="47" y="7"/>
                    </a:cubicBezTo>
                    <a:cubicBezTo>
                      <a:pt x="47" y="3"/>
                      <a:pt x="43" y="0"/>
                      <a:pt x="40" y="1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" y="7"/>
                      <a:pt x="0" y="10"/>
                      <a:pt x="1" y="14"/>
                    </a:cubicBezTo>
                    <a:cubicBezTo>
                      <a:pt x="18" y="130"/>
                      <a:pt x="18" y="130"/>
                      <a:pt x="18" y="130"/>
                    </a:cubicBezTo>
                    <a:cubicBezTo>
                      <a:pt x="19" y="134"/>
                      <a:pt x="23" y="137"/>
                      <a:pt x="26" y="136"/>
                    </a:cubicBezTo>
                    <a:cubicBezTo>
                      <a:pt x="59" y="131"/>
                      <a:pt x="59" y="131"/>
                      <a:pt x="59" y="131"/>
                    </a:cubicBezTo>
                    <a:cubicBezTo>
                      <a:pt x="63" y="131"/>
                      <a:pt x="66" y="127"/>
                      <a:pt x="65" y="123"/>
                    </a:cubicBezTo>
                    <a:close/>
                    <a:moveTo>
                      <a:pt x="21" y="73"/>
                    </a:moveTo>
                    <a:cubicBezTo>
                      <a:pt x="18" y="73"/>
                      <a:pt x="16" y="71"/>
                      <a:pt x="15" y="6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0"/>
                      <a:pt x="10" y="17"/>
                      <a:pt x="12" y="17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40" y="13"/>
                      <a:pt x="42" y="15"/>
                      <a:pt x="43" y="17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6"/>
                      <a:pt x="48" y="69"/>
                      <a:pt x="46" y="69"/>
                    </a:cubicBezTo>
                    <a:lnTo>
                      <a:pt x="21" y="73"/>
                    </a:lnTo>
                    <a:close/>
                    <a:moveTo>
                      <a:pt x="50" y="118"/>
                    </a:moveTo>
                    <a:cubicBezTo>
                      <a:pt x="48" y="121"/>
                      <a:pt x="45" y="123"/>
                      <a:pt x="41" y="123"/>
                    </a:cubicBezTo>
                    <a:cubicBezTo>
                      <a:pt x="40" y="123"/>
                      <a:pt x="40" y="123"/>
                      <a:pt x="39" y="123"/>
                    </a:cubicBezTo>
                    <a:cubicBezTo>
                      <a:pt x="33" y="123"/>
                      <a:pt x="27" y="118"/>
                      <a:pt x="26" y="112"/>
                    </a:cubicBezTo>
                    <a:cubicBezTo>
                      <a:pt x="25" y="109"/>
                      <a:pt x="26" y="105"/>
                      <a:pt x="28" y="102"/>
                    </a:cubicBezTo>
                    <a:cubicBezTo>
                      <a:pt x="31" y="99"/>
                      <a:pt x="34" y="97"/>
                      <a:pt x="37" y="97"/>
                    </a:cubicBezTo>
                    <a:cubicBezTo>
                      <a:pt x="38" y="97"/>
                      <a:pt x="38" y="97"/>
                      <a:pt x="39" y="97"/>
                    </a:cubicBezTo>
                    <a:cubicBezTo>
                      <a:pt x="46" y="97"/>
                      <a:pt x="51" y="102"/>
                      <a:pt x="52" y="108"/>
                    </a:cubicBezTo>
                    <a:cubicBezTo>
                      <a:pt x="53" y="112"/>
                      <a:pt x="52" y="115"/>
                      <a:pt x="50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" name="Freeform 73"/>
              <p:cNvSpPr>
                <a:spLocks/>
              </p:cNvSpPr>
              <p:nvPr/>
            </p:nvSpPr>
            <p:spPr bwMode="auto">
              <a:xfrm>
                <a:off x="1550988" y="5160963"/>
                <a:ext cx="41275" cy="14288"/>
              </a:xfrm>
              <a:custGeom>
                <a:avLst/>
                <a:gdLst>
                  <a:gd name="T0" fmla="*/ 2 w 19"/>
                  <a:gd name="T1" fmla="*/ 7 h 7"/>
                  <a:gd name="T2" fmla="*/ 0 w 19"/>
                  <a:gd name="T3" fmla="*/ 5 h 7"/>
                  <a:gd name="T4" fmla="*/ 2 w 19"/>
                  <a:gd name="T5" fmla="*/ 2 h 7"/>
                  <a:gd name="T6" fmla="*/ 16 w 19"/>
                  <a:gd name="T7" fmla="*/ 0 h 7"/>
                  <a:gd name="T8" fmla="*/ 19 w 19"/>
                  <a:gd name="T9" fmla="*/ 2 h 7"/>
                  <a:gd name="T10" fmla="*/ 17 w 19"/>
                  <a:gd name="T11" fmla="*/ 5 h 7"/>
                  <a:gd name="T12" fmla="*/ 3 w 19"/>
                  <a:gd name="T13" fmla="*/ 7 h 7"/>
                  <a:gd name="T14" fmla="*/ 2 w 19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7">
                    <a:moveTo>
                      <a:pt x="2" y="7"/>
                    </a:moveTo>
                    <a:cubicBezTo>
                      <a:pt x="1" y="7"/>
                      <a:pt x="0" y="6"/>
                      <a:pt x="0" y="5"/>
                    </a:cubicBezTo>
                    <a:cubicBezTo>
                      <a:pt x="0" y="4"/>
                      <a:pt x="1" y="2"/>
                      <a:pt x="2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9" y="1"/>
                      <a:pt x="19" y="2"/>
                    </a:cubicBezTo>
                    <a:cubicBezTo>
                      <a:pt x="19" y="3"/>
                      <a:pt x="18" y="4"/>
                      <a:pt x="17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5" name="Freeform 74"/>
              <p:cNvSpPr>
                <a:spLocks/>
              </p:cNvSpPr>
              <p:nvPr/>
            </p:nvSpPr>
            <p:spPr bwMode="auto">
              <a:xfrm>
                <a:off x="1555751" y="5180013"/>
                <a:ext cx="55563" cy="17463"/>
              </a:xfrm>
              <a:custGeom>
                <a:avLst/>
                <a:gdLst>
                  <a:gd name="T0" fmla="*/ 2 w 26"/>
                  <a:gd name="T1" fmla="*/ 8 h 8"/>
                  <a:gd name="T2" fmla="*/ 0 w 26"/>
                  <a:gd name="T3" fmla="*/ 6 h 8"/>
                  <a:gd name="T4" fmla="*/ 2 w 26"/>
                  <a:gd name="T5" fmla="*/ 4 h 8"/>
                  <a:gd name="T6" fmla="*/ 24 w 26"/>
                  <a:gd name="T7" fmla="*/ 0 h 8"/>
                  <a:gd name="T8" fmla="*/ 26 w 26"/>
                  <a:gd name="T9" fmla="*/ 2 h 8"/>
                  <a:gd name="T10" fmla="*/ 24 w 26"/>
                  <a:gd name="T11" fmla="*/ 5 h 8"/>
                  <a:gd name="T12" fmla="*/ 2 w 26"/>
                  <a:gd name="T13" fmla="*/ 8 h 8"/>
                  <a:gd name="T14" fmla="*/ 2 w 26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8">
                    <a:moveTo>
                      <a:pt x="2" y="8"/>
                    </a:moveTo>
                    <a:cubicBezTo>
                      <a:pt x="1" y="8"/>
                      <a:pt x="0" y="7"/>
                      <a:pt x="0" y="6"/>
                    </a:cubicBezTo>
                    <a:cubicBezTo>
                      <a:pt x="0" y="5"/>
                      <a:pt x="0" y="4"/>
                      <a:pt x="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4"/>
                      <a:pt x="26" y="5"/>
                      <a:pt x="24" y="5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6" name="Freeform 75"/>
              <p:cNvSpPr>
                <a:spLocks/>
              </p:cNvSpPr>
              <p:nvPr/>
            </p:nvSpPr>
            <p:spPr bwMode="auto">
              <a:xfrm>
                <a:off x="1277938" y="5432425"/>
                <a:ext cx="403225" cy="31750"/>
              </a:xfrm>
              <a:custGeom>
                <a:avLst/>
                <a:gdLst>
                  <a:gd name="T0" fmla="*/ 190 w 190"/>
                  <a:gd name="T1" fmla="*/ 10 h 15"/>
                  <a:gd name="T2" fmla="*/ 185 w 190"/>
                  <a:gd name="T3" fmla="*/ 15 h 15"/>
                  <a:gd name="T4" fmla="*/ 5 w 190"/>
                  <a:gd name="T5" fmla="*/ 15 h 15"/>
                  <a:gd name="T6" fmla="*/ 0 w 190"/>
                  <a:gd name="T7" fmla="*/ 10 h 15"/>
                  <a:gd name="T8" fmla="*/ 0 w 190"/>
                  <a:gd name="T9" fmla="*/ 6 h 15"/>
                  <a:gd name="T10" fmla="*/ 5 w 190"/>
                  <a:gd name="T11" fmla="*/ 0 h 15"/>
                  <a:gd name="T12" fmla="*/ 185 w 190"/>
                  <a:gd name="T13" fmla="*/ 0 h 15"/>
                  <a:gd name="T14" fmla="*/ 190 w 190"/>
                  <a:gd name="T15" fmla="*/ 6 h 15"/>
                  <a:gd name="T16" fmla="*/ 190 w 190"/>
                  <a:gd name="T1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15">
                    <a:moveTo>
                      <a:pt x="190" y="10"/>
                    </a:moveTo>
                    <a:cubicBezTo>
                      <a:pt x="190" y="13"/>
                      <a:pt x="187" y="15"/>
                      <a:pt x="18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3" y="15"/>
                      <a:pt x="0" y="13"/>
                      <a:pt x="0" y="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87" y="0"/>
                      <a:pt x="190" y="3"/>
                      <a:pt x="190" y="6"/>
                    </a:cubicBezTo>
                    <a:lnTo>
                      <a:pt x="19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192912" y="1543280"/>
            <a:ext cx="1130813" cy="1130813"/>
            <a:chOff x="6186853" y="2254480"/>
            <a:chExt cx="1130813" cy="1130813"/>
          </a:xfrm>
        </p:grpSpPr>
        <p:sp>
          <p:nvSpPr>
            <p:cNvPr id="122" name="Shape 422"/>
            <p:cNvSpPr/>
            <p:nvPr/>
          </p:nvSpPr>
          <p:spPr>
            <a:xfrm>
              <a:off x="6186853" y="2254480"/>
              <a:ext cx="1130813" cy="113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grpSp>
          <p:nvGrpSpPr>
            <p:cNvPr id="157" name="Group 1501"/>
            <p:cNvGrpSpPr/>
            <p:nvPr/>
          </p:nvGrpSpPr>
          <p:grpSpPr>
            <a:xfrm>
              <a:off x="6495856" y="2536436"/>
              <a:ext cx="512806" cy="508845"/>
              <a:chOff x="2736851" y="5092700"/>
              <a:chExt cx="411163" cy="407988"/>
            </a:xfrm>
            <a:solidFill>
              <a:schemeClr val="bg1"/>
            </a:solidFill>
          </p:grpSpPr>
          <p:sp>
            <p:nvSpPr>
              <p:cNvPr id="158" name="Freeform 89"/>
              <p:cNvSpPr>
                <a:spLocks/>
              </p:cNvSpPr>
              <p:nvPr/>
            </p:nvSpPr>
            <p:spPr bwMode="auto">
              <a:xfrm>
                <a:off x="2890838" y="5229225"/>
                <a:ext cx="101600" cy="204788"/>
              </a:xfrm>
              <a:custGeom>
                <a:avLst/>
                <a:gdLst>
                  <a:gd name="T0" fmla="*/ 28 w 48"/>
                  <a:gd name="T1" fmla="*/ 41 h 97"/>
                  <a:gd name="T2" fmla="*/ 15 w 48"/>
                  <a:gd name="T3" fmla="*/ 30 h 97"/>
                  <a:gd name="T4" fmla="*/ 25 w 48"/>
                  <a:gd name="T5" fmla="*/ 22 h 97"/>
                  <a:gd name="T6" fmla="*/ 37 w 48"/>
                  <a:gd name="T7" fmla="*/ 25 h 97"/>
                  <a:gd name="T8" fmla="*/ 39 w 48"/>
                  <a:gd name="T9" fmla="*/ 25 h 97"/>
                  <a:gd name="T10" fmla="*/ 43 w 48"/>
                  <a:gd name="T11" fmla="*/ 23 h 97"/>
                  <a:gd name="T12" fmla="*/ 45 w 48"/>
                  <a:gd name="T13" fmla="*/ 18 h 97"/>
                  <a:gd name="T14" fmla="*/ 43 w 48"/>
                  <a:gd name="T15" fmla="*/ 14 h 97"/>
                  <a:gd name="T16" fmla="*/ 30 w 48"/>
                  <a:gd name="T17" fmla="*/ 11 h 97"/>
                  <a:gd name="T18" fmla="*/ 30 w 48"/>
                  <a:gd name="T19" fmla="*/ 10 h 97"/>
                  <a:gd name="T20" fmla="*/ 30 w 48"/>
                  <a:gd name="T21" fmla="*/ 3 h 97"/>
                  <a:gd name="T22" fmla="*/ 26 w 48"/>
                  <a:gd name="T23" fmla="*/ 0 h 97"/>
                  <a:gd name="T24" fmla="*/ 23 w 48"/>
                  <a:gd name="T25" fmla="*/ 0 h 97"/>
                  <a:gd name="T26" fmla="*/ 19 w 48"/>
                  <a:gd name="T27" fmla="*/ 3 h 97"/>
                  <a:gd name="T28" fmla="*/ 19 w 48"/>
                  <a:gd name="T29" fmla="*/ 11 h 97"/>
                  <a:gd name="T30" fmla="*/ 18 w 48"/>
                  <a:gd name="T31" fmla="*/ 12 h 97"/>
                  <a:gd name="T32" fmla="*/ 1 w 48"/>
                  <a:gd name="T33" fmla="*/ 31 h 97"/>
                  <a:gd name="T34" fmla="*/ 21 w 48"/>
                  <a:gd name="T35" fmla="*/ 53 h 97"/>
                  <a:gd name="T36" fmla="*/ 33 w 48"/>
                  <a:gd name="T37" fmla="*/ 64 h 97"/>
                  <a:gd name="T38" fmla="*/ 21 w 48"/>
                  <a:gd name="T39" fmla="*/ 74 h 97"/>
                  <a:gd name="T40" fmla="*/ 7 w 48"/>
                  <a:gd name="T41" fmla="*/ 70 h 97"/>
                  <a:gd name="T42" fmla="*/ 6 w 48"/>
                  <a:gd name="T43" fmla="*/ 69 h 97"/>
                  <a:gd name="T44" fmla="*/ 2 w 48"/>
                  <a:gd name="T45" fmla="*/ 72 h 97"/>
                  <a:gd name="T46" fmla="*/ 0 w 48"/>
                  <a:gd name="T47" fmla="*/ 77 h 97"/>
                  <a:gd name="T48" fmla="*/ 2 w 48"/>
                  <a:gd name="T49" fmla="*/ 81 h 97"/>
                  <a:gd name="T50" fmla="*/ 17 w 48"/>
                  <a:gd name="T51" fmla="*/ 85 h 97"/>
                  <a:gd name="T52" fmla="*/ 18 w 48"/>
                  <a:gd name="T53" fmla="*/ 86 h 97"/>
                  <a:gd name="T54" fmla="*/ 18 w 48"/>
                  <a:gd name="T55" fmla="*/ 93 h 97"/>
                  <a:gd name="T56" fmla="*/ 22 w 48"/>
                  <a:gd name="T57" fmla="*/ 97 h 97"/>
                  <a:gd name="T58" fmla="*/ 25 w 48"/>
                  <a:gd name="T59" fmla="*/ 97 h 97"/>
                  <a:gd name="T60" fmla="*/ 29 w 48"/>
                  <a:gd name="T61" fmla="*/ 93 h 97"/>
                  <a:gd name="T62" fmla="*/ 29 w 48"/>
                  <a:gd name="T63" fmla="*/ 85 h 97"/>
                  <a:gd name="T64" fmla="*/ 30 w 48"/>
                  <a:gd name="T65" fmla="*/ 84 h 97"/>
                  <a:gd name="T66" fmla="*/ 48 w 48"/>
                  <a:gd name="T67" fmla="*/ 64 h 97"/>
                  <a:gd name="T68" fmla="*/ 28 w 48"/>
                  <a:gd name="T69" fmla="*/ 4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" h="97">
                    <a:moveTo>
                      <a:pt x="28" y="41"/>
                    </a:moveTo>
                    <a:cubicBezTo>
                      <a:pt x="18" y="37"/>
                      <a:pt x="15" y="34"/>
                      <a:pt x="15" y="30"/>
                    </a:cubicBezTo>
                    <a:cubicBezTo>
                      <a:pt x="15" y="26"/>
                      <a:pt x="18" y="22"/>
                      <a:pt x="25" y="22"/>
                    </a:cubicBezTo>
                    <a:cubicBezTo>
                      <a:pt x="32" y="22"/>
                      <a:pt x="37" y="25"/>
                      <a:pt x="37" y="25"/>
                    </a:cubicBezTo>
                    <a:cubicBezTo>
                      <a:pt x="38" y="25"/>
                      <a:pt x="39" y="25"/>
                      <a:pt x="39" y="25"/>
                    </a:cubicBezTo>
                    <a:cubicBezTo>
                      <a:pt x="41" y="25"/>
                      <a:pt x="42" y="24"/>
                      <a:pt x="43" y="23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6"/>
                      <a:pt x="44" y="15"/>
                      <a:pt x="43" y="14"/>
                    </a:cubicBezTo>
                    <a:cubicBezTo>
                      <a:pt x="39" y="12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1"/>
                      <a:pt x="28" y="0"/>
                      <a:pt x="2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0" y="0"/>
                      <a:pt x="19" y="1"/>
                      <a:pt x="19" y="3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8" y="12"/>
                      <a:pt x="18" y="12"/>
                    </a:cubicBezTo>
                    <a:cubicBezTo>
                      <a:pt x="7" y="14"/>
                      <a:pt x="1" y="22"/>
                      <a:pt x="1" y="31"/>
                    </a:cubicBezTo>
                    <a:cubicBezTo>
                      <a:pt x="1" y="43"/>
                      <a:pt x="11" y="49"/>
                      <a:pt x="21" y="53"/>
                    </a:cubicBezTo>
                    <a:cubicBezTo>
                      <a:pt x="30" y="56"/>
                      <a:pt x="33" y="59"/>
                      <a:pt x="33" y="64"/>
                    </a:cubicBezTo>
                    <a:cubicBezTo>
                      <a:pt x="33" y="70"/>
                      <a:pt x="29" y="74"/>
                      <a:pt x="21" y="74"/>
                    </a:cubicBezTo>
                    <a:cubicBezTo>
                      <a:pt x="15" y="74"/>
                      <a:pt x="7" y="70"/>
                      <a:pt x="7" y="70"/>
                    </a:cubicBezTo>
                    <a:cubicBezTo>
                      <a:pt x="7" y="69"/>
                      <a:pt x="6" y="69"/>
                      <a:pt x="6" y="69"/>
                    </a:cubicBezTo>
                    <a:cubicBezTo>
                      <a:pt x="4" y="69"/>
                      <a:pt x="3" y="70"/>
                      <a:pt x="2" y="72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8"/>
                      <a:pt x="1" y="80"/>
                      <a:pt x="2" y="81"/>
                    </a:cubicBezTo>
                    <a:cubicBezTo>
                      <a:pt x="7" y="83"/>
                      <a:pt x="17" y="85"/>
                      <a:pt x="17" y="85"/>
                    </a:cubicBezTo>
                    <a:cubicBezTo>
                      <a:pt x="17" y="85"/>
                      <a:pt x="18" y="85"/>
                      <a:pt x="18" y="86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8" y="95"/>
                      <a:pt x="20" y="97"/>
                      <a:pt x="22" y="97"/>
                    </a:cubicBezTo>
                    <a:cubicBezTo>
                      <a:pt x="25" y="97"/>
                      <a:pt x="25" y="97"/>
                      <a:pt x="25" y="97"/>
                    </a:cubicBezTo>
                    <a:cubicBezTo>
                      <a:pt x="27" y="97"/>
                      <a:pt x="29" y="95"/>
                      <a:pt x="29" y="93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4"/>
                      <a:pt x="30" y="84"/>
                      <a:pt x="30" y="84"/>
                    </a:cubicBezTo>
                    <a:cubicBezTo>
                      <a:pt x="41" y="82"/>
                      <a:pt x="48" y="74"/>
                      <a:pt x="48" y="64"/>
                    </a:cubicBezTo>
                    <a:cubicBezTo>
                      <a:pt x="48" y="53"/>
                      <a:pt x="42" y="46"/>
                      <a:pt x="2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9" name="Freeform 90"/>
              <p:cNvSpPr>
                <a:spLocks noEditPoints="1"/>
              </p:cNvSpPr>
              <p:nvPr/>
            </p:nvSpPr>
            <p:spPr bwMode="auto">
              <a:xfrm>
                <a:off x="2736851" y="5092700"/>
                <a:ext cx="411163" cy="407988"/>
              </a:xfrm>
              <a:custGeom>
                <a:avLst/>
                <a:gdLst>
                  <a:gd name="T0" fmla="*/ 165 w 194"/>
                  <a:gd name="T1" fmla="*/ 192 h 192"/>
                  <a:gd name="T2" fmla="*/ 28 w 194"/>
                  <a:gd name="T3" fmla="*/ 192 h 192"/>
                  <a:gd name="T4" fmla="*/ 16 w 194"/>
                  <a:gd name="T5" fmla="*/ 180 h 192"/>
                  <a:gd name="T6" fmla="*/ 16 w 194"/>
                  <a:gd name="T7" fmla="*/ 97 h 192"/>
                  <a:gd name="T8" fmla="*/ 15 w 194"/>
                  <a:gd name="T9" fmla="*/ 95 h 192"/>
                  <a:gd name="T10" fmla="*/ 6 w 194"/>
                  <a:gd name="T11" fmla="*/ 89 h 192"/>
                  <a:gd name="T12" fmla="*/ 0 w 194"/>
                  <a:gd name="T13" fmla="*/ 81 h 192"/>
                  <a:gd name="T14" fmla="*/ 4 w 194"/>
                  <a:gd name="T15" fmla="*/ 72 h 192"/>
                  <a:gd name="T16" fmla="*/ 88 w 194"/>
                  <a:gd name="T17" fmla="*/ 3 h 192"/>
                  <a:gd name="T18" fmla="*/ 97 w 194"/>
                  <a:gd name="T19" fmla="*/ 0 h 192"/>
                  <a:gd name="T20" fmla="*/ 105 w 194"/>
                  <a:gd name="T21" fmla="*/ 3 h 192"/>
                  <a:gd name="T22" fmla="*/ 189 w 194"/>
                  <a:gd name="T23" fmla="*/ 72 h 192"/>
                  <a:gd name="T24" fmla="*/ 194 w 194"/>
                  <a:gd name="T25" fmla="*/ 81 h 192"/>
                  <a:gd name="T26" fmla="*/ 188 w 194"/>
                  <a:gd name="T27" fmla="*/ 89 h 192"/>
                  <a:gd name="T28" fmla="*/ 179 w 194"/>
                  <a:gd name="T29" fmla="*/ 95 h 192"/>
                  <a:gd name="T30" fmla="*/ 178 w 194"/>
                  <a:gd name="T31" fmla="*/ 97 h 192"/>
                  <a:gd name="T32" fmla="*/ 178 w 194"/>
                  <a:gd name="T33" fmla="*/ 180 h 192"/>
                  <a:gd name="T34" fmla="*/ 165 w 194"/>
                  <a:gd name="T35" fmla="*/ 192 h 192"/>
                  <a:gd name="T36" fmla="*/ 30 w 194"/>
                  <a:gd name="T37" fmla="*/ 173 h 192"/>
                  <a:gd name="T38" fmla="*/ 34 w 194"/>
                  <a:gd name="T39" fmla="*/ 178 h 192"/>
                  <a:gd name="T40" fmla="*/ 156 w 194"/>
                  <a:gd name="T41" fmla="*/ 178 h 192"/>
                  <a:gd name="T42" fmla="*/ 163 w 194"/>
                  <a:gd name="T43" fmla="*/ 171 h 192"/>
                  <a:gd name="T44" fmla="*/ 163 w 194"/>
                  <a:gd name="T45" fmla="*/ 96 h 192"/>
                  <a:gd name="T46" fmla="*/ 171 w 194"/>
                  <a:gd name="T47" fmla="*/ 82 h 192"/>
                  <a:gd name="T48" fmla="*/ 173 w 194"/>
                  <a:gd name="T49" fmla="*/ 81 h 192"/>
                  <a:gd name="T50" fmla="*/ 173 w 194"/>
                  <a:gd name="T51" fmla="*/ 77 h 192"/>
                  <a:gd name="T52" fmla="*/ 103 w 194"/>
                  <a:gd name="T53" fmla="*/ 20 h 192"/>
                  <a:gd name="T54" fmla="*/ 91 w 194"/>
                  <a:gd name="T55" fmla="*/ 20 h 192"/>
                  <a:gd name="T56" fmla="*/ 21 w 194"/>
                  <a:gd name="T57" fmla="*/ 77 h 192"/>
                  <a:gd name="T58" fmla="*/ 20 w 194"/>
                  <a:gd name="T59" fmla="*/ 81 h 192"/>
                  <a:gd name="T60" fmla="*/ 22 w 194"/>
                  <a:gd name="T61" fmla="*/ 82 h 192"/>
                  <a:gd name="T62" fmla="*/ 30 w 194"/>
                  <a:gd name="T63" fmla="*/ 96 h 192"/>
                  <a:gd name="T64" fmla="*/ 30 w 194"/>
                  <a:gd name="T65" fmla="*/ 17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4" h="192">
                    <a:moveTo>
                      <a:pt x="165" y="192"/>
                    </a:moveTo>
                    <a:cubicBezTo>
                      <a:pt x="28" y="192"/>
                      <a:pt x="28" y="192"/>
                      <a:pt x="28" y="192"/>
                    </a:cubicBezTo>
                    <a:cubicBezTo>
                      <a:pt x="22" y="192"/>
                      <a:pt x="16" y="187"/>
                      <a:pt x="16" y="180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6" y="96"/>
                      <a:pt x="16" y="95"/>
                      <a:pt x="15" y="9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2" y="88"/>
                      <a:pt x="0" y="84"/>
                      <a:pt x="0" y="81"/>
                    </a:cubicBezTo>
                    <a:cubicBezTo>
                      <a:pt x="0" y="77"/>
                      <a:pt x="1" y="74"/>
                      <a:pt x="4" y="72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91" y="1"/>
                      <a:pt x="94" y="0"/>
                      <a:pt x="97" y="0"/>
                    </a:cubicBezTo>
                    <a:cubicBezTo>
                      <a:pt x="100" y="0"/>
                      <a:pt x="103" y="1"/>
                      <a:pt x="105" y="3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92" y="74"/>
                      <a:pt x="194" y="77"/>
                      <a:pt x="194" y="81"/>
                    </a:cubicBezTo>
                    <a:cubicBezTo>
                      <a:pt x="193" y="84"/>
                      <a:pt x="191" y="88"/>
                      <a:pt x="188" y="89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78" y="95"/>
                      <a:pt x="178" y="96"/>
                      <a:pt x="178" y="97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8" y="187"/>
                      <a:pt x="172" y="192"/>
                      <a:pt x="165" y="192"/>
                    </a:cubicBezTo>
                    <a:close/>
                    <a:moveTo>
                      <a:pt x="30" y="173"/>
                    </a:moveTo>
                    <a:cubicBezTo>
                      <a:pt x="30" y="178"/>
                      <a:pt x="34" y="178"/>
                      <a:pt x="34" y="178"/>
                    </a:cubicBezTo>
                    <a:cubicBezTo>
                      <a:pt x="156" y="178"/>
                      <a:pt x="156" y="178"/>
                      <a:pt x="156" y="178"/>
                    </a:cubicBezTo>
                    <a:cubicBezTo>
                      <a:pt x="156" y="178"/>
                      <a:pt x="163" y="179"/>
                      <a:pt x="163" y="171"/>
                    </a:cubicBezTo>
                    <a:cubicBezTo>
                      <a:pt x="163" y="152"/>
                      <a:pt x="163" y="96"/>
                      <a:pt x="163" y="96"/>
                    </a:cubicBezTo>
                    <a:cubicBezTo>
                      <a:pt x="163" y="88"/>
                      <a:pt x="167" y="85"/>
                      <a:pt x="171" y="82"/>
                    </a:cubicBezTo>
                    <a:cubicBezTo>
                      <a:pt x="171" y="82"/>
                      <a:pt x="173" y="81"/>
                      <a:pt x="173" y="81"/>
                    </a:cubicBezTo>
                    <a:cubicBezTo>
                      <a:pt x="176" y="79"/>
                      <a:pt x="173" y="77"/>
                      <a:pt x="173" y="77"/>
                    </a:cubicBezTo>
                    <a:cubicBezTo>
                      <a:pt x="173" y="77"/>
                      <a:pt x="122" y="35"/>
                      <a:pt x="103" y="20"/>
                    </a:cubicBezTo>
                    <a:cubicBezTo>
                      <a:pt x="99" y="16"/>
                      <a:pt x="96" y="15"/>
                      <a:pt x="91" y="20"/>
                    </a:cubicBezTo>
                    <a:cubicBezTo>
                      <a:pt x="72" y="35"/>
                      <a:pt x="21" y="77"/>
                      <a:pt x="21" y="77"/>
                    </a:cubicBezTo>
                    <a:cubicBezTo>
                      <a:pt x="21" y="77"/>
                      <a:pt x="18" y="79"/>
                      <a:pt x="20" y="81"/>
                    </a:cubicBezTo>
                    <a:cubicBezTo>
                      <a:pt x="21" y="81"/>
                      <a:pt x="22" y="82"/>
                      <a:pt x="22" y="82"/>
                    </a:cubicBezTo>
                    <a:cubicBezTo>
                      <a:pt x="27" y="85"/>
                      <a:pt x="30" y="87"/>
                      <a:pt x="30" y="96"/>
                    </a:cubicBezTo>
                    <a:cubicBezTo>
                      <a:pt x="30" y="96"/>
                      <a:pt x="30" y="154"/>
                      <a:pt x="30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526474" y="1540867"/>
            <a:ext cx="1135640" cy="1135639"/>
            <a:chOff x="8526474" y="2252067"/>
            <a:chExt cx="1135640" cy="1135639"/>
          </a:xfrm>
        </p:grpSpPr>
        <p:sp>
          <p:nvSpPr>
            <p:cNvPr id="125" name="Shape 425"/>
            <p:cNvSpPr/>
            <p:nvPr/>
          </p:nvSpPr>
          <p:spPr>
            <a:xfrm>
              <a:off x="8526474" y="2252067"/>
              <a:ext cx="1135640" cy="1135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60" name="Freeform 77"/>
            <p:cNvSpPr>
              <a:spLocks noEditPoints="1"/>
            </p:cNvSpPr>
            <p:nvPr/>
          </p:nvSpPr>
          <p:spPr bwMode="auto">
            <a:xfrm>
              <a:off x="8859529" y="2658231"/>
              <a:ext cx="469531" cy="323310"/>
            </a:xfrm>
            <a:custGeom>
              <a:avLst/>
              <a:gdLst>
                <a:gd name="T0" fmla="*/ 207 w 216"/>
                <a:gd name="T1" fmla="*/ 0 h 149"/>
                <a:gd name="T2" fmla="*/ 9 w 216"/>
                <a:gd name="T3" fmla="*/ 0 h 149"/>
                <a:gd name="T4" fmla="*/ 0 w 216"/>
                <a:gd name="T5" fmla="*/ 9 h 149"/>
                <a:gd name="T6" fmla="*/ 0 w 216"/>
                <a:gd name="T7" fmla="*/ 140 h 149"/>
                <a:gd name="T8" fmla="*/ 9 w 216"/>
                <a:gd name="T9" fmla="*/ 149 h 149"/>
                <a:gd name="T10" fmla="*/ 207 w 216"/>
                <a:gd name="T11" fmla="*/ 149 h 149"/>
                <a:gd name="T12" fmla="*/ 216 w 216"/>
                <a:gd name="T13" fmla="*/ 140 h 149"/>
                <a:gd name="T14" fmla="*/ 216 w 216"/>
                <a:gd name="T15" fmla="*/ 9 h 149"/>
                <a:gd name="T16" fmla="*/ 207 w 216"/>
                <a:gd name="T17" fmla="*/ 0 h 149"/>
                <a:gd name="T18" fmla="*/ 141 w 216"/>
                <a:gd name="T19" fmla="*/ 80 h 149"/>
                <a:gd name="T20" fmla="*/ 200 w 216"/>
                <a:gd name="T21" fmla="*/ 125 h 149"/>
                <a:gd name="T22" fmla="*/ 201 w 216"/>
                <a:gd name="T23" fmla="*/ 131 h 149"/>
                <a:gd name="T24" fmla="*/ 196 w 216"/>
                <a:gd name="T25" fmla="*/ 133 h 149"/>
                <a:gd name="T26" fmla="*/ 133 w 216"/>
                <a:gd name="T27" fmla="*/ 88 h 149"/>
                <a:gd name="T28" fmla="*/ 131 w 216"/>
                <a:gd name="T29" fmla="*/ 88 h 149"/>
                <a:gd name="T30" fmla="*/ 112 w 216"/>
                <a:gd name="T31" fmla="*/ 103 h 149"/>
                <a:gd name="T32" fmla="*/ 108 w 216"/>
                <a:gd name="T33" fmla="*/ 104 h 149"/>
                <a:gd name="T34" fmla="*/ 104 w 216"/>
                <a:gd name="T35" fmla="*/ 103 h 149"/>
                <a:gd name="T36" fmla="*/ 84 w 216"/>
                <a:gd name="T37" fmla="*/ 87 h 149"/>
                <a:gd name="T38" fmla="*/ 83 w 216"/>
                <a:gd name="T39" fmla="*/ 87 h 149"/>
                <a:gd name="T40" fmla="*/ 20 w 216"/>
                <a:gd name="T41" fmla="*/ 133 h 149"/>
                <a:gd name="T42" fmla="*/ 14 w 216"/>
                <a:gd name="T43" fmla="*/ 131 h 149"/>
                <a:gd name="T44" fmla="*/ 15 w 216"/>
                <a:gd name="T45" fmla="*/ 125 h 149"/>
                <a:gd name="T46" fmla="*/ 75 w 216"/>
                <a:gd name="T47" fmla="*/ 81 h 149"/>
                <a:gd name="T48" fmla="*/ 75 w 216"/>
                <a:gd name="T49" fmla="*/ 79 h 149"/>
                <a:gd name="T50" fmla="*/ 14 w 216"/>
                <a:gd name="T51" fmla="*/ 24 h 149"/>
                <a:gd name="T52" fmla="*/ 12 w 216"/>
                <a:gd name="T53" fmla="*/ 17 h 149"/>
                <a:gd name="T54" fmla="*/ 16 w 216"/>
                <a:gd name="T55" fmla="*/ 15 h 149"/>
                <a:gd name="T56" fmla="*/ 19 w 216"/>
                <a:gd name="T57" fmla="*/ 16 h 149"/>
                <a:gd name="T58" fmla="*/ 106 w 216"/>
                <a:gd name="T59" fmla="*/ 92 h 149"/>
                <a:gd name="T60" fmla="*/ 108 w 216"/>
                <a:gd name="T61" fmla="*/ 92 h 149"/>
                <a:gd name="T62" fmla="*/ 110 w 216"/>
                <a:gd name="T63" fmla="*/ 92 h 149"/>
                <a:gd name="T64" fmla="*/ 196 w 216"/>
                <a:gd name="T65" fmla="*/ 16 h 149"/>
                <a:gd name="T66" fmla="*/ 199 w 216"/>
                <a:gd name="T67" fmla="*/ 15 h 149"/>
                <a:gd name="T68" fmla="*/ 203 w 216"/>
                <a:gd name="T69" fmla="*/ 17 h 149"/>
                <a:gd name="T70" fmla="*/ 202 w 216"/>
                <a:gd name="T71" fmla="*/ 24 h 149"/>
                <a:gd name="T72" fmla="*/ 141 w 216"/>
                <a:gd name="T73" fmla="*/ 79 h 149"/>
                <a:gd name="T74" fmla="*/ 141 w 216"/>
                <a:gd name="T75" fmla="*/ 8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149">
                  <a:moveTo>
                    <a:pt x="20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4"/>
                    <a:pt x="4" y="149"/>
                    <a:pt x="9" y="149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12" y="149"/>
                    <a:pt x="216" y="144"/>
                    <a:pt x="216" y="140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7" y="0"/>
                  </a:cubicBezTo>
                  <a:close/>
                  <a:moveTo>
                    <a:pt x="141" y="80"/>
                  </a:moveTo>
                  <a:cubicBezTo>
                    <a:pt x="157" y="92"/>
                    <a:pt x="200" y="125"/>
                    <a:pt x="200" y="125"/>
                  </a:cubicBezTo>
                  <a:cubicBezTo>
                    <a:pt x="202" y="126"/>
                    <a:pt x="202" y="129"/>
                    <a:pt x="201" y="131"/>
                  </a:cubicBezTo>
                  <a:cubicBezTo>
                    <a:pt x="200" y="133"/>
                    <a:pt x="198" y="134"/>
                    <a:pt x="196" y="133"/>
                  </a:cubicBezTo>
                  <a:cubicBezTo>
                    <a:pt x="196" y="133"/>
                    <a:pt x="150" y="100"/>
                    <a:pt x="133" y="88"/>
                  </a:cubicBezTo>
                  <a:cubicBezTo>
                    <a:pt x="132" y="87"/>
                    <a:pt x="131" y="88"/>
                    <a:pt x="131" y="88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1" y="104"/>
                    <a:pt x="109" y="104"/>
                    <a:pt x="108" y="104"/>
                  </a:cubicBezTo>
                  <a:cubicBezTo>
                    <a:pt x="106" y="104"/>
                    <a:pt x="105" y="104"/>
                    <a:pt x="104" y="103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66" y="99"/>
                    <a:pt x="20" y="133"/>
                    <a:pt x="20" y="133"/>
                  </a:cubicBezTo>
                  <a:cubicBezTo>
                    <a:pt x="18" y="134"/>
                    <a:pt x="15" y="133"/>
                    <a:pt x="14" y="131"/>
                  </a:cubicBezTo>
                  <a:cubicBezTo>
                    <a:pt x="13" y="129"/>
                    <a:pt x="14" y="126"/>
                    <a:pt x="15" y="125"/>
                  </a:cubicBezTo>
                  <a:cubicBezTo>
                    <a:pt x="15" y="125"/>
                    <a:pt x="58" y="92"/>
                    <a:pt x="75" y="81"/>
                  </a:cubicBezTo>
                  <a:cubicBezTo>
                    <a:pt x="76" y="80"/>
                    <a:pt x="75" y="79"/>
                    <a:pt x="75" y="7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3"/>
                    <a:pt x="11" y="19"/>
                    <a:pt x="12" y="17"/>
                  </a:cubicBezTo>
                  <a:cubicBezTo>
                    <a:pt x="13" y="16"/>
                    <a:pt x="15" y="15"/>
                    <a:pt x="16" y="15"/>
                  </a:cubicBezTo>
                  <a:cubicBezTo>
                    <a:pt x="17" y="15"/>
                    <a:pt x="18" y="15"/>
                    <a:pt x="19" y="16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7" y="92"/>
                    <a:pt x="108" y="92"/>
                  </a:cubicBezTo>
                  <a:cubicBezTo>
                    <a:pt x="109" y="92"/>
                    <a:pt x="109" y="92"/>
                    <a:pt x="110" y="92"/>
                  </a:cubicBezTo>
                  <a:cubicBezTo>
                    <a:pt x="196" y="16"/>
                    <a:pt x="196" y="16"/>
                    <a:pt x="196" y="16"/>
                  </a:cubicBezTo>
                  <a:cubicBezTo>
                    <a:pt x="197" y="15"/>
                    <a:pt x="198" y="15"/>
                    <a:pt x="199" y="15"/>
                  </a:cubicBezTo>
                  <a:cubicBezTo>
                    <a:pt x="201" y="15"/>
                    <a:pt x="202" y="16"/>
                    <a:pt x="203" y="17"/>
                  </a:cubicBezTo>
                  <a:cubicBezTo>
                    <a:pt x="205" y="19"/>
                    <a:pt x="204" y="23"/>
                    <a:pt x="202" y="24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9"/>
                    <a:pt x="140" y="80"/>
                    <a:pt x="141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61" name="Text Placeholder 6"/>
          <p:cNvSpPr txBox="1">
            <a:spLocks/>
          </p:cNvSpPr>
          <p:nvPr/>
        </p:nvSpPr>
        <p:spPr>
          <a:xfrm>
            <a:off x="1681392" y="3254293"/>
            <a:ext cx="1381123" cy="94033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62" name="Text Placeholder 6"/>
          <p:cNvSpPr txBox="1">
            <a:spLocks/>
          </p:cNvSpPr>
          <p:nvPr/>
        </p:nvSpPr>
        <p:spPr>
          <a:xfrm>
            <a:off x="4061735" y="3254293"/>
            <a:ext cx="1381123" cy="94033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63" name="Text Placeholder 6"/>
          <p:cNvSpPr txBox="1">
            <a:spLocks/>
          </p:cNvSpPr>
          <p:nvPr/>
        </p:nvSpPr>
        <p:spPr>
          <a:xfrm>
            <a:off x="6384020" y="3254293"/>
            <a:ext cx="1381123" cy="94033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64" name="Text Placeholder 6"/>
          <p:cNvSpPr txBox="1">
            <a:spLocks/>
          </p:cNvSpPr>
          <p:nvPr/>
        </p:nvSpPr>
        <p:spPr>
          <a:xfrm>
            <a:off x="8720820" y="3254293"/>
            <a:ext cx="1381123" cy="94033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pic>
        <p:nvPicPr>
          <p:cNvPr id="165" name="图片 164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1634566" y="4764397"/>
            <a:ext cx="8835782" cy="68861"/>
          </a:xfrm>
          <a:prstGeom prst="rect">
            <a:avLst/>
          </a:prstGeom>
        </p:spPr>
      </p:pic>
      <p:sp>
        <p:nvSpPr>
          <p:cNvPr id="166" name="Text Placeholder 15"/>
          <p:cNvSpPr txBox="1">
            <a:spLocks/>
          </p:cNvSpPr>
          <p:nvPr/>
        </p:nvSpPr>
        <p:spPr>
          <a:xfrm>
            <a:off x="5259702" y="4830964"/>
            <a:ext cx="167259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65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167" name="Text Placeholder 6"/>
          <p:cNvSpPr txBox="1">
            <a:spLocks/>
          </p:cNvSpPr>
          <p:nvPr/>
        </p:nvSpPr>
        <p:spPr>
          <a:xfrm>
            <a:off x="1857829" y="5402409"/>
            <a:ext cx="8476342" cy="62102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urna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magna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sed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pulvinar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ultricies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purus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lectus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malesuada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libero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commodo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magna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eros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quis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urna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</a:t>
            </a:r>
          </a:p>
        </p:txBody>
      </p:sp>
      <p:pic>
        <p:nvPicPr>
          <p:cNvPr id="168" name="图片 167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>
            <a:off x="1634566" y="5199825"/>
            <a:ext cx="8835782" cy="68861"/>
          </a:xfrm>
          <a:prstGeom prst="rect">
            <a:avLst/>
          </a:prstGeom>
        </p:spPr>
      </p:pic>
      <p:sp>
        <p:nvSpPr>
          <p:cNvPr id="83" name="矩形 82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4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260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27" grpId="0"/>
      <p:bldP spid="129" grpId="0"/>
      <p:bldP spid="130" grpId="0"/>
      <p:bldP spid="131" grpId="0"/>
      <p:bldP spid="161" grpId="0"/>
      <p:bldP spid="162" grpId="0"/>
      <p:bldP spid="163" grpId="0"/>
      <p:bldP spid="164" grpId="0"/>
      <p:bldP spid="166" grpId="0"/>
      <p:bldP spid="1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2" name="Group 4"/>
          <p:cNvGrpSpPr>
            <a:grpSpLocks noChangeAspect="1"/>
          </p:cNvGrpSpPr>
          <p:nvPr/>
        </p:nvGrpSpPr>
        <p:grpSpPr bwMode="auto">
          <a:xfrm>
            <a:off x="2470070" y="2905947"/>
            <a:ext cx="8225268" cy="1470343"/>
            <a:chOff x="806" y="677"/>
            <a:chExt cx="3783" cy="711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cxnSp>
        <p:nvCxnSpPr>
          <p:cNvPr id="63" name="Straight Connector 46"/>
          <p:cNvCxnSpPr/>
          <p:nvPr/>
        </p:nvCxnSpPr>
        <p:spPr>
          <a:xfrm>
            <a:off x="3504099" y="2482865"/>
            <a:ext cx="0" cy="35484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47"/>
          <p:cNvCxnSpPr/>
          <p:nvPr/>
        </p:nvCxnSpPr>
        <p:spPr>
          <a:xfrm flipH="1">
            <a:off x="2156172" y="2482865"/>
            <a:ext cx="134792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48"/>
          <p:cNvCxnSpPr/>
          <p:nvPr/>
        </p:nvCxnSpPr>
        <p:spPr>
          <a:xfrm>
            <a:off x="4259601" y="4458178"/>
            <a:ext cx="0" cy="35484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49"/>
          <p:cNvCxnSpPr/>
          <p:nvPr/>
        </p:nvCxnSpPr>
        <p:spPr>
          <a:xfrm flipH="1">
            <a:off x="2127901" y="4813026"/>
            <a:ext cx="212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52"/>
          <p:cNvCxnSpPr/>
          <p:nvPr/>
        </p:nvCxnSpPr>
        <p:spPr>
          <a:xfrm>
            <a:off x="6618168" y="2473608"/>
            <a:ext cx="0" cy="35484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53"/>
          <p:cNvCxnSpPr/>
          <p:nvPr/>
        </p:nvCxnSpPr>
        <p:spPr>
          <a:xfrm flipH="1">
            <a:off x="5270241" y="2473608"/>
            <a:ext cx="134792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54"/>
          <p:cNvCxnSpPr/>
          <p:nvPr/>
        </p:nvCxnSpPr>
        <p:spPr>
          <a:xfrm>
            <a:off x="7402700" y="4448921"/>
            <a:ext cx="0" cy="35484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55"/>
          <p:cNvCxnSpPr/>
          <p:nvPr/>
        </p:nvCxnSpPr>
        <p:spPr>
          <a:xfrm flipH="1">
            <a:off x="5256480" y="4803769"/>
            <a:ext cx="216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5"/>
          <p:cNvSpPr txBox="1">
            <a:spLocks/>
          </p:cNvSpPr>
          <p:nvPr/>
        </p:nvSpPr>
        <p:spPr>
          <a:xfrm>
            <a:off x="5231041" y="1533527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90" name="Text Placeholder 6"/>
          <p:cNvSpPr txBox="1">
            <a:spLocks/>
          </p:cNvSpPr>
          <p:nvPr/>
        </p:nvSpPr>
        <p:spPr>
          <a:xfrm>
            <a:off x="5231041" y="1839150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91" name="Text Placeholder 5"/>
          <p:cNvSpPr txBox="1">
            <a:spLocks/>
          </p:cNvSpPr>
          <p:nvPr/>
        </p:nvSpPr>
        <p:spPr>
          <a:xfrm>
            <a:off x="2110470" y="1533527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92" name="Text Placeholder 6"/>
          <p:cNvSpPr txBox="1">
            <a:spLocks/>
          </p:cNvSpPr>
          <p:nvPr/>
        </p:nvSpPr>
        <p:spPr>
          <a:xfrm>
            <a:off x="2110470" y="1839150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93" name="Text Placeholder 5"/>
          <p:cNvSpPr txBox="1">
            <a:spLocks/>
          </p:cNvSpPr>
          <p:nvPr/>
        </p:nvSpPr>
        <p:spPr>
          <a:xfrm>
            <a:off x="5231041" y="4857299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94" name="Text Placeholder 6"/>
          <p:cNvSpPr txBox="1">
            <a:spLocks/>
          </p:cNvSpPr>
          <p:nvPr/>
        </p:nvSpPr>
        <p:spPr>
          <a:xfrm>
            <a:off x="5231041" y="5162922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95" name="Text Placeholder 5"/>
          <p:cNvSpPr txBox="1">
            <a:spLocks/>
          </p:cNvSpPr>
          <p:nvPr/>
        </p:nvSpPr>
        <p:spPr>
          <a:xfrm>
            <a:off x="2212069" y="4857299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96" name="Text Placeholder 6"/>
          <p:cNvSpPr txBox="1">
            <a:spLocks/>
          </p:cNvSpPr>
          <p:nvPr/>
        </p:nvSpPr>
        <p:spPr>
          <a:xfrm>
            <a:off x="2212069" y="5162922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97" name="Shape 4054"/>
          <p:cNvSpPr/>
          <p:nvPr/>
        </p:nvSpPr>
        <p:spPr>
          <a:xfrm>
            <a:off x="3368512" y="3406922"/>
            <a:ext cx="383230" cy="468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9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2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1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5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98" name="Shape 4071"/>
          <p:cNvSpPr/>
          <p:nvPr/>
        </p:nvSpPr>
        <p:spPr>
          <a:xfrm>
            <a:off x="4864082" y="3402531"/>
            <a:ext cx="477174" cy="477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2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99" name="Shape 4088"/>
          <p:cNvSpPr/>
          <p:nvPr/>
        </p:nvSpPr>
        <p:spPr>
          <a:xfrm>
            <a:off x="9491737" y="3399788"/>
            <a:ext cx="482338" cy="482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89"/>
                  <a:pt x="11981" y="9818"/>
                </a:cubicBezTo>
                <a:cubicBezTo>
                  <a:pt x="11981" y="9546"/>
                  <a:pt x="11767" y="9327"/>
                  <a:pt x="11502" y="9327"/>
                </a:cubicBezTo>
                <a:cubicBezTo>
                  <a:pt x="11237" y="9327"/>
                  <a:pt x="11022" y="9546"/>
                  <a:pt x="11022" y="9818"/>
                </a:cubicBezTo>
                <a:cubicBezTo>
                  <a:pt x="11022" y="10089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8"/>
                  <a:pt x="16297" y="5400"/>
                </a:cubicBezTo>
                <a:cubicBezTo>
                  <a:pt x="16297" y="5671"/>
                  <a:pt x="16083" y="5891"/>
                  <a:pt x="15818" y="5891"/>
                </a:cubicBezTo>
                <a:cubicBezTo>
                  <a:pt x="15553" y="5891"/>
                  <a:pt x="15338" y="5671"/>
                  <a:pt x="15338" y="5400"/>
                </a:cubicBezTo>
                <a:cubicBezTo>
                  <a:pt x="15338" y="5128"/>
                  <a:pt x="15553" y="4909"/>
                  <a:pt x="15818" y="4909"/>
                </a:cubicBezTo>
                <a:moveTo>
                  <a:pt x="15818" y="6872"/>
                </a:moveTo>
                <a:cubicBezTo>
                  <a:pt x="16612" y="6872"/>
                  <a:pt x="17256" y="6213"/>
                  <a:pt x="17256" y="5400"/>
                </a:cubicBezTo>
                <a:cubicBezTo>
                  <a:pt x="17256" y="4587"/>
                  <a:pt x="16612" y="3927"/>
                  <a:pt x="15818" y="3927"/>
                </a:cubicBezTo>
                <a:cubicBezTo>
                  <a:pt x="15023" y="3927"/>
                  <a:pt x="14379" y="4587"/>
                  <a:pt x="14379" y="5400"/>
                </a:cubicBezTo>
                <a:cubicBezTo>
                  <a:pt x="14379" y="6213"/>
                  <a:pt x="15023" y="6872"/>
                  <a:pt x="15818" y="6872"/>
                </a:cubicBezTo>
                <a:moveTo>
                  <a:pt x="12941" y="11781"/>
                </a:moveTo>
                <a:cubicBezTo>
                  <a:pt x="13206" y="11781"/>
                  <a:pt x="13420" y="11562"/>
                  <a:pt x="13420" y="11290"/>
                </a:cubicBezTo>
                <a:cubicBezTo>
                  <a:pt x="13420" y="11019"/>
                  <a:pt x="13206" y="10800"/>
                  <a:pt x="12941" y="10800"/>
                </a:cubicBezTo>
                <a:cubicBezTo>
                  <a:pt x="12675" y="10800"/>
                  <a:pt x="12461" y="11019"/>
                  <a:pt x="12461" y="11290"/>
                </a:cubicBezTo>
                <a:cubicBezTo>
                  <a:pt x="12461" y="11562"/>
                  <a:pt x="12675" y="11781"/>
                  <a:pt x="12941" y="11781"/>
                </a:cubicBezTo>
                <a:moveTo>
                  <a:pt x="10063" y="7854"/>
                </a:moveTo>
                <a:cubicBezTo>
                  <a:pt x="9798" y="7854"/>
                  <a:pt x="9584" y="8074"/>
                  <a:pt x="9584" y="8345"/>
                </a:cubicBezTo>
                <a:cubicBezTo>
                  <a:pt x="9584" y="8616"/>
                  <a:pt x="9798" y="8836"/>
                  <a:pt x="10063" y="8836"/>
                </a:cubicBezTo>
                <a:cubicBezTo>
                  <a:pt x="10328" y="8836"/>
                  <a:pt x="10543" y="8616"/>
                  <a:pt x="10543" y="8345"/>
                </a:cubicBezTo>
                <a:cubicBezTo>
                  <a:pt x="10543" y="8074"/>
                  <a:pt x="10328" y="7854"/>
                  <a:pt x="10063" y="7854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3"/>
                  <a:pt x="3973" y="16253"/>
                  <a:pt x="4312" y="16641"/>
                </a:cubicBezTo>
                <a:cubicBezTo>
                  <a:pt x="4824" y="17230"/>
                  <a:pt x="5418" y="17710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3"/>
                  <a:pt x="8822" y="17823"/>
                </a:cubicBezTo>
                <a:cubicBezTo>
                  <a:pt x="5971" y="17823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0"/>
                  <a:pt x="15627" y="11171"/>
                  <a:pt x="15280" y="11542"/>
                </a:cubicBezTo>
                <a:cubicBezTo>
                  <a:pt x="14662" y="12203"/>
                  <a:pt x="13712" y="13220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7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2"/>
                  <a:pt x="11665" y="17072"/>
                  <a:pt x="11154" y="18035"/>
                </a:cubicBezTo>
                <a:cubicBezTo>
                  <a:pt x="10943" y="17453"/>
                  <a:pt x="10642" y="16798"/>
                  <a:pt x="10214" y="16110"/>
                </a:cubicBezTo>
                <a:cubicBezTo>
                  <a:pt x="10035" y="15822"/>
                  <a:pt x="9728" y="15656"/>
                  <a:pt x="9405" y="15656"/>
                </a:cubicBezTo>
                <a:cubicBezTo>
                  <a:pt x="9329" y="15656"/>
                  <a:pt x="9252" y="15664"/>
                  <a:pt x="9176" y="15683"/>
                </a:cubicBezTo>
                <a:cubicBezTo>
                  <a:pt x="8990" y="15730"/>
                  <a:pt x="8799" y="15754"/>
                  <a:pt x="8610" y="15754"/>
                </a:cubicBezTo>
                <a:cubicBezTo>
                  <a:pt x="7905" y="15754"/>
                  <a:pt x="7217" y="15432"/>
                  <a:pt x="6621" y="14822"/>
                </a:cubicBezTo>
                <a:cubicBezTo>
                  <a:pt x="5861" y="14043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2"/>
                </a:cubicBezTo>
                <a:cubicBezTo>
                  <a:pt x="4423" y="9658"/>
                  <a:pt x="5594" y="9186"/>
                  <a:pt x="6874" y="8826"/>
                </a:cubicBezTo>
                <a:cubicBezTo>
                  <a:pt x="6900" y="8820"/>
                  <a:pt x="6921" y="8802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8"/>
                </a:cubicBezTo>
                <a:cubicBezTo>
                  <a:pt x="9345" y="5092"/>
                  <a:pt x="7134" y="7174"/>
                  <a:pt x="6621" y="7880"/>
                </a:cubicBezTo>
                <a:cubicBezTo>
                  <a:pt x="4961" y="8345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4"/>
                  <a:pt x="5943" y="15516"/>
                </a:cubicBezTo>
                <a:cubicBezTo>
                  <a:pt x="6735" y="16327"/>
                  <a:pt x="7672" y="16736"/>
                  <a:pt x="8610" y="16736"/>
                </a:cubicBezTo>
                <a:cubicBezTo>
                  <a:pt x="8876" y="16736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6"/>
                  <a:pt x="16126" y="12033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00" name="Shape 3963"/>
          <p:cNvSpPr/>
          <p:nvPr/>
        </p:nvSpPr>
        <p:spPr>
          <a:xfrm>
            <a:off x="6351335" y="3469872"/>
            <a:ext cx="470930" cy="342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24" y="4050"/>
                </a:moveTo>
                <a:lnTo>
                  <a:pt x="18798" y="5598"/>
                </a:lnTo>
                <a:cubicBezTo>
                  <a:pt x="18709" y="5720"/>
                  <a:pt x="18655" y="5889"/>
                  <a:pt x="18655" y="6075"/>
                </a:cubicBezTo>
                <a:cubicBezTo>
                  <a:pt x="18655" y="6448"/>
                  <a:pt x="18874" y="6750"/>
                  <a:pt x="19145" y="6750"/>
                </a:cubicBezTo>
                <a:cubicBezTo>
                  <a:pt x="19281" y="6750"/>
                  <a:pt x="19404" y="6675"/>
                  <a:pt x="19493" y="6552"/>
                </a:cubicBezTo>
                <a:lnTo>
                  <a:pt x="21456" y="3854"/>
                </a:lnTo>
                <a:cubicBezTo>
                  <a:pt x="21545" y="3731"/>
                  <a:pt x="21600" y="3562"/>
                  <a:pt x="21600" y="3375"/>
                </a:cubicBezTo>
                <a:cubicBezTo>
                  <a:pt x="21600" y="3189"/>
                  <a:pt x="21545" y="3020"/>
                  <a:pt x="21456" y="2898"/>
                </a:cubicBezTo>
                <a:lnTo>
                  <a:pt x="19493" y="198"/>
                </a:lnTo>
                <a:cubicBezTo>
                  <a:pt x="19403" y="76"/>
                  <a:pt x="19281" y="0"/>
                  <a:pt x="19145" y="0"/>
                </a:cubicBezTo>
                <a:cubicBezTo>
                  <a:pt x="18874" y="0"/>
                  <a:pt x="18655" y="303"/>
                  <a:pt x="18655" y="675"/>
                </a:cubicBezTo>
                <a:cubicBezTo>
                  <a:pt x="18655" y="862"/>
                  <a:pt x="18709" y="1031"/>
                  <a:pt x="18799" y="1154"/>
                </a:cubicBezTo>
                <a:lnTo>
                  <a:pt x="19924" y="2700"/>
                </a:lnTo>
                <a:lnTo>
                  <a:pt x="15218" y="2700"/>
                </a:lnTo>
                <a:cubicBezTo>
                  <a:pt x="15065" y="2700"/>
                  <a:pt x="14933" y="2803"/>
                  <a:pt x="14843" y="2954"/>
                </a:cubicBezTo>
                <a:lnTo>
                  <a:pt x="14838" y="2948"/>
                </a:lnTo>
                <a:lnTo>
                  <a:pt x="6149" y="17550"/>
                </a:lnTo>
                <a:lnTo>
                  <a:pt x="491" y="17550"/>
                </a:lnTo>
                <a:cubicBezTo>
                  <a:pt x="220" y="17550"/>
                  <a:pt x="0" y="17853"/>
                  <a:pt x="0" y="18225"/>
                </a:cubicBezTo>
                <a:cubicBezTo>
                  <a:pt x="0" y="18598"/>
                  <a:pt x="220" y="18900"/>
                  <a:pt x="491" y="18900"/>
                </a:cubicBezTo>
                <a:lnTo>
                  <a:pt x="6382" y="18900"/>
                </a:lnTo>
                <a:cubicBezTo>
                  <a:pt x="6535" y="18900"/>
                  <a:pt x="6667" y="18798"/>
                  <a:pt x="6757" y="18647"/>
                </a:cubicBezTo>
                <a:lnTo>
                  <a:pt x="6762" y="18652"/>
                </a:lnTo>
                <a:lnTo>
                  <a:pt x="15451" y="4050"/>
                </a:lnTo>
                <a:cubicBezTo>
                  <a:pt x="15451" y="4050"/>
                  <a:pt x="19924" y="4050"/>
                  <a:pt x="19924" y="4050"/>
                </a:cubicBezTo>
                <a:close/>
                <a:moveTo>
                  <a:pt x="19493" y="15048"/>
                </a:moveTo>
                <a:cubicBezTo>
                  <a:pt x="19403" y="14926"/>
                  <a:pt x="19281" y="14850"/>
                  <a:pt x="19145" y="14850"/>
                </a:cubicBezTo>
                <a:cubicBezTo>
                  <a:pt x="18874" y="14850"/>
                  <a:pt x="18655" y="15153"/>
                  <a:pt x="18655" y="15525"/>
                </a:cubicBezTo>
                <a:cubicBezTo>
                  <a:pt x="18655" y="15712"/>
                  <a:pt x="18709" y="15881"/>
                  <a:pt x="18798" y="16002"/>
                </a:cubicBezTo>
                <a:lnTo>
                  <a:pt x="19924" y="17550"/>
                </a:lnTo>
                <a:lnTo>
                  <a:pt x="15451" y="17550"/>
                </a:lnTo>
                <a:lnTo>
                  <a:pt x="12386" y="12399"/>
                </a:lnTo>
                <a:lnTo>
                  <a:pt x="11751" y="13466"/>
                </a:lnTo>
                <a:lnTo>
                  <a:pt x="14838" y="18652"/>
                </a:lnTo>
                <a:lnTo>
                  <a:pt x="14843" y="18647"/>
                </a:lnTo>
                <a:cubicBezTo>
                  <a:pt x="14933" y="18798"/>
                  <a:pt x="15065" y="18900"/>
                  <a:pt x="15218" y="18900"/>
                </a:cubicBezTo>
                <a:lnTo>
                  <a:pt x="19924" y="18900"/>
                </a:lnTo>
                <a:lnTo>
                  <a:pt x="18798" y="20448"/>
                </a:lnTo>
                <a:cubicBezTo>
                  <a:pt x="18709" y="20570"/>
                  <a:pt x="18655" y="20739"/>
                  <a:pt x="18655" y="20925"/>
                </a:cubicBezTo>
                <a:cubicBezTo>
                  <a:pt x="18655" y="21298"/>
                  <a:pt x="18874" y="21600"/>
                  <a:pt x="19145" y="21600"/>
                </a:cubicBezTo>
                <a:cubicBezTo>
                  <a:pt x="19281" y="21600"/>
                  <a:pt x="19403" y="21525"/>
                  <a:pt x="19493" y="21402"/>
                </a:cubicBezTo>
                <a:lnTo>
                  <a:pt x="21456" y="18702"/>
                </a:lnTo>
                <a:cubicBezTo>
                  <a:pt x="21545" y="18581"/>
                  <a:pt x="21600" y="18412"/>
                  <a:pt x="21600" y="18225"/>
                </a:cubicBezTo>
                <a:cubicBezTo>
                  <a:pt x="21600" y="18039"/>
                  <a:pt x="21545" y="17870"/>
                  <a:pt x="21456" y="17748"/>
                </a:cubicBezTo>
                <a:cubicBezTo>
                  <a:pt x="21456" y="17748"/>
                  <a:pt x="19493" y="15048"/>
                  <a:pt x="19493" y="15048"/>
                </a:cubicBezTo>
                <a:close/>
                <a:moveTo>
                  <a:pt x="491" y="4050"/>
                </a:moveTo>
                <a:lnTo>
                  <a:pt x="6148" y="4050"/>
                </a:lnTo>
                <a:lnTo>
                  <a:pt x="9214" y="9202"/>
                </a:lnTo>
                <a:lnTo>
                  <a:pt x="9849" y="8136"/>
                </a:lnTo>
                <a:lnTo>
                  <a:pt x="6762" y="2948"/>
                </a:lnTo>
                <a:lnTo>
                  <a:pt x="6756" y="2954"/>
                </a:lnTo>
                <a:cubicBezTo>
                  <a:pt x="6667" y="2803"/>
                  <a:pt x="6535" y="2700"/>
                  <a:pt x="6382" y="2700"/>
                </a:cubicBezTo>
                <a:lnTo>
                  <a:pt x="491" y="2700"/>
                </a:lnTo>
                <a:cubicBezTo>
                  <a:pt x="220" y="2700"/>
                  <a:pt x="0" y="3003"/>
                  <a:pt x="0" y="3375"/>
                </a:cubicBezTo>
                <a:cubicBezTo>
                  <a:pt x="0" y="3748"/>
                  <a:pt x="220" y="4050"/>
                  <a:pt x="491" y="405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01" name="Shape 3827"/>
          <p:cNvSpPr/>
          <p:nvPr/>
        </p:nvSpPr>
        <p:spPr>
          <a:xfrm>
            <a:off x="7899535" y="3418393"/>
            <a:ext cx="445450" cy="44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1949" y="13581"/>
                </a:moveTo>
                <a:cubicBezTo>
                  <a:pt x="11701" y="13785"/>
                  <a:pt x="11474" y="13902"/>
                  <a:pt x="11085" y="13931"/>
                </a:cubicBezTo>
                <a:lnTo>
                  <a:pt x="11085" y="11339"/>
                </a:lnTo>
                <a:cubicBezTo>
                  <a:pt x="11251" y="11384"/>
                  <a:pt x="11321" y="11436"/>
                  <a:pt x="11479" y="11494"/>
                </a:cubicBezTo>
                <a:cubicBezTo>
                  <a:pt x="11638" y="11555"/>
                  <a:pt x="11780" y="11632"/>
                  <a:pt x="11906" y="11728"/>
                </a:cubicBezTo>
                <a:cubicBezTo>
                  <a:pt x="12032" y="11825"/>
                  <a:pt x="12133" y="11944"/>
                  <a:pt x="12208" y="12085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1"/>
                </a:cubicBezTo>
                <a:moveTo>
                  <a:pt x="10437" y="9837"/>
                </a:moveTo>
                <a:cubicBezTo>
                  <a:pt x="10286" y="9800"/>
                  <a:pt x="10228" y="9754"/>
                  <a:pt x="10081" y="9698"/>
                </a:cubicBezTo>
                <a:cubicBezTo>
                  <a:pt x="9933" y="9643"/>
                  <a:pt x="9803" y="9570"/>
                  <a:pt x="9692" y="9482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3"/>
                  <a:pt x="9309" y="8880"/>
                  <a:pt x="9309" y="8702"/>
                </a:cubicBezTo>
                <a:cubicBezTo>
                  <a:pt x="9309" y="8310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8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8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60"/>
                  <a:pt x="9600" y="6756"/>
                </a:cubicBezTo>
                <a:cubicBezTo>
                  <a:pt x="9305" y="6853"/>
                  <a:pt x="9044" y="6992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200"/>
                  <a:pt x="8150" y="9541"/>
                  <a:pt x="8293" y="9815"/>
                </a:cubicBezTo>
                <a:cubicBezTo>
                  <a:pt x="8438" y="10090"/>
                  <a:pt x="8626" y="10318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8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2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6"/>
                  <a:pt x="9136" y="14625"/>
                  <a:pt x="9460" y="14743"/>
                </a:cubicBezTo>
                <a:cubicBezTo>
                  <a:pt x="9784" y="14862"/>
                  <a:pt x="10048" y="14925"/>
                  <a:pt x="10437" y="14932"/>
                </a:cubicBezTo>
                <a:lnTo>
                  <a:pt x="10437" y="15693"/>
                </a:lnTo>
                <a:lnTo>
                  <a:pt x="11085" y="15693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6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2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58" name="矩形 57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14725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61" name="Group 33"/>
          <p:cNvGrpSpPr/>
          <p:nvPr/>
        </p:nvGrpSpPr>
        <p:grpSpPr>
          <a:xfrm>
            <a:off x="937472" y="1530419"/>
            <a:ext cx="3460870" cy="4424974"/>
            <a:chOff x="6861512" y="1531261"/>
            <a:chExt cx="4079486" cy="5215919"/>
          </a:xfrm>
        </p:grpSpPr>
        <p:sp>
          <p:nvSpPr>
            <p:cNvPr id="62" name="Freeform 33"/>
            <p:cNvSpPr>
              <a:spLocks/>
            </p:cNvSpPr>
            <p:nvPr/>
          </p:nvSpPr>
          <p:spPr bwMode="auto">
            <a:xfrm rot="20192702" flipH="1">
              <a:off x="8996650" y="1920344"/>
              <a:ext cx="781902" cy="64906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 rot="1695130">
              <a:off x="10373996" y="2670521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000"/>
            </a:p>
          </p:txBody>
        </p:sp>
        <p:sp>
          <p:nvSpPr>
            <p:cNvPr id="64" name="Freeform 30"/>
            <p:cNvSpPr>
              <a:spLocks/>
            </p:cNvSpPr>
            <p:nvPr/>
          </p:nvSpPr>
          <p:spPr bwMode="auto">
            <a:xfrm rot="19798984">
              <a:off x="9589356" y="1775933"/>
              <a:ext cx="1351642" cy="10160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 rot="20742510">
              <a:off x="8449623" y="3313795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1666479" flipH="1">
              <a:off x="7109750" y="1531261"/>
              <a:ext cx="1223410" cy="91965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9235169" y="3434652"/>
              <a:ext cx="1386200" cy="943962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solidFill>
              <a:srgbClr val="372415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000"/>
            </a:p>
          </p:txBody>
        </p:sp>
        <p:sp>
          <p:nvSpPr>
            <p:cNvPr id="68" name="Freeform 24"/>
            <p:cNvSpPr>
              <a:spLocks/>
            </p:cNvSpPr>
            <p:nvPr/>
          </p:nvSpPr>
          <p:spPr bwMode="auto">
            <a:xfrm>
              <a:off x="8128278" y="4127752"/>
              <a:ext cx="183619" cy="1820681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9498961" y="4476888"/>
              <a:ext cx="157757" cy="1471545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9196375" y="4065684"/>
              <a:ext cx="124137" cy="1611200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6861512" y="2859315"/>
              <a:ext cx="1546462" cy="1423223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9423961" y="2928144"/>
              <a:ext cx="1510337" cy="113534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8508448" y="3695592"/>
              <a:ext cx="93103" cy="1981292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33"/>
            <p:cNvSpPr>
              <a:spLocks/>
            </p:cNvSpPr>
            <p:nvPr/>
          </p:nvSpPr>
          <p:spPr bwMode="auto">
            <a:xfrm>
              <a:off x="8435333" y="3910700"/>
              <a:ext cx="928895" cy="77108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0" name="Freeform 34"/>
            <p:cNvSpPr>
              <a:spLocks/>
            </p:cNvSpPr>
            <p:nvPr/>
          </p:nvSpPr>
          <p:spPr bwMode="auto">
            <a:xfrm>
              <a:off x="7838797" y="2620506"/>
              <a:ext cx="478445" cy="638791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1" name="Freeform 35"/>
            <p:cNvSpPr>
              <a:spLocks/>
            </p:cNvSpPr>
            <p:nvPr/>
          </p:nvSpPr>
          <p:spPr bwMode="auto">
            <a:xfrm>
              <a:off x="9485256" y="4296241"/>
              <a:ext cx="571548" cy="545688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2" name="Freeform 36"/>
            <p:cNvSpPr>
              <a:spLocks/>
            </p:cNvSpPr>
            <p:nvPr/>
          </p:nvSpPr>
          <p:spPr bwMode="auto">
            <a:xfrm>
              <a:off x="9188231" y="2679483"/>
              <a:ext cx="483618" cy="620687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3" name="Freeform 37"/>
            <p:cNvSpPr>
              <a:spLocks/>
            </p:cNvSpPr>
            <p:nvPr/>
          </p:nvSpPr>
          <p:spPr bwMode="auto">
            <a:xfrm>
              <a:off x="8205477" y="1954575"/>
              <a:ext cx="680168" cy="889651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7066535" y="2493591"/>
              <a:ext cx="684651" cy="568335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85" name="Freeform 27"/>
            <p:cNvSpPr>
              <a:spLocks noEditPoints="1"/>
            </p:cNvSpPr>
            <p:nvPr/>
          </p:nvSpPr>
          <p:spPr bwMode="auto">
            <a:xfrm>
              <a:off x="8208449" y="5552358"/>
              <a:ext cx="1388786" cy="1194822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95" name="Freeform 13"/>
          <p:cNvSpPr>
            <a:spLocks noEditPoints="1"/>
          </p:cNvSpPr>
          <p:nvPr/>
        </p:nvSpPr>
        <p:spPr bwMode="auto">
          <a:xfrm>
            <a:off x="2612310" y="5398552"/>
            <a:ext cx="3827689" cy="959610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" name="Text Placeholder 5"/>
          <p:cNvSpPr txBox="1">
            <a:spLocks/>
          </p:cNvSpPr>
          <p:nvPr/>
        </p:nvSpPr>
        <p:spPr>
          <a:xfrm>
            <a:off x="8075613" y="1660981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98" name="Text Placeholder 6"/>
          <p:cNvSpPr txBox="1">
            <a:spLocks/>
          </p:cNvSpPr>
          <p:nvPr/>
        </p:nvSpPr>
        <p:spPr>
          <a:xfrm>
            <a:off x="8075613" y="1966604"/>
            <a:ext cx="2548616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7314400" y="1745797"/>
            <a:ext cx="609600" cy="609600"/>
          </a:xfrm>
          <a:prstGeom prst="roundRect">
            <a:avLst/>
          </a:pr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7328095" y="1788987"/>
            <a:ext cx="58221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100" name="Text Placeholder 5"/>
          <p:cNvSpPr txBox="1">
            <a:spLocks/>
          </p:cNvSpPr>
          <p:nvPr/>
        </p:nvSpPr>
        <p:spPr>
          <a:xfrm>
            <a:off x="8075613" y="3854453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101" name="Text Placeholder 6"/>
          <p:cNvSpPr txBox="1">
            <a:spLocks/>
          </p:cNvSpPr>
          <p:nvPr/>
        </p:nvSpPr>
        <p:spPr>
          <a:xfrm>
            <a:off x="8075613" y="4160076"/>
            <a:ext cx="2548616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05" name="圆角矩形 104"/>
          <p:cNvSpPr/>
          <p:nvPr/>
        </p:nvSpPr>
        <p:spPr>
          <a:xfrm>
            <a:off x="7304314" y="3977369"/>
            <a:ext cx="609600" cy="609600"/>
          </a:xfrm>
          <a:prstGeom prst="roundRect">
            <a:avLst/>
          </a:pr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7318009" y="4020559"/>
            <a:ext cx="58221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103" name="Text Placeholder 5"/>
          <p:cNvSpPr txBox="1">
            <a:spLocks/>
          </p:cNvSpPr>
          <p:nvPr/>
        </p:nvSpPr>
        <p:spPr>
          <a:xfrm>
            <a:off x="8075613" y="4951189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104" name="Text Placeholder 6"/>
          <p:cNvSpPr txBox="1">
            <a:spLocks/>
          </p:cNvSpPr>
          <p:nvPr/>
        </p:nvSpPr>
        <p:spPr>
          <a:xfrm>
            <a:off x="8075613" y="5256812"/>
            <a:ext cx="2548616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06" name="圆角矩形 105"/>
          <p:cNvSpPr/>
          <p:nvPr/>
        </p:nvSpPr>
        <p:spPr>
          <a:xfrm>
            <a:off x="7304314" y="5112205"/>
            <a:ext cx="609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7318008" y="5155395"/>
            <a:ext cx="58221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99" name="Text Placeholder 5"/>
          <p:cNvSpPr txBox="1">
            <a:spLocks/>
          </p:cNvSpPr>
          <p:nvPr/>
        </p:nvSpPr>
        <p:spPr>
          <a:xfrm>
            <a:off x="8075613" y="2757717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102" name="Text Placeholder 6"/>
          <p:cNvSpPr txBox="1">
            <a:spLocks/>
          </p:cNvSpPr>
          <p:nvPr/>
        </p:nvSpPr>
        <p:spPr>
          <a:xfrm>
            <a:off x="8075613" y="3063340"/>
            <a:ext cx="2548616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10" name="圆角矩形 109"/>
          <p:cNvSpPr/>
          <p:nvPr/>
        </p:nvSpPr>
        <p:spPr>
          <a:xfrm>
            <a:off x="7314400" y="2842533"/>
            <a:ext cx="609600" cy="60960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7328095" y="2885723"/>
            <a:ext cx="58221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2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7180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/>
      <p:bldP spid="98" grpId="0"/>
      <p:bldP spid="2" grpId="0" animBg="1"/>
      <p:bldP spid="107" grpId="0"/>
      <p:bldP spid="100" grpId="0"/>
      <p:bldP spid="101" grpId="0"/>
      <p:bldP spid="105" grpId="0" animBg="1"/>
      <p:bldP spid="108" grpId="0"/>
      <p:bldP spid="103" grpId="0"/>
      <p:bldP spid="104" grpId="0"/>
      <p:bldP spid="106" grpId="0" animBg="1"/>
      <p:bldP spid="109" grpId="0"/>
      <p:bldP spid="99" grpId="0"/>
      <p:bldP spid="102" grpId="0"/>
      <p:bldP spid="110" grpId="0" animBg="1"/>
      <p:bldP spid="1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17664" y="2732642"/>
            <a:ext cx="8722064" cy="1683597"/>
            <a:chOff x="31445" y="161947"/>
            <a:chExt cx="2500824" cy="318131"/>
          </a:xfrm>
          <a:solidFill>
            <a:srgbClr val="5FA326"/>
          </a:solidFill>
        </p:grpSpPr>
        <p:sp>
          <p:nvSpPr>
            <p:cNvPr id="16" name="矩形 15"/>
            <p:cNvSpPr/>
            <p:nvPr/>
          </p:nvSpPr>
          <p:spPr>
            <a:xfrm>
              <a:off x="31445" y="176315"/>
              <a:ext cx="2268640" cy="293086"/>
            </a:xfrm>
            <a:prstGeom prst="rect">
              <a:avLst/>
            </a:prstGeom>
            <a:solidFill>
              <a:srgbClr val="8CC345"/>
            </a:solidFill>
            <a:ln w="25400" cap="flat" cmpd="sng" algn="ctr">
              <a:solidFill>
                <a:srgbClr val="8CC34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2257111" y="204921"/>
              <a:ext cx="318131" cy="232184"/>
            </a:xfrm>
            <a:prstGeom prst="triangle">
              <a:avLst/>
            </a:prstGeom>
            <a:solidFill>
              <a:srgbClr val="8CC345"/>
            </a:solidFill>
            <a:ln w="25400" cap="flat" cmpd="sng" algn="ctr">
              <a:solidFill>
                <a:srgbClr val="8CC34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18" name="TextBox 8"/>
            <p:cNvSpPr txBox="1"/>
            <p:nvPr/>
          </p:nvSpPr>
          <p:spPr>
            <a:xfrm>
              <a:off x="1085788" y="238997"/>
              <a:ext cx="1246120" cy="157024"/>
            </a:xfrm>
            <a:prstGeom prst="rect">
              <a:avLst/>
            </a:prstGeom>
            <a:solidFill>
              <a:srgbClr val="8CC345"/>
            </a:solidFill>
            <a:ln>
              <a:solidFill>
                <a:srgbClr val="8CC345"/>
              </a:solidFill>
            </a:ln>
          </p:spPr>
          <p:txBody>
            <a:bodyPr wrap="none" rtlCol="0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zh-CN" altLang="en-US" sz="4800" kern="0" spc="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</a:t>
              </a:r>
              <a:r>
                <a:rPr lang="zh-CN" altLang="en-US" sz="4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点击添加标题</a:t>
              </a:r>
              <a:endParaRPr lang="en-US" altLang="zh-CN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81804" y="1831086"/>
            <a:ext cx="3493221" cy="3493221"/>
            <a:chOff x="267453" y="94709"/>
            <a:chExt cx="454824" cy="454824"/>
          </a:xfrm>
        </p:grpSpPr>
        <p:sp>
          <p:nvSpPr>
            <p:cNvPr id="20" name="椭圆 19"/>
            <p:cNvSpPr/>
            <p:nvPr/>
          </p:nvSpPr>
          <p:spPr>
            <a:xfrm>
              <a:off x="301756" y="114952"/>
              <a:ext cx="390525" cy="3952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43738" y="170570"/>
              <a:ext cx="302255" cy="302255"/>
            </a:xfrm>
            <a:prstGeom prst="ellipse">
              <a:avLst/>
            </a:prstGeom>
            <a:solidFill>
              <a:srgbClr val="8CC34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24" name="同心圆 23"/>
            <p:cNvSpPr/>
            <p:nvPr/>
          </p:nvSpPr>
          <p:spPr>
            <a:xfrm>
              <a:off x="267453" y="94709"/>
              <a:ext cx="454824" cy="454824"/>
            </a:xfrm>
            <a:prstGeom prst="donut">
              <a:avLst>
                <a:gd name="adj" fmla="val 8567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black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25" name="TextBox 9"/>
            <p:cNvSpPr txBox="1"/>
            <p:nvPr/>
          </p:nvSpPr>
          <p:spPr>
            <a:xfrm>
              <a:off x="370583" y="176347"/>
              <a:ext cx="261978" cy="268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12800" kern="0" dirty="0">
                  <a:solidFill>
                    <a:prstClr val="white"/>
                  </a:solidFill>
                  <a:latin typeface="Arial"/>
                  <a:ea typeface="方正正中黑简体"/>
                  <a:cs typeface="+mn-ea"/>
                  <a:sym typeface="+mn-lt"/>
                </a:rPr>
                <a:t>04</a:t>
              </a:r>
              <a:endParaRPr lang="zh-CN" altLang="en-US" sz="12800" kern="0" dirty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58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短酷PPT"/>
          <p:cNvGrpSpPr/>
          <p:nvPr/>
        </p:nvGrpSpPr>
        <p:grpSpPr>
          <a:xfrm>
            <a:off x="3754972" y="931124"/>
            <a:ext cx="4217454" cy="5928463"/>
            <a:chOff x="3754972" y="931124"/>
            <a:chExt cx="4217454" cy="5928463"/>
          </a:xfrm>
        </p:grpSpPr>
        <p:grpSp>
          <p:nvGrpSpPr>
            <p:cNvPr id="30" name="组合 29"/>
            <p:cNvGrpSpPr/>
            <p:nvPr/>
          </p:nvGrpSpPr>
          <p:grpSpPr>
            <a:xfrm>
              <a:off x="3754972" y="931124"/>
              <a:ext cx="4071743" cy="4157442"/>
              <a:chOff x="3877566" y="1009681"/>
              <a:chExt cx="4071743" cy="415744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3877566" y="1009681"/>
                <a:ext cx="4071743" cy="3836790"/>
                <a:chOff x="2650812" y="1498037"/>
                <a:chExt cx="4071743" cy="3836790"/>
              </a:xfrm>
            </p:grpSpPr>
            <p:grpSp>
              <p:nvGrpSpPr>
                <p:cNvPr id="52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2650812" y="1498037"/>
                  <a:ext cx="4071743" cy="3836790"/>
                  <a:chOff x="2105" y="525"/>
                  <a:chExt cx="3466" cy="3266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61" name="Freeform 161"/>
                  <p:cNvSpPr>
                    <a:spLocks noEditPoints="1"/>
                  </p:cNvSpPr>
                  <p:nvPr/>
                </p:nvSpPr>
                <p:spPr bwMode="auto">
                  <a:xfrm>
                    <a:off x="2105" y="2576"/>
                    <a:ext cx="336" cy="476"/>
                  </a:xfrm>
                  <a:custGeom>
                    <a:avLst/>
                    <a:gdLst>
                      <a:gd name="T0" fmla="*/ 141 w 142"/>
                      <a:gd name="T1" fmla="*/ 182 h 201"/>
                      <a:gd name="T2" fmla="*/ 142 w 142"/>
                      <a:gd name="T3" fmla="*/ 130 h 201"/>
                      <a:gd name="T4" fmla="*/ 128 w 142"/>
                      <a:gd name="T5" fmla="*/ 96 h 201"/>
                      <a:gd name="T6" fmla="*/ 44 w 142"/>
                      <a:gd name="T7" fmla="*/ 77 h 201"/>
                      <a:gd name="T8" fmla="*/ 51 w 142"/>
                      <a:gd name="T9" fmla="*/ 62 h 201"/>
                      <a:gd name="T10" fmla="*/ 89 w 142"/>
                      <a:gd name="T11" fmla="*/ 25 h 201"/>
                      <a:gd name="T12" fmla="*/ 77 w 142"/>
                      <a:gd name="T13" fmla="*/ 8 h 201"/>
                      <a:gd name="T14" fmla="*/ 2 w 142"/>
                      <a:gd name="T15" fmla="*/ 15 h 201"/>
                      <a:gd name="T16" fmla="*/ 1 w 142"/>
                      <a:gd name="T17" fmla="*/ 17 h 201"/>
                      <a:gd name="T18" fmla="*/ 2 w 142"/>
                      <a:gd name="T19" fmla="*/ 19 h 201"/>
                      <a:gd name="T20" fmla="*/ 8 w 142"/>
                      <a:gd name="T21" fmla="*/ 91 h 201"/>
                      <a:gd name="T22" fmla="*/ 22 w 142"/>
                      <a:gd name="T23" fmla="*/ 112 h 201"/>
                      <a:gd name="T24" fmla="*/ 33 w 142"/>
                      <a:gd name="T25" fmla="*/ 118 h 201"/>
                      <a:gd name="T26" fmla="*/ 79 w 142"/>
                      <a:gd name="T27" fmla="*/ 111 h 201"/>
                      <a:gd name="T28" fmla="*/ 90 w 142"/>
                      <a:gd name="T29" fmla="*/ 120 h 201"/>
                      <a:gd name="T30" fmla="*/ 47 w 142"/>
                      <a:gd name="T31" fmla="*/ 164 h 201"/>
                      <a:gd name="T32" fmla="*/ 56 w 142"/>
                      <a:gd name="T33" fmla="*/ 199 h 201"/>
                      <a:gd name="T34" fmla="*/ 58 w 142"/>
                      <a:gd name="T35" fmla="*/ 199 h 201"/>
                      <a:gd name="T36" fmla="*/ 108 w 142"/>
                      <a:gd name="T37" fmla="*/ 187 h 201"/>
                      <a:gd name="T38" fmla="*/ 116 w 142"/>
                      <a:gd name="T39" fmla="*/ 191 h 201"/>
                      <a:gd name="T40" fmla="*/ 127 w 142"/>
                      <a:gd name="T41" fmla="*/ 174 h 201"/>
                      <a:gd name="T42" fmla="*/ 120 w 142"/>
                      <a:gd name="T43" fmla="*/ 142 h 201"/>
                      <a:gd name="T44" fmla="*/ 127 w 142"/>
                      <a:gd name="T45" fmla="*/ 143 h 201"/>
                      <a:gd name="T46" fmla="*/ 137 w 142"/>
                      <a:gd name="T47" fmla="*/ 130 h 201"/>
                      <a:gd name="T48" fmla="*/ 133 w 142"/>
                      <a:gd name="T49" fmla="*/ 119 h 201"/>
                      <a:gd name="T50" fmla="*/ 37 w 142"/>
                      <a:gd name="T51" fmla="*/ 75 h 201"/>
                      <a:gd name="T52" fmla="*/ 45 w 142"/>
                      <a:gd name="T53" fmla="*/ 58 h 201"/>
                      <a:gd name="T54" fmla="*/ 32 w 142"/>
                      <a:gd name="T55" fmla="*/ 57 h 201"/>
                      <a:gd name="T56" fmla="*/ 57 w 142"/>
                      <a:gd name="T57" fmla="*/ 43 h 201"/>
                      <a:gd name="T58" fmla="*/ 82 w 142"/>
                      <a:gd name="T59" fmla="*/ 47 h 201"/>
                      <a:gd name="T60" fmla="*/ 69 w 142"/>
                      <a:gd name="T61" fmla="*/ 39 h 201"/>
                      <a:gd name="T62" fmla="*/ 81 w 142"/>
                      <a:gd name="T63" fmla="*/ 35 h 201"/>
                      <a:gd name="T64" fmla="*/ 33 w 142"/>
                      <a:gd name="T65" fmla="*/ 106 h 201"/>
                      <a:gd name="T66" fmla="*/ 42 w 142"/>
                      <a:gd name="T67" fmla="*/ 114 h 201"/>
                      <a:gd name="T68" fmla="*/ 84 w 142"/>
                      <a:gd name="T69" fmla="*/ 99 h 201"/>
                      <a:gd name="T70" fmla="*/ 76 w 142"/>
                      <a:gd name="T71" fmla="*/ 98 h 201"/>
                      <a:gd name="T72" fmla="*/ 63 w 142"/>
                      <a:gd name="T73" fmla="*/ 100 h 201"/>
                      <a:gd name="T74" fmla="*/ 50 w 142"/>
                      <a:gd name="T75" fmla="*/ 104 h 201"/>
                      <a:gd name="T76" fmla="*/ 95 w 142"/>
                      <a:gd name="T77" fmla="*/ 106 h 201"/>
                      <a:gd name="T78" fmla="*/ 95 w 142"/>
                      <a:gd name="T79" fmla="*/ 120 h 201"/>
                      <a:gd name="T80" fmla="*/ 90 w 142"/>
                      <a:gd name="T81" fmla="*/ 133 h 201"/>
                      <a:gd name="T82" fmla="*/ 91 w 142"/>
                      <a:gd name="T83" fmla="*/ 97 h 201"/>
                      <a:gd name="T84" fmla="*/ 37 w 142"/>
                      <a:gd name="T85" fmla="*/ 102 h 201"/>
                      <a:gd name="T86" fmla="*/ 5 w 142"/>
                      <a:gd name="T87" fmla="*/ 70 h 201"/>
                      <a:gd name="T88" fmla="*/ 17 w 142"/>
                      <a:gd name="T89" fmla="*/ 36 h 201"/>
                      <a:gd name="T90" fmla="*/ 33 w 142"/>
                      <a:gd name="T91" fmla="*/ 26 h 201"/>
                      <a:gd name="T92" fmla="*/ 43 w 142"/>
                      <a:gd name="T93" fmla="*/ 44 h 201"/>
                      <a:gd name="T94" fmla="*/ 29 w 142"/>
                      <a:gd name="T95" fmla="*/ 78 h 201"/>
                      <a:gd name="T96" fmla="*/ 78 w 142"/>
                      <a:gd name="T97" fmla="*/ 72 h 201"/>
                      <a:gd name="T98" fmla="*/ 121 w 142"/>
                      <a:gd name="T99" fmla="*/ 135 h 201"/>
                      <a:gd name="T100" fmla="*/ 113 w 142"/>
                      <a:gd name="T101" fmla="*/ 144 h 201"/>
                      <a:gd name="T102" fmla="*/ 118 w 142"/>
                      <a:gd name="T103" fmla="*/ 153 h 201"/>
                      <a:gd name="T104" fmla="*/ 96 w 142"/>
                      <a:gd name="T105" fmla="*/ 157 h 201"/>
                      <a:gd name="T106" fmla="*/ 50 w 142"/>
                      <a:gd name="T107" fmla="*/ 151 h 201"/>
                      <a:gd name="T108" fmla="*/ 88 w 142"/>
                      <a:gd name="T109" fmla="*/ 165 h 201"/>
                      <a:gd name="T110" fmla="*/ 56 w 142"/>
                      <a:gd name="T111" fmla="*/ 179 h 201"/>
                      <a:gd name="T112" fmla="*/ 61 w 142"/>
                      <a:gd name="T113" fmla="*/ 177 h 201"/>
                      <a:gd name="T114" fmla="*/ 58 w 142"/>
                      <a:gd name="T115" fmla="*/ 194 h 201"/>
                      <a:gd name="T116" fmla="*/ 77 w 142"/>
                      <a:gd name="T117" fmla="*/ 187 h 201"/>
                      <a:gd name="T118" fmla="*/ 102 w 142"/>
                      <a:gd name="T119" fmla="*/ 175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42" h="201">
                        <a:moveTo>
                          <a:pt x="116" y="200"/>
                        </a:moveTo>
                        <a:cubicBezTo>
                          <a:pt x="117" y="201"/>
                          <a:pt x="117" y="201"/>
                          <a:pt x="118" y="201"/>
                        </a:cubicBezTo>
                        <a:cubicBezTo>
                          <a:pt x="119" y="201"/>
                          <a:pt x="120" y="201"/>
                          <a:pt x="121" y="201"/>
                        </a:cubicBezTo>
                        <a:cubicBezTo>
                          <a:pt x="121" y="201"/>
                          <a:pt x="121" y="201"/>
                          <a:pt x="121" y="201"/>
                        </a:cubicBezTo>
                        <a:cubicBezTo>
                          <a:pt x="130" y="194"/>
                          <a:pt x="134" y="190"/>
                          <a:pt x="140" y="185"/>
                        </a:cubicBezTo>
                        <a:cubicBezTo>
                          <a:pt x="141" y="184"/>
                          <a:pt x="141" y="183"/>
                          <a:pt x="141" y="182"/>
                        </a:cubicBezTo>
                        <a:cubicBezTo>
                          <a:pt x="141" y="182"/>
                          <a:pt x="141" y="182"/>
                          <a:pt x="140" y="182"/>
                        </a:cubicBezTo>
                        <a:cubicBezTo>
                          <a:pt x="141" y="181"/>
                          <a:pt x="141" y="181"/>
                          <a:pt x="140" y="180"/>
                        </a:cubicBezTo>
                        <a:cubicBezTo>
                          <a:pt x="138" y="175"/>
                          <a:pt x="136" y="172"/>
                          <a:pt x="134" y="168"/>
                        </a:cubicBezTo>
                        <a:cubicBezTo>
                          <a:pt x="134" y="167"/>
                          <a:pt x="134" y="166"/>
                          <a:pt x="133" y="166"/>
                        </a:cubicBezTo>
                        <a:cubicBezTo>
                          <a:pt x="131" y="163"/>
                          <a:pt x="129" y="161"/>
                          <a:pt x="127" y="159"/>
                        </a:cubicBezTo>
                        <a:cubicBezTo>
                          <a:pt x="134" y="152"/>
                          <a:pt x="141" y="141"/>
                          <a:pt x="142" y="130"/>
                        </a:cubicBezTo>
                        <a:cubicBezTo>
                          <a:pt x="142" y="130"/>
                          <a:pt x="142" y="130"/>
                          <a:pt x="142" y="130"/>
                        </a:cubicBezTo>
                        <a:cubicBezTo>
                          <a:pt x="142" y="130"/>
                          <a:pt x="142" y="130"/>
                          <a:pt x="142" y="130"/>
                        </a:cubicBezTo>
                        <a:cubicBezTo>
                          <a:pt x="142" y="130"/>
                          <a:pt x="142" y="130"/>
                          <a:pt x="142" y="130"/>
                        </a:cubicBezTo>
                        <a:cubicBezTo>
                          <a:pt x="142" y="130"/>
                          <a:pt x="142" y="130"/>
                          <a:pt x="142" y="129"/>
                        </a:cubicBezTo>
                        <a:cubicBezTo>
                          <a:pt x="142" y="129"/>
                          <a:pt x="139" y="117"/>
                          <a:pt x="128" y="97"/>
                        </a:cubicBezTo>
                        <a:cubicBezTo>
                          <a:pt x="128" y="96"/>
                          <a:pt x="128" y="96"/>
                          <a:pt x="128" y="96"/>
                        </a:cubicBezTo>
                        <a:cubicBezTo>
                          <a:pt x="125" y="91"/>
                          <a:pt x="122" y="86"/>
                          <a:pt x="118" y="82"/>
                        </a:cubicBezTo>
                        <a:cubicBezTo>
                          <a:pt x="113" y="77"/>
                          <a:pt x="109" y="73"/>
                          <a:pt x="104" y="70"/>
                        </a:cubicBezTo>
                        <a:cubicBezTo>
                          <a:pt x="99" y="68"/>
                          <a:pt x="93" y="67"/>
                          <a:pt x="87" y="67"/>
                        </a:cubicBezTo>
                        <a:cubicBezTo>
                          <a:pt x="84" y="67"/>
                          <a:pt x="81" y="67"/>
                          <a:pt x="77" y="68"/>
                        </a:cubicBezTo>
                        <a:cubicBezTo>
                          <a:pt x="66" y="69"/>
                          <a:pt x="57" y="75"/>
                          <a:pt x="47" y="77"/>
                        </a:cubicBezTo>
                        <a:cubicBezTo>
                          <a:pt x="46" y="77"/>
                          <a:pt x="45" y="77"/>
                          <a:pt x="44" y="77"/>
                        </a:cubicBezTo>
                        <a:cubicBezTo>
                          <a:pt x="44" y="77"/>
                          <a:pt x="44" y="77"/>
                          <a:pt x="44" y="77"/>
                        </a:cubicBezTo>
                        <a:cubicBezTo>
                          <a:pt x="43" y="77"/>
                          <a:pt x="43" y="76"/>
                          <a:pt x="42" y="76"/>
                        </a:cubicBezTo>
                        <a:cubicBezTo>
                          <a:pt x="42" y="75"/>
                          <a:pt x="41" y="74"/>
                          <a:pt x="41" y="73"/>
                        </a:cubicBezTo>
                        <a:cubicBezTo>
                          <a:pt x="40" y="72"/>
                          <a:pt x="40" y="72"/>
                          <a:pt x="40" y="71"/>
                        </a:cubicBezTo>
                        <a:cubicBezTo>
                          <a:pt x="40" y="70"/>
                          <a:pt x="41" y="69"/>
                          <a:pt x="42" y="68"/>
                        </a:cubicBezTo>
                        <a:cubicBezTo>
                          <a:pt x="43" y="66"/>
                          <a:pt x="47" y="64"/>
                          <a:pt x="51" y="62"/>
                        </a:cubicBezTo>
                        <a:cubicBezTo>
                          <a:pt x="57" y="59"/>
                          <a:pt x="65" y="56"/>
                          <a:pt x="71" y="54"/>
                        </a:cubicBezTo>
                        <a:cubicBezTo>
                          <a:pt x="78" y="52"/>
                          <a:pt x="84" y="51"/>
                          <a:pt x="85" y="51"/>
                        </a:cubicBezTo>
                        <a:cubicBezTo>
                          <a:pt x="86" y="51"/>
                          <a:pt x="86" y="51"/>
                          <a:pt x="86" y="51"/>
                        </a:cubicBezTo>
                        <a:cubicBezTo>
                          <a:pt x="86" y="51"/>
                          <a:pt x="86" y="51"/>
                          <a:pt x="86" y="51"/>
                        </a:cubicBezTo>
                        <a:cubicBezTo>
                          <a:pt x="87" y="51"/>
                          <a:pt x="88" y="50"/>
                          <a:pt x="88" y="49"/>
                        </a:cubicBezTo>
                        <a:cubicBezTo>
                          <a:pt x="89" y="41"/>
                          <a:pt x="89" y="33"/>
                          <a:pt x="89" y="25"/>
                        </a:cubicBezTo>
                        <a:cubicBezTo>
                          <a:pt x="89" y="24"/>
                          <a:pt x="89" y="24"/>
                          <a:pt x="88" y="23"/>
                        </a:cubicBezTo>
                        <a:cubicBezTo>
                          <a:pt x="88" y="23"/>
                          <a:pt x="88" y="23"/>
                          <a:pt x="88" y="23"/>
                        </a:cubicBezTo>
                        <a:cubicBezTo>
                          <a:pt x="86" y="18"/>
                          <a:pt x="83" y="13"/>
                          <a:pt x="81" y="9"/>
                        </a:cubicBezTo>
                        <a:cubicBezTo>
                          <a:pt x="80" y="8"/>
                          <a:pt x="79" y="7"/>
                          <a:pt x="78" y="8"/>
                        </a:cubicBezTo>
                        <a:cubicBezTo>
                          <a:pt x="78" y="8"/>
                          <a:pt x="77" y="8"/>
                          <a:pt x="77" y="8"/>
                        </a:cubicBezTo>
                        <a:cubicBezTo>
                          <a:pt x="77" y="8"/>
                          <a:pt x="77" y="8"/>
                          <a:pt x="77" y="8"/>
                        </a:cubicBezTo>
                        <a:cubicBezTo>
                          <a:pt x="67" y="10"/>
                          <a:pt x="45" y="17"/>
                          <a:pt x="36" y="22"/>
                        </a:cubicBezTo>
                        <a:cubicBezTo>
                          <a:pt x="32" y="15"/>
                          <a:pt x="29" y="9"/>
                          <a:pt x="24" y="2"/>
                        </a:cubicBezTo>
                        <a:cubicBezTo>
                          <a:pt x="24" y="2"/>
                          <a:pt x="24" y="2"/>
                          <a:pt x="24" y="2"/>
                        </a:cubicBezTo>
                        <a:cubicBezTo>
                          <a:pt x="24" y="2"/>
                          <a:pt x="24" y="1"/>
                          <a:pt x="23" y="1"/>
                        </a:cubicBezTo>
                        <a:cubicBezTo>
                          <a:pt x="23" y="0"/>
                          <a:pt x="21" y="0"/>
                          <a:pt x="20" y="1"/>
                        </a:cubicBezTo>
                        <a:cubicBezTo>
                          <a:pt x="14" y="6"/>
                          <a:pt x="9" y="11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6"/>
                          <a:pt x="2" y="16"/>
                          <a:pt x="1" y="16"/>
                        </a:cubicBez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1" y="17"/>
                          <a:pt x="1" y="17"/>
                          <a:pt x="1" y="17"/>
                        </a:cubicBezTo>
                        <a:cubicBezTo>
                          <a:pt x="1" y="17"/>
                          <a:pt x="1" y="17"/>
                          <a:pt x="1" y="17"/>
                        </a:cubicBezTo>
                        <a:cubicBezTo>
                          <a:pt x="1" y="17"/>
                          <a:pt x="1" y="18"/>
                          <a:pt x="1" y="18"/>
                        </a:cubicBezTo>
                        <a:cubicBezTo>
                          <a:pt x="1" y="18"/>
                          <a:pt x="1" y="18"/>
                          <a:pt x="1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9"/>
                          <a:pt x="2" y="19"/>
                          <a:pt x="2" y="19"/>
                        </a:cubicBezTo>
                        <a:cubicBezTo>
                          <a:pt x="4" y="21"/>
                          <a:pt x="7" y="26"/>
                          <a:pt x="9" y="30"/>
                        </a:cubicBezTo>
                        <a:cubicBezTo>
                          <a:pt x="10" y="32"/>
                          <a:pt x="11" y="34"/>
                          <a:pt x="12" y="36"/>
                        </a:cubicBezTo>
                        <a:cubicBezTo>
                          <a:pt x="12" y="36"/>
                          <a:pt x="12" y="36"/>
                          <a:pt x="12" y="37"/>
                        </a:cubicBezTo>
                        <a:cubicBezTo>
                          <a:pt x="6" y="45"/>
                          <a:pt x="0" y="58"/>
                          <a:pt x="0" y="70"/>
                        </a:cubicBezTo>
                        <a:cubicBezTo>
                          <a:pt x="0" y="72"/>
                          <a:pt x="1" y="75"/>
                          <a:pt x="1" y="78"/>
                        </a:cubicBezTo>
                        <a:cubicBezTo>
                          <a:pt x="2" y="80"/>
                          <a:pt x="4" y="86"/>
                          <a:pt x="8" y="91"/>
                        </a:cubicBezTo>
                        <a:cubicBezTo>
                          <a:pt x="8" y="92"/>
                          <a:pt x="9" y="92"/>
                          <a:pt x="9" y="93"/>
                        </a:cubicBezTo>
                        <a:cubicBezTo>
                          <a:pt x="9" y="93"/>
                          <a:pt x="9" y="93"/>
                          <a:pt x="9" y="94"/>
                        </a:cubicBezTo>
                        <a:cubicBezTo>
                          <a:pt x="9" y="94"/>
                          <a:pt x="9" y="94"/>
                          <a:pt x="9" y="94"/>
                        </a:cubicBezTo>
                        <a:cubicBezTo>
                          <a:pt x="14" y="100"/>
                          <a:pt x="18" y="104"/>
                          <a:pt x="22" y="110"/>
                        </a:cubicBezTo>
                        <a:cubicBezTo>
                          <a:pt x="22" y="111"/>
                          <a:pt x="22" y="111"/>
                          <a:pt x="22" y="112"/>
                        </a:cubicBezTo>
                        <a:cubicBezTo>
                          <a:pt x="22" y="112"/>
                          <a:pt x="22" y="112"/>
                          <a:pt x="22" y="112"/>
                        </a:cubicBezTo>
                        <a:cubicBezTo>
                          <a:pt x="23" y="112"/>
                          <a:pt x="23" y="112"/>
                          <a:pt x="23" y="113"/>
                        </a:cubicBezTo>
                        <a:cubicBezTo>
                          <a:pt x="24" y="113"/>
                          <a:pt x="24" y="113"/>
                          <a:pt x="24" y="113"/>
                        </a:cubicBezTo>
                        <a:cubicBezTo>
                          <a:pt x="24" y="114"/>
                          <a:pt x="24" y="114"/>
                          <a:pt x="25" y="114"/>
                        </a:cubicBezTo>
                        <a:cubicBezTo>
                          <a:pt x="27" y="115"/>
                          <a:pt x="28" y="117"/>
                          <a:pt x="30" y="117"/>
                        </a:cubicBezTo>
                        <a:cubicBezTo>
                          <a:pt x="30" y="118"/>
                          <a:pt x="31" y="118"/>
                          <a:pt x="32" y="119"/>
                        </a:cubicBezTo>
                        <a:cubicBezTo>
                          <a:pt x="32" y="119"/>
                          <a:pt x="33" y="119"/>
                          <a:pt x="33" y="118"/>
                        </a:cubicBezTo>
                        <a:cubicBezTo>
                          <a:pt x="35" y="119"/>
                          <a:pt x="37" y="119"/>
                          <a:pt x="39" y="119"/>
                        </a:cubicBezTo>
                        <a:cubicBezTo>
                          <a:pt x="45" y="119"/>
                          <a:pt x="51" y="117"/>
                          <a:pt x="58" y="115"/>
                        </a:cubicBezTo>
                        <a:cubicBezTo>
                          <a:pt x="64" y="113"/>
                          <a:pt x="70" y="111"/>
                          <a:pt x="76" y="111"/>
                        </a:cubicBezTo>
                        <a:cubicBezTo>
                          <a:pt x="76" y="111"/>
                          <a:pt x="76" y="111"/>
                          <a:pt x="76" y="111"/>
                        </a:cubicBezTo>
                        <a:cubicBezTo>
                          <a:pt x="76" y="111"/>
                          <a:pt x="77" y="111"/>
                          <a:pt x="77" y="111"/>
                        </a:cubicBezTo>
                        <a:cubicBezTo>
                          <a:pt x="77" y="111"/>
                          <a:pt x="78" y="111"/>
                          <a:pt x="79" y="111"/>
                        </a:cubicBezTo>
                        <a:cubicBezTo>
                          <a:pt x="81" y="111"/>
                          <a:pt x="83" y="112"/>
                          <a:pt x="84" y="113"/>
                        </a:cubicBezTo>
                        <a:cubicBezTo>
                          <a:pt x="84" y="113"/>
                          <a:pt x="85" y="114"/>
                          <a:pt x="86" y="114"/>
                        </a:cubicBezTo>
                        <a:cubicBezTo>
                          <a:pt x="86" y="114"/>
                          <a:pt x="86" y="114"/>
                          <a:pt x="87" y="114"/>
                        </a:cubicBezTo>
                        <a:cubicBezTo>
                          <a:pt x="87" y="114"/>
                          <a:pt x="88" y="115"/>
                          <a:pt x="88" y="115"/>
                        </a:cubicBezTo>
                        <a:cubicBezTo>
                          <a:pt x="89" y="116"/>
                          <a:pt x="90" y="118"/>
                          <a:pt x="90" y="119"/>
                        </a:cubicBezTo>
                        <a:cubicBezTo>
                          <a:pt x="90" y="120"/>
                          <a:pt x="90" y="120"/>
                          <a:pt x="90" y="120"/>
                        </a:cubicBezTo>
                        <a:cubicBezTo>
                          <a:pt x="90" y="120"/>
                          <a:pt x="90" y="121"/>
                          <a:pt x="91" y="122"/>
                        </a:cubicBezTo>
                        <a:cubicBezTo>
                          <a:pt x="91" y="122"/>
                          <a:pt x="91" y="122"/>
                          <a:pt x="91" y="122"/>
                        </a:cubicBezTo>
                        <a:cubicBezTo>
                          <a:pt x="91" y="125"/>
                          <a:pt x="89" y="128"/>
                          <a:pt x="87" y="130"/>
                        </a:cubicBezTo>
                        <a:cubicBezTo>
                          <a:pt x="76" y="138"/>
                          <a:pt x="56" y="145"/>
                          <a:pt x="47" y="147"/>
                        </a:cubicBezTo>
                        <a:cubicBezTo>
                          <a:pt x="46" y="147"/>
                          <a:pt x="45" y="148"/>
                          <a:pt x="45" y="149"/>
                        </a:cubicBezTo>
                        <a:cubicBezTo>
                          <a:pt x="46" y="154"/>
                          <a:pt x="47" y="159"/>
                          <a:pt x="47" y="164"/>
                        </a:cubicBezTo>
                        <a:cubicBezTo>
                          <a:pt x="47" y="169"/>
                          <a:pt x="46" y="174"/>
                          <a:pt x="45" y="178"/>
                        </a:cubicBezTo>
                        <a:cubicBezTo>
                          <a:pt x="45" y="179"/>
                          <a:pt x="45" y="180"/>
                          <a:pt x="45" y="181"/>
                        </a:cubicBezTo>
                        <a:cubicBezTo>
                          <a:pt x="49" y="187"/>
                          <a:pt x="52" y="192"/>
                          <a:pt x="56" y="198"/>
                        </a:cubicBezTo>
                        <a:cubicBezTo>
                          <a:pt x="56" y="198"/>
                          <a:pt x="56" y="198"/>
                          <a:pt x="56" y="198"/>
                        </a:cubicBezTo>
                        <a:cubicBezTo>
                          <a:pt x="56" y="198"/>
                          <a:pt x="56" y="198"/>
                          <a:pt x="56" y="198"/>
                        </a:cubicBezTo>
                        <a:cubicBezTo>
                          <a:pt x="56" y="199"/>
                          <a:pt x="56" y="199"/>
                          <a:pt x="56" y="199"/>
                        </a:cubicBezTo>
                        <a:cubicBezTo>
                          <a:pt x="56" y="199"/>
                          <a:pt x="56" y="199"/>
                          <a:pt x="56" y="199"/>
                        </a:cubicBezTo>
                        <a:cubicBezTo>
                          <a:pt x="57" y="199"/>
                          <a:pt x="57" y="199"/>
                          <a:pt x="57" y="199"/>
                        </a:cubicBezTo>
                        <a:cubicBezTo>
                          <a:pt x="57" y="199"/>
                          <a:pt x="57" y="199"/>
                          <a:pt x="57" y="199"/>
                        </a:cubicBezTo>
                        <a:cubicBezTo>
                          <a:pt x="57" y="199"/>
                          <a:pt x="57" y="199"/>
                          <a:pt x="58" y="199"/>
                        </a:cubicBezTo>
                        <a:cubicBezTo>
                          <a:pt x="58" y="199"/>
                          <a:pt x="58" y="199"/>
                          <a:pt x="58" y="199"/>
                        </a:cubicBezTo>
                        <a:cubicBezTo>
                          <a:pt x="58" y="199"/>
                          <a:pt x="58" y="199"/>
                          <a:pt x="58" y="199"/>
                        </a:cubicBezTo>
                        <a:cubicBezTo>
                          <a:pt x="58" y="199"/>
                          <a:pt x="58" y="199"/>
                          <a:pt x="59" y="199"/>
                        </a:cubicBezTo>
                        <a:cubicBezTo>
                          <a:pt x="59" y="199"/>
                          <a:pt x="59" y="199"/>
                          <a:pt x="59" y="199"/>
                        </a:cubicBezTo>
                        <a:cubicBezTo>
                          <a:pt x="59" y="199"/>
                          <a:pt x="59" y="199"/>
                          <a:pt x="60" y="198"/>
                        </a:cubicBezTo>
                        <a:cubicBezTo>
                          <a:pt x="64" y="197"/>
                          <a:pt x="72" y="194"/>
                          <a:pt x="81" y="190"/>
                        </a:cubicBezTo>
                        <a:cubicBezTo>
                          <a:pt x="89" y="187"/>
                          <a:pt x="97" y="183"/>
                          <a:pt x="104" y="179"/>
                        </a:cubicBezTo>
                        <a:cubicBezTo>
                          <a:pt x="105" y="181"/>
                          <a:pt x="106" y="184"/>
                          <a:pt x="108" y="187"/>
                        </a:cubicBezTo>
                        <a:cubicBezTo>
                          <a:pt x="108" y="187"/>
                          <a:pt x="109" y="188"/>
                          <a:pt x="109" y="188"/>
                        </a:cubicBezTo>
                        <a:cubicBezTo>
                          <a:pt x="109" y="188"/>
                          <a:pt x="109" y="188"/>
                          <a:pt x="109" y="188"/>
                        </a:cubicBezTo>
                        <a:cubicBezTo>
                          <a:pt x="112" y="192"/>
                          <a:pt x="114" y="196"/>
                          <a:pt x="116" y="200"/>
                        </a:cubicBezTo>
                        <a:close/>
                        <a:moveTo>
                          <a:pt x="113" y="186"/>
                        </a:moveTo>
                        <a:cubicBezTo>
                          <a:pt x="115" y="184"/>
                          <a:pt x="118" y="182"/>
                          <a:pt x="121" y="179"/>
                        </a:cubicBezTo>
                        <a:cubicBezTo>
                          <a:pt x="119" y="183"/>
                          <a:pt x="118" y="187"/>
                          <a:pt x="116" y="191"/>
                        </a:cubicBezTo>
                        <a:cubicBezTo>
                          <a:pt x="115" y="189"/>
                          <a:pt x="114" y="187"/>
                          <a:pt x="113" y="186"/>
                        </a:cubicBezTo>
                        <a:close/>
                        <a:moveTo>
                          <a:pt x="137" y="182"/>
                        </a:moveTo>
                        <a:cubicBezTo>
                          <a:pt x="131" y="187"/>
                          <a:pt x="127" y="191"/>
                          <a:pt x="119" y="196"/>
                        </a:cubicBezTo>
                        <a:cubicBezTo>
                          <a:pt x="119" y="196"/>
                          <a:pt x="119" y="196"/>
                          <a:pt x="119" y="196"/>
                        </a:cubicBezTo>
                        <a:cubicBezTo>
                          <a:pt x="119" y="195"/>
                          <a:pt x="119" y="195"/>
                          <a:pt x="119" y="195"/>
                        </a:cubicBezTo>
                        <a:cubicBezTo>
                          <a:pt x="122" y="188"/>
                          <a:pt x="124" y="181"/>
                          <a:pt x="127" y="174"/>
                        </a:cubicBezTo>
                        <a:cubicBezTo>
                          <a:pt x="127" y="174"/>
                          <a:pt x="127" y="174"/>
                          <a:pt x="127" y="174"/>
                        </a:cubicBezTo>
                        <a:cubicBezTo>
                          <a:pt x="128" y="173"/>
                          <a:pt x="130" y="172"/>
                          <a:pt x="131" y="171"/>
                        </a:cubicBezTo>
                        <a:cubicBezTo>
                          <a:pt x="133" y="175"/>
                          <a:pt x="135" y="178"/>
                          <a:pt x="136" y="182"/>
                        </a:cubicBezTo>
                        <a:cubicBezTo>
                          <a:pt x="136" y="182"/>
                          <a:pt x="137" y="182"/>
                          <a:pt x="137" y="182"/>
                        </a:cubicBezTo>
                        <a:close/>
                        <a:moveTo>
                          <a:pt x="118" y="144"/>
                        </a:moveTo>
                        <a:cubicBezTo>
                          <a:pt x="119" y="144"/>
                          <a:pt x="119" y="143"/>
                          <a:pt x="120" y="142"/>
                        </a:cubicBezTo>
                        <a:cubicBezTo>
                          <a:pt x="119" y="143"/>
                          <a:pt x="119" y="144"/>
                          <a:pt x="119" y="145"/>
                        </a:cubicBezTo>
                        <a:cubicBezTo>
                          <a:pt x="118" y="145"/>
                          <a:pt x="118" y="144"/>
                          <a:pt x="118" y="144"/>
                        </a:cubicBezTo>
                        <a:close/>
                        <a:moveTo>
                          <a:pt x="127" y="135"/>
                        </a:moveTo>
                        <a:cubicBezTo>
                          <a:pt x="127" y="135"/>
                          <a:pt x="127" y="135"/>
                          <a:pt x="127" y="134"/>
                        </a:cubicBezTo>
                        <a:cubicBezTo>
                          <a:pt x="129" y="132"/>
                          <a:pt x="130" y="130"/>
                          <a:pt x="131" y="128"/>
                        </a:cubicBezTo>
                        <a:cubicBezTo>
                          <a:pt x="130" y="133"/>
                          <a:pt x="129" y="138"/>
                          <a:pt x="127" y="143"/>
                        </a:cubicBezTo>
                        <a:cubicBezTo>
                          <a:pt x="126" y="148"/>
                          <a:pt x="125" y="153"/>
                          <a:pt x="125" y="155"/>
                        </a:cubicBezTo>
                        <a:cubicBezTo>
                          <a:pt x="124" y="153"/>
                          <a:pt x="123" y="152"/>
                          <a:pt x="122" y="150"/>
                        </a:cubicBezTo>
                        <a:cubicBezTo>
                          <a:pt x="123" y="145"/>
                          <a:pt x="125" y="140"/>
                          <a:pt x="127" y="135"/>
                        </a:cubicBezTo>
                        <a:close/>
                        <a:moveTo>
                          <a:pt x="137" y="128"/>
                        </a:moveTo>
                        <a:cubicBezTo>
                          <a:pt x="137" y="129"/>
                          <a:pt x="137" y="129"/>
                          <a:pt x="137" y="130"/>
                        </a:cubicBezTo>
                        <a:cubicBezTo>
                          <a:pt x="137" y="130"/>
                          <a:pt x="137" y="130"/>
                          <a:pt x="137" y="130"/>
                        </a:cubicBezTo>
                        <a:cubicBezTo>
                          <a:pt x="137" y="136"/>
                          <a:pt x="134" y="142"/>
                          <a:pt x="131" y="148"/>
                        </a:cubicBezTo>
                        <a:cubicBezTo>
                          <a:pt x="132" y="143"/>
                          <a:pt x="133" y="137"/>
                          <a:pt x="134" y="133"/>
                        </a:cubicBezTo>
                        <a:cubicBezTo>
                          <a:pt x="135" y="130"/>
                          <a:pt x="136" y="127"/>
                          <a:pt x="136" y="125"/>
                        </a:cubicBezTo>
                        <a:cubicBezTo>
                          <a:pt x="136" y="126"/>
                          <a:pt x="137" y="127"/>
                          <a:pt x="137" y="128"/>
                        </a:cubicBezTo>
                        <a:close/>
                        <a:moveTo>
                          <a:pt x="133" y="119"/>
                        </a:moveTo>
                        <a:cubicBezTo>
                          <a:pt x="133" y="119"/>
                          <a:pt x="133" y="119"/>
                          <a:pt x="133" y="119"/>
                        </a:cubicBezTo>
                        <a:cubicBezTo>
                          <a:pt x="133" y="118"/>
                          <a:pt x="133" y="118"/>
                          <a:pt x="133" y="117"/>
                        </a:cubicBezTo>
                        <a:cubicBezTo>
                          <a:pt x="133" y="118"/>
                          <a:pt x="134" y="118"/>
                          <a:pt x="134" y="118"/>
                        </a:cubicBezTo>
                        <a:cubicBezTo>
                          <a:pt x="134" y="118"/>
                          <a:pt x="133" y="118"/>
                          <a:pt x="133" y="119"/>
                        </a:cubicBezTo>
                        <a:close/>
                        <a:moveTo>
                          <a:pt x="38" y="65"/>
                        </a:moveTo>
                        <a:cubicBezTo>
                          <a:pt x="37" y="67"/>
                          <a:pt x="36" y="69"/>
                          <a:pt x="36" y="71"/>
                        </a:cubicBezTo>
                        <a:cubicBezTo>
                          <a:pt x="36" y="72"/>
                          <a:pt x="36" y="74"/>
                          <a:pt x="37" y="75"/>
                        </a:cubicBezTo>
                        <a:cubicBezTo>
                          <a:pt x="37" y="75"/>
                          <a:pt x="38" y="76"/>
                          <a:pt x="38" y="77"/>
                        </a:cubicBezTo>
                        <a:cubicBezTo>
                          <a:pt x="37" y="77"/>
                          <a:pt x="35" y="76"/>
                          <a:pt x="34" y="76"/>
                        </a:cubicBezTo>
                        <a:cubicBezTo>
                          <a:pt x="35" y="73"/>
                          <a:pt x="36" y="68"/>
                          <a:pt x="38" y="63"/>
                        </a:cubicBezTo>
                        <a:cubicBezTo>
                          <a:pt x="40" y="57"/>
                          <a:pt x="41" y="52"/>
                          <a:pt x="42" y="49"/>
                        </a:cubicBezTo>
                        <a:cubicBezTo>
                          <a:pt x="45" y="48"/>
                          <a:pt x="48" y="46"/>
                          <a:pt x="51" y="45"/>
                        </a:cubicBezTo>
                        <a:cubicBezTo>
                          <a:pt x="49" y="49"/>
                          <a:pt x="47" y="54"/>
                          <a:pt x="45" y="58"/>
                        </a:cubicBezTo>
                        <a:cubicBezTo>
                          <a:pt x="45" y="59"/>
                          <a:pt x="45" y="59"/>
                          <a:pt x="45" y="60"/>
                        </a:cubicBezTo>
                        <a:cubicBezTo>
                          <a:pt x="45" y="60"/>
                          <a:pt x="44" y="61"/>
                          <a:pt x="44" y="61"/>
                        </a:cubicBezTo>
                        <a:cubicBezTo>
                          <a:pt x="41" y="62"/>
                          <a:pt x="40" y="64"/>
                          <a:pt x="38" y="65"/>
                        </a:cubicBezTo>
                        <a:close/>
                        <a:moveTo>
                          <a:pt x="27" y="67"/>
                        </a:moveTo>
                        <a:cubicBezTo>
                          <a:pt x="27" y="66"/>
                          <a:pt x="27" y="66"/>
                          <a:pt x="27" y="66"/>
                        </a:cubicBezTo>
                        <a:cubicBezTo>
                          <a:pt x="27" y="64"/>
                          <a:pt x="28" y="60"/>
                          <a:pt x="32" y="57"/>
                        </a:cubicBezTo>
                        <a:cubicBezTo>
                          <a:pt x="33" y="56"/>
                          <a:pt x="35" y="54"/>
                          <a:pt x="37" y="53"/>
                        </a:cubicBezTo>
                        <a:cubicBezTo>
                          <a:pt x="36" y="55"/>
                          <a:pt x="35" y="59"/>
                          <a:pt x="34" y="62"/>
                        </a:cubicBezTo>
                        <a:cubicBezTo>
                          <a:pt x="32" y="66"/>
                          <a:pt x="31" y="71"/>
                          <a:pt x="30" y="74"/>
                        </a:cubicBezTo>
                        <a:cubicBezTo>
                          <a:pt x="28" y="72"/>
                          <a:pt x="27" y="70"/>
                          <a:pt x="27" y="67"/>
                        </a:cubicBezTo>
                        <a:close/>
                        <a:moveTo>
                          <a:pt x="50" y="58"/>
                        </a:moveTo>
                        <a:cubicBezTo>
                          <a:pt x="52" y="53"/>
                          <a:pt x="55" y="47"/>
                          <a:pt x="57" y="43"/>
                        </a:cubicBezTo>
                        <a:cubicBezTo>
                          <a:pt x="57" y="43"/>
                          <a:pt x="57" y="43"/>
                          <a:pt x="57" y="42"/>
                        </a:cubicBezTo>
                        <a:cubicBezTo>
                          <a:pt x="59" y="42"/>
                          <a:pt x="61" y="41"/>
                          <a:pt x="64" y="40"/>
                        </a:cubicBezTo>
                        <a:cubicBezTo>
                          <a:pt x="61" y="45"/>
                          <a:pt x="59" y="50"/>
                          <a:pt x="57" y="54"/>
                        </a:cubicBezTo>
                        <a:cubicBezTo>
                          <a:pt x="54" y="55"/>
                          <a:pt x="52" y="56"/>
                          <a:pt x="50" y="58"/>
                        </a:cubicBezTo>
                        <a:close/>
                        <a:moveTo>
                          <a:pt x="79" y="39"/>
                        </a:moveTo>
                        <a:cubicBezTo>
                          <a:pt x="80" y="42"/>
                          <a:pt x="81" y="44"/>
                          <a:pt x="82" y="47"/>
                        </a:cubicBezTo>
                        <a:cubicBezTo>
                          <a:pt x="80" y="48"/>
                          <a:pt x="77" y="48"/>
                          <a:pt x="74" y="49"/>
                        </a:cubicBezTo>
                        <a:cubicBezTo>
                          <a:pt x="75" y="46"/>
                          <a:pt x="77" y="42"/>
                          <a:pt x="79" y="39"/>
                        </a:cubicBezTo>
                        <a:close/>
                        <a:moveTo>
                          <a:pt x="69" y="50"/>
                        </a:moveTo>
                        <a:cubicBezTo>
                          <a:pt x="69" y="50"/>
                          <a:pt x="69" y="50"/>
                          <a:pt x="69" y="51"/>
                        </a:cubicBezTo>
                        <a:cubicBezTo>
                          <a:pt x="67" y="51"/>
                          <a:pt x="65" y="52"/>
                          <a:pt x="63" y="52"/>
                        </a:cubicBezTo>
                        <a:cubicBezTo>
                          <a:pt x="65" y="48"/>
                          <a:pt x="67" y="43"/>
                          <a:pt x="69" y="39"/>
                        </a:cubicBezTo>
                        <a:cubicBezTo>
                          <a:pt x="71" y="39"/>
                          <a:pt x="72" y="38"/>
                          <a:pt x="74" y="38"/>
                        </a:cubicBezTo>
                        <a:cubicBezTo>
                          <a:pt x="72" y="42"/>
                          <a:pt x="70" y="46"/>
                          <a:pt x="69" y="50"/>
                        </a:cubicBezTo>
                        <a:close/>
                        <a:moveTo>
                          <a:pt x="85" y="25"/>
                        </a:moveTo>
                        <a:cubicBezTo>
                          <a:pt x="85" y="25"/>
                          <a:pt x="85" y="25"/>
                          <a:pt x="85" y="25"/>
                        </a:cubicBezTo>
                        <a:cubicBezTo>
                          <a:pt x="85" y="31"/>
                          <a:pt x="85" y="36"/>
                          <a:pt x="84" y="41"/>
                        </a:cubicBezTo>
                        <a:cubicBezTo>
                          <a:pt x="83" y="39"/>
                          <a:pt x="82" y="37"/>
                          <a:pt x="81" y="35"/>
                        </a:cubicBezTo>
                        <a:cubicBezTo>
                          <a:pt x="81" y="29"/>
                          <a:pt x="80" y="23"/>
                          <a:pt x="80" y="17"/>
                        </a:cubicBezTo>
                        <a:cubicBezTo>
                          <a:pt x="82" y="19"/>
                          <a:pt x="83" y="22"/>
                          <a:pt x="85" y="25"/>
                        </a:cubicBezTo>
                        <a:close/>
                        <a:moveTo>
                          <a:pt x="27" y="110"/>
                        </a:moveTo>
                        <a:cubicBezTo>
                          <a:pt x="25" y="107"/>
                          <a:pt x="23" y="105"/>
                          <a:pt x="21" y="103"/>
                        </a:cubicBezTo>
                        <a:cubicBezTo>
                          <a:pt x="23" y="104"/>
                          <a:pt x="26" y="104"/>
                          <a:pt x="28" y="105"/>
                        </a:cubicBezTo>
                        <a:cubicBezTo>
                          <a:pt x="30" y="105"/>
                          <a:pt x="31" y="106"/>
                          <a:pt x="33" y="106"/>
                        </a:cubicBezTo>
                        <a:cubicBezTo>
                          <a:pt x="32" y="108"/>
                          <a:pt x="32" y="111"/>
                          <a:pt x="31" y="113"/>
                        </a:cubicBezTo>
                        <a:cubicBezTo>
                          <a:pt x="30" y="112"/>
                          <a:pt x="28" y="111"/>
                          <a:pt x="27" y="110"/>
                        </a:cubicBezTo>
                        <a:close/>
                        <a:moveTo>
                          <a:pt x="35" y="114"/>
                        </a:moveTo>
                        <a:cubicBezTo>
                          <a:pt x="36" y="111"/>
                          <a:pt x="37" y="109"/>
                          <a:pt x="37" y="106"/>
                        </a:cubicBezTo>
                        <a:cubicBezTo>
                          <a:pt x="40" y="106"/>
                          <a:pt x="43" y="105"/>
                          <a:pt x="45" y="105"/>
                        </a:cubicBezTo>
                        <a:cubicBezTo>
                          <a:pt x="44" y="108"/>
                          <a:pt x="43" y="111"/>
                          <a:pt x="42" y="114"/>
                        </a:cubicBezTo>
                        <a:cubicBezTo>
                          <a:pt x="41" y="115"/>
                          <a:pt x="40" y="115"/>
                          <a:pt x="39" y="115"/>
                        </a:cubicBezTo>
                        <a:cubicBezTo>
                          <a:pt x="38" y="115"/>
                          <a:pt x="36" y="115"/>
                          <a:pt x="35" y="114"/>
                        </a:cubicBezTo>
                        <a:close/>
                        <a:moveTo>
                          <a:pt x="88" y="100"/>
                        </a:moveTo>
                        <a:cubicBezTo>
                          <a:pt x="87" y="103"/>
                          <a:pt x="86" y="106"/>
                          <a:pt x="85" y="108"/>
                        </a:cubicBezTo>
                        <a:cubicBezTo>
                          <a:pt x="84" y="108"/>
                          <a:pt x="82" y="107"/>
                          <a:pt x="81" y="107"/>
                        </a:cubicBezTo>
                        <a:cubicBezTo>
                          <a:pt x="82" y="104"/>
                          <a:pt x="83" y="101"/>
                          <a:pt x="84" y="99"/>
                        </a:cubicBezTo>
                        <a:cubicBezTo>
                          <a:pt x="85" y="99"/>
                          <a:pt x="87" y="99"/>
                          <a:pt x="88" y="100"/>
                        </a:cubicBezTo>
                        <a:close/>
                        <a:moveTo>
                          <a:pt x="76" y="107"/>
                        </a:moveTo>
                        <a:cubicBezTo>
                          <a:pt x="76" y="107"/>
                          <a:pt x="76" y="107"/>
                          <a:pt x="76" y="107"/>
                        </a:cubicBezTo>
                        <a:cubicBezTo>
                          <a:pt x="75" y="107"/>
                          <a:pt x="74" y="107"/>
                          <a:pt x="73" y="107"/>
                        </a:cubicBezTo>
                        <a:cubicBezTo>
                          <a:pt x="74" y="104"/>
                          <a:pt x="75" y="101"/>
                          <a:pt x="76" y="98"/>
                        </a:cubicBezTo>
                        <a:cubicBezTo>
                          <a:pt x="76" y="98"/>
                          <a:pt x="76" y="98"/>
                          <a:pt x="76" y="98"/>
                        </a:cubicBezTo>
                        <a:cubicBezTo>
                          <a:pt x="77" y="98"/>
                          <a:pt x="78" y="98"/>
                          <a:pt x="79" y="98"/>
                        </a:cubicBezTo>
                        <a:cubicBezTo>
                          <a:pt x="78" y="101"/>
                          <a:pt x="77" y="104"/>
                          <a:pt x="76" y="107"/>
                        </a:cubicBezTo>
                        <a:close/>
                        <a:moveTo>
                          <a:pt x="68" y="108"/>
                        </a:moveTo>
                        <a:cubicBezTo>
                          <a:pt x="65" y="108"/>
                          <a:pt x="62" y="109"/>
                          <a:pt x="60" y="110"/>
                        </a:cubicBezTo>
                        <a:cubicBezTo>
                          <a:pt x="61" y="106"/>
                          <a:pt x="62" y="103"/>
                          <a:pt x="63" y="100"/>
                        </a:cubicBezTo>
                        <a:cubicBezTo>
                          <a:pt x="63" y="100"/>
                          <a:pt x="63" y="100"/>
                          <a:pt x="63" y="100"/>
                        </a:cubicBezTo>
                        <a:cubicBezTo>
                          <a:pt x="64" y="100"/>
                          <a:pt x="65" y="99"/>
                          <a:pt x="65" y="99"/>
                        </a:cubicBezTo>
                        <a:cubicBezTo>
                          <a:pt x="67" y="99"/>
                          <a:pt x="69" y="98"/>
                          <a:pt x="71" y="98"/>
                        </a:cubicBezTo>
                        <a:cubicBezTo>
                          <a:pt x="70" y="101"/>
                          <a:pt x="69" y="104"/>
                          <a:pt x="68" y="108"/>
                        </a:cubicBezTo>
                        <a:close/>
                        <a:moveTo>
                          <a:pt x="55" y="111"/>
                        </a:moveTo>
                        <a:cubicBezTo>
                          <a:pt x="52" y="112"/>
                          <a:pt x="49" y="113"/>
                          <a:pt x="47" y="114"/>
                        </a:cubicBezTo>
                        <a:cubicBezTo>
                          <a:pt x="48" y="110"/>
                          <a:pt x="49" y="107"/>
                          <a:pt x="50" y="104"/>
                        </a:cubicBezTo>
                        <a:cubicBezTo>
                          <a:pt x="53" y="103"/>
                          <a:pt x="56" y="102"/>
                          <a:pt x="58" y="102"/>
                        </a:cubicBezTo>
                        <a:cubicBezTo>
                          <a:pt x="57" y="105"/>
                          <a:pt x="56" y="108"/>
                          <a:pt x="55" y="111"/>
                        </a:cubicBezTo>
                        <a:close/>
                        <a:moveTo>
                          <a:pt x="91" y="112"/>
                        </a:moveTo>
                        <a:cubicBezTo>
                          <a:pt x="90" y="111"/>
                          <a:pt x="90" y="111"/>
                          <a:pt x="89" y="111"/>
                        </a:cubicBezTo>
                        <a:cubicBezTo>
                          <a:pt x="90" y="108"/>
                          <a:pt x="91" y="105"/>
                          <a:pt x="92" y="103"/>
                        </a:cubicBezTo>
                        <a:cubicBezTo>
                          <a:pt x="93" y="104"/>
                          <a:pt x="94" y="105"/>
                          <a:pt x="95" y="106"/>
                        </a:cubicBezTo>
                        <a:cubicBezTo>
                          <a:pt x="95" y="106"/>
                          <a:pt x="95" y="106"/>
                          <a:pt x="95" y="106"/>
                        </a:cubicBezTo>
                        <a:cubicBezTo>
                          <a:pt x="94" y="109"/>
                          <a:pt x="93" y="111"/>
                          <a:pt x="92" y="114"/>
                        </a:cubicBezTo>
                        <a:cubicBezTo>
                          <a:pt x="92" y="113"/>
                          <a:pt x="91" y="113"/>
                          <a:pt x="91" y="112"/>
                        </a:cubicBezTo>
                        <a:close/>
                        <a:moveTo>
                          <a:pt x="97" y="113"/>
                        </a:moveTo>
                        <a:cubicBezTo>
                          <a:pt x="97" y="116"/>
                          <a:pt x="97" y="119"/>
                          <a:pt x="95" y="122"/>
                        </a:cubicBezTo>
                        <a:cubicBezTo>
                          <a:pt x="95" y="121"/>
                          <a:pt x="95" y="120"/>
                          <a:pt x="95" y="120"/>
                        </a:cubicBezTo>
                        <a:cubicBezTo>
                          <a:pt x="96" y="118"/>
                          <a:pt x="96" y="115"/>
                          <a:pt x="97" y="113"/>
                        </a:cubicBezTo>
                        <a:cubicBezTo>
                          <a:pt x="97" y="113"/>
                          <a:pt x="97" y="113"/>
                          <a:pt x="97" y="113"/>
                        </a:cubicBezTo>
                        <a:close/>
                        <a:moveTo>
                          <a:pt x="88" y="134"/>
                        </a:moveTo>
                        <a:cubicBezTo>
                          <a:pt x="89" y="134"/>
                          <a:pt x="89" y="134"/>
                          <a:pt x="89" y="134"/>
                        </a:cubicBezTo>
                        <a:cubicBezTo>
                          <a:pt x="89" y="134"/>
                          <a:pt x="89" y="134"/>
                          <a:pt x="90" y="133"/>
                        </a:cubicBezTo>
                        <a:cubicBezTo>
                          <a:pt x="90" y="133"/>
                          <a:pt x="90" y="133"/>
                          <a:pt x="90" y="133"/>
                        </a:cubicBezTo>
                        <a:cubicBezTo>
                          <a:pt x="94" y="131"/>
                          <a:pt x="97" y="128"/>
                          <a:pt x="99" y="124"/>
                        </a:cubicBezTo>
                        <a:cubicBezTo>
                          <a:pt x="101" y="120"/>
                          <a:pt x="102" y="117"/>
                          <a:pt x="102" y="113"/>
                        </a:cubicBezTo>
                        <a:cubicBezTo>
                          <a:pt x="102" y="107"/>
                          <a:pt x="99" y="102"/>
                          <a:pt x="94" y="98"/>
                        </a:cubicBezTo>
                        <a:cubicBezTo>
                          <a:pt x="94" y="98"/>
                          <a:pt x="93" y="98"/>
                          <a:pt x="93" y="98"/>
                        </a:cubicBezTo>
                        <a:cubicBezTo>
                          <a:pt x="93" y="97"/>
                          <a:pt x="92" y="97"/>
                          <a:pt x="92" y="97"/>
                        </a:cubicBezTo>
                        <a:cubicBezTo>
                          <a:pt x="92" y="97"/>
                          <a:pt x="91" y="97"/>
                          <a:pt x="91" y="97"/>
                        </a:cubicBezTo>
                        <a:cubicBezTo>
                          <a:pt x="89" y="96"/>
                          <a:pt x="86" y="95"/>
                          <a:pt x="84" y="94"/>
                        </a:cubicBezTo>
                        <a:cubicBezTo>
                          <a:pt x="84" y="94"/>
                          <a:pt x="83" y="94"/>
                          <a:pt x="83" y="94"/>
                        </a:cubicBezTo>
                        <a:cubicBezTo>
                          <a:pt x="83" y="94"/>
                          <a:pt x="82" y="94"/>
                          <a:pt x="82" y="94"/>
                        </a:cubicBezTo>
                        <a:cubicBezTo>
                          <a:pt x="80" y="94"/>
                          <a:pt x="78" y="93"/>
                          <a:pt x="76" y="93"/>
                        </a:cubicBezTo>
                        <a:cubicBezTo>
                          <a:pt x="72" y="93"/>
                          <a:pt x="68" y="94"/>
                          <a:pt x="64" y="95"/>
                        </a:cubicBezTo>
                        <a:cubicBezTo>
                          <a:pt x="55" y="98"/>
                          <a:pt x="45" y="101"/>
                          <a:pt x="37" y="102"/>
                        </a:cubicBezTo>
                        <a:cubicBezTo>
                          <a:pt x="37" y="102"/>
                          <a:pt x="37" y="102"/>
                          <a:pt x="37" y="102"/>
                        </a:cubicBezTo>
                        <a:cubicBezTo>
                          <a:pt x="36" y="101"/>
                          <a:pt x="36" y="101"/>
                          <a:pt x="35" y="102"/>
                        </a:cubicBezTo>
                        <a:cubicBezTo>
                          <a:pt x="33" y="101"/>
                          <a:pt x="31" y="101"/>
                          <a:pt x="29" y="101"/>
                        </a:cubicBezTo>
                        <a:cubicBezTo>
                          <a:pt x="21" y="99"/>
                          <a:pt x="15" y="94"/>
                          <a:pt x="11" y="89"/>
                        </a:cubicBezTo>
                        <a:cubicBezTo>
                          <a:pt x="8" y="84"/>
                          <a:pt x="6" y="79"/>
                          <a:pt x="6" y="77"/>
                        </a:cubicBezTo>
                        <a:cubicBezTo>
                          <a:pt x="5" y="74"/>
                          <a:pt x="5" y="72"/>
                          <a:pt x="5" y="70"/>
                        </a:cubicBezTo>
                        <a:cubicBezTo>
                          <a:pt x="5" y="59"/>
                          <a:pt x="10" y="46"/>
                          <a:pt x="16" y="39"/>
                        </a:cubicBezTo>
                        <a:cubicBezTo>
                          <a:pt x="17" y="38"/>
                          <a:pt x="17" y="38"/>
                          <a:pt x="17" y="37"/>
                        </a:cubicBezTo>
                        <a:cubicBezTo>
                          <a:pt x="17" y="37"/>
                          <a:pt x="17" y="37"/>
                          <a:pt x="17" y="37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6" y="35"/>
                          <a:pt x="15" y="31"/>
                          <a:pt x="13" y="27"/>
                        </a:cubicBezTo>
                        <a:cubicBezTo>
                          <a:pt x="11" y="24"/>
                          <a:pt x="9" y="20"/>
                          <a:pt x="7" y="18"/>
                        </a:cubicBezTo>
                        <a:cubicBezTo>
                          <a:pt x="12" y="14"/>
                          <a:pt x="16" y="10"/>
                          <a:pt x="21" y="6"/>
                        </a:cubicBezTo>
                        <a:cubicBezTo>
                          <a:pt x="26" y="12"/>
                          <a:pt x="30" y="19"/>
                          <a:pt x="33" y="26"/>
                        </a:cubicBezTo>
                        <a:cubicBezTo>
                          <a:pt x="34" y="27"/>
                          <a:pt x="35" y="28"/>
                          <a:pt x="36" y="27"/>
                        </a:cubicBezTo>
                        <a:cubicBezTo>
                          <a:pt x="37" y="27"/>
                          <a:pt x="37" y="27"/>
                          <a:pt x="37" y="26"/>
                        </a:cubicBezTo>
                        <a:cubicBezTo>
                          <a:pt x="45" y="22"/>
                          <a:pt x="65" y="15"/>
                          <a:pt x="75" y="13"/>
                        </a:cubicBezTo>
                        <a:cubicBezTo>
                          <a:pt x="76" y="20"/>
                          <a:pt x="76" y="27"/>
                          <a:pt x="77" y="34"/>
                        </a:cubicBezTo>
                        <a:cubicBezTo>
                          <a:pt x="77" y="34"/>
                          <a:pt x="77" y="34"/>
                          <a:pt x="77" y="34"/>
                        </a:cubicBezTo>
                        <a:cubicBezTo>
                          <a:pt x="67" y="34"/>
                          <a:pt x="54" y="38"/>
                          <a:pt x="43" y="44"/>
                        </a:cubicBezTo>
                        <a:cubicBezTo>
                          <a:pt x="42" y="44"/>
                          <a:pt x="41" y="45"/>
                          <a:pt x="40" y="46"/>
                        </a:cubicBezTo>
                        <a:cubicBezTo>
                          <a:pt x="40" y="46"/>
                          <a:pt x="39" y="46"/>
                          <a:pt x="39" y="46"/>
                        </a:cubicBezTo>
                        <a:cubicBezTo>
                          <a:pt x="35" y="48"/>
                          <a:pt x="32" y="51"/>
                          <a:pt x="29" y="54"/>
                        </a:cubicBezTo>
                        <a:cubicBezTo>
                          <a:pt x="25" y="58"/>
                          <a:pt x="22" y="62"/>
                          <a:pt x="22" y="66"/>
                        </a:cubicBezTo>
                        <a:cubicBezTo>
                          <a:pt x="22" y="68"/>
                          <a:pt x="22" y="68"/>
                          <a:pt x="22" y="68"/>
                        </a:cubicBezTo>
                        <a:cubicBezTo>
                          <a:pt x="23" y="72"/>
                          <a:pt x="25" y="76"/>
                          <a:pt x="29" y="78"/>
                        </a:cubicBezTo>
                        <a:cubicBezTo>
                          <a:pt x="29" y="78"/>
                          <a:pt x="29" y="78"/>
                          <a:pt x="29" y="79"/>
                        </a:cubicBezTo>
                        <a:cubicBezTo>
                          <a:pt x="30" y="79"/>
                          <a:pt x="30" y="79"/>
                          <a:pt x="31" y="79"/>
                        </a:cubicBezTo>
                        <a:cubicBezTo>
                          <a:pt x="31" y="79"/>
                          <a:pt x="31" y="79"/>
                          <a:pt x="31" y="79"/>
                        </a:cubicBezTo>
                        <a:cubicBezTo>
                          <a:pt x="34" y="81"/>
                          <a:pt x="38" y="82"/>
                          <a:pt x="41" y="82"/>
                        </a:cubicBezTo>
                        <a:cubicBezTo>
                          <a:pt x="44" y="82"/>
                          <a:pt x="46" y="81"/>
                          <a:pt x="48" y="81"/>
                        </a:cubicBezTo>
                        <a:cubicBezTo>
                          <a:pt x="59" y="78"/>
                          <a:pt x="68" y="73"/>
                          <a:pt x="78" y="72"/>
                        </a:cubicBezTo>
                        <a:cubicBezTo>
                          <a:pt x="81" y="71"/>
                          <a:pt x="84" y="71"/>
                          <a:pt x="87" y="71"/>
                        </a:cubicBezTo>
                        <a:cubicBezTo>
                          <a:pt x="93" y="71"/>
                          <a:pt x="97" y="72"/>
                          <a:pt x="102" y="74"/>
                        </a:cubicBezTo>
                        <a:cubicBezTo>
                          <a:pt x="106" y="76"/>
                          <a:pt x="110" y="80"/>
                          <a:pt x="115" y="85"/>
                        </a:cubicBezTo>
                        <a:cubicBezTo>
                          <a:pt x="123" y="93"/>
                          <a:pt x="129" y="105"/>
                          <a:pt x="129" y="116"/>
                        </a:cubicBezTo>
                        <a:cubicBezTo>
                          <a:pt x="129" y="120"/>
                          <a:pt x="128" y="123"/>
                          <a:pt x="127" y="126"/>
                        </a:cubicBezTo>
                        <a:cubicBezTo>
                          <a:pt x="126" y="129"/>
                          <a:pt x="124" y="132"/>
                          <a:pt x="121" y="135"/>
                        </a:cubicBezTo>
                        <a:cubicBezTo>
                          <a:pt x="119" y="137"/>
                          <a:pt x="116" y="140"/>
                          <a:pt x="114" y="142"/>
                        </a:cubicBezTo>
                        <a:cubicBezTo>
                          <a:pt x="114" y="142"/>
                          <a:pt x="114" y="142"/>
                          <a:pt x="114" y="142"/>
                        </a:cubicBezTo>
                        <a:cubicBezTo>
                          <a:pt x="114" y="142"/>
                          <a:pt x="114" y="142"/>
                          <a:pt x="113" y="143"/>
                        </a:cubicBezTo>
                        <a:cubicBezTo>
                          <a:pt x="113" y="143"/>
                          <a:pt x="113" y="143"/>
                          <a:pt x="113" y="143"/>
                        </a:cubicBezTo>
                        <a:cubicBezTo>
                          <a:pt x="113" y="143"/>
                          <a:pt x="113" y="143"/>
                          <a:pt x="113" y="143"/>
                        </a:cubicBezTo>
                        <a:cubicBezTo>
                          <a:pt x="113" y="144"/>
                          <a:pt x="113" y="144"/>
                          <a:pt x="113" y="144"/>
                        </a:cubicBezTo>
                        <a:cubicBezTo>
                          <a:pt x="113" y="144"/>
                          <a:pt x="113" y="144"/>
                          <a:pt x="113" y="144"/>
                        </a:cubicBezTo>
                        <a:cubicBezTo>
                          <a:pt x="113" y="144"/>
                          <a:pt x="113" y="144"/>
                          <a:pt x="113" y="145"/>
                        </a:cubicBezTo>
                        <a:cubicBezTo>
                          <a:pt x="113" y="145"/>
                          <a:pt x="113" y="145"/>
                          <a:pt x="113" y="145"/>
                        </a:cubicBezTo>
                        <a:cubicBezTo>
                          <a:pt x="115" y="147"/>
                          <a:pt x="116" y="149"/>
                          <a:pt x="117" y="151"/>
                        </a:cubicBezTo>
                        <a:cubicBezTo>
                          <a:pt x="117" y="152"/>
                          <a:pt x="117" y="153"/>
                          <a:pt x="118" y="153"/>
                        </a:cubicBezTo>
                        <a:cubicBezTo>
                          <a:pt x="118" y="153"/>
                          <a:pt x="118" y="153"/>
                          <a:pt x="118" y="153"/>
                        </a:cubicBezTo>
                        <a:cubicBezTo>
                          <a:pt x="121" y="158"/>
                          <a:pt x="124" y="161"/>
                          <a:pt x="129" y="167"/>
                        </a:cubicBezTo>
                        <a:cubicBezTo>
                          <a:pt x="123" y="172"/>
                          <a:pt x="116" y="177"/>
                          <a:pt x="110" y="182"/>
                        </a:cubicBezTo>
                        <a:cubicBezTo>
                          <a:pt x="110" y="182"/>
                          <a:pt x="110" y="182"/>
                          <a:pt x="110" y="182"/>
                        </a:cubicBezTo>
                        <a:cubicBezTo>
                          <a:pt x="110" y="182"/>
                          <a:pt x="110" y="181"/>
                          <a:pt x="110" y="181"/>
                        </a:cubicBezTo>
                        <a:cubicBezTo>
                          <a:pt x="107" y="177"/>
                          <a:pt x="106" y="174"/>
                          <a:pt x="104" y="171"/>
                        </a:cubicBezTo>
                        <a:cubicBezTo>
                          <a:pt x="102" y="167"/>
                          <a:pt x="100" y="163"/>
                          <a:pt x="96" y="157"/>
                        </a:cubicBezTo>
                        <a:cubicBezTo>
                          <a:pt x="96" y="156"/>
                          <a:pt x="94" y="156"/>
                          <a:pt x="93" y="157"/>
                        </a:cubicBezTo>
                        <a:cubicBezTo>
                          <a:pt x="93" y="157"/>
                          <a:pt x="93" y="157"/>
                          <a:pt x="93" y="158"/>
                        </a:cubicBezTo>
                        <a:cubicBezTo>
                          <a:pt x="89" y="160"/>
                          <a:pt x="79" y="164"/>
                          <a:pt x="70" y="168"/>
                        </a:cubicBezTo>
                        <a:cubicBezTo>
                          <a:pt x="63" y="172"/>
                          <a:pt x="55" y="175"/>
                          <a:pt x="50" y="176"/>
                        </a:cubicBezTo>
                        <a:cubicBezTo>
                          <a:pt x="51" y="172"/>
                          <a:pt x="51" y="168"/>
                          <a:pt x="51" y="164"/>
                        </a:cubicBezTo>
                        <a:cubicBezTo>
                          <a:pt x="51" y="159"/>
                          <a:pt x="51" y="155"/>
                          <a:pt x="50" y="151"/>
                        </a:cubicBezTo>
                        <a:cubicBezTo>
                          <a:pt x="56" y="149"/>
                          <a:pt x="66" y="146"/>
                          <a:pt x="75" y="141"/>
                        </a:cubicBezTo>
                        <a:cubicBezTo>
                          <a:pt x="80" y="139"/>
                          <a:pt x="84" y="137"/>
                          <a:pt x="88" y="134"/>
                        </a:cubicBezTo>
                        <a:close/>
                        <a:moveTo>
                          <a:pt x="90" y="182"/>
                        </a:moveTo>
                        <a:cubicBezTo>
                          <a:pt x="87" y="183"/>
                          <a:pt x="85" y="184"/>
                          <a:pt x="82" y="185"/>
                        </a:cubicBezTo>
                        <a:cubicBezTo>
                          <a:pt x="84" y="179"/>
                          <a:pt x="86" y="173"/>
                          <a:pt x="88" y="166"/>
                        </a:cubicBezTo>
                        <a:cubicBezTo>
                          <a:pt x="88" y="166"/>
                          <a:pt x="88" y="166"/>
                          <a:pt x="88" y="165"/>
                        </a:cubicBezTo>
                        <a:cubicBezTo>
                          <a:pt x="90" y="164"/>
                          <a:pt x="92" y="163"/>
                          <a:pt x="94" y="162"/>
                        </a:cubicBezTo>
                        <a:cubicBezTo>
                          <a:pt x="95" y="163"/>
                          <a:pt x="95" y="164"/>
                          <a:pt x="96" y="164"/>
                        </a:cubicBezTo>
                        <a:cubicBezTo>
                          <a:pt x="94" y="170"/>
                          <a:pt x="92" y="175"/>
                          <a:pt x="90" y="180"/>
                        </a:cubicBezTo>
                        <a:cubicBezTo>
                          <a:pt x="90" y="181"/>
                          <a:pt x="90" y="181"/>
                          <a:pt x="90" y="182"/>
                        </a:cubicBezTo>
                        <a:close/>
                        <a:moveTo>
                          <a:pt x="50" y="181"/>
                        </a:moveTo>
                        <a:cubicBezTo>
                          <a:pt x="52" y="180"/>
                          <a:pt x="54" y="180"/>
                          <a:pt x="56" y="179"/>
                        </a:cubicBezTo>
                        <a:cubicBezTo>
                          <a:pt x="55" y="181"/>
                          <a:pt x="54" y="184"/>
                          <a:pt x="54" y="186"/>
                        </a:cubicBezTo>
                        <a:cubicBezTo>
                          <a:pt x="52" y="184"/>
                          <a:pt x="51" y="183"/>
                          <a:pt x="50" y="181"/>
                        </a:cubicBezTo>
                        <a:close/>
                        <a:moveTo>
                          <a:pt x="58" y="194"/>
                        </a:moveTo>
                        <a:cubicBezTo>
                          <a:pt x="58" y="193"/>
                          <a:pt x="57" y="192"/>
                          <a:pt x="56" y="191"/>
                        </a:cubicBezTo>
                        <a:cubicBezTo>
                          <a:pt x="56" y="191"/>
                          <a:pt x="57" y="191"/>
                          <a:pt x="57" y="191"/>
                        </a:cubicBezTo>
                        <a:cubicBezTo>
                          <a:pt x="58" y="186"/>
                          <a:pt x="59" y="182"/>
                          <a:pt x="61" y="177"/>
                        </a:cubicBezTo>
                        <a:cubicBezTo>
                          <a:pt x="61" y="177"/>
                          <a:pt x="61" y="177"/>
                          <a:pt x="61" y="177"/>
                        </a:cubicBezTo>
                        <a:cubicBezTo>
                          <a:pt x="63" y="176"/>
                          <a:pt x="66" y="175"/>
                          <a:pt x="69" y="173"/>
                        </a:cubicBezTo>
                        <a:cubicBezTo>
                          <a:pt x="67" y="180"/>
                          <a:pt x="65" y="186"/>
                          <a:pt x="63" y="192"/>
                        </a:cubicBezTo>
                        <a:cubicBezTo>
                          <a:pt x="63" y="192"/>
                          <a:pt x="63" y="192"/>
                          <a:pt x="63" y="193"/>
                        </a:cubicBezTo>
                        <a:cubicBezTo>
                          <a:pt x="63" y="193"/>
                          <a:pt x="63" y="193"/>
                          <a:pt x="62" y="193"/>
                        </a:cubicBezTo>
                        <a:cubicBezTo>
                          <a:pt x="61" y="194"/>
                          <a:pt x="59" y="194"/>
                          <a:pt x="58" y="194"/>
                        </a:cubicBezTo>
                        <a:close/>
                        <a:moveTo>
                          <a:pt x="68" y="191"/>
                        </a:moveTo>
                        <a:cubicBezTo>
                          <a:pt x="70" y="184"/>
                          <a:pt x="72" y="178"/>
                          <a:pt x="74" y="171"/>
                        </a:cubicBezTo>
                        <a:cubicBezTo>
                          <a:pt x="74" y="171"/>
                          <a:pt x="74" y="171"/>
                          <a:pt x="74" y="171"/>
                        </a:cubicBezTo>
                        <a:cubicBezTo>
                          <a:pt x="77" y="170"/>
                          <a:pt x="80" y="169"/>
                          <a:pt x="83" y="167"/>
                        </a:cubicBezTo>
                        <a:cubicBezTo>
                          <a:pt x="81" y="174"/>
                          <a:pt x="79" y="180"/>
                          <a:pt x="77" y="187"/>
                        </a:cubicBezTo>
                        <a:cubicBezTo>
                          <a:pt x="77" y="187"/>
                          <a:pt x="77" y="187"/>
                          <a:pt x="77" y="187"/>
                        </a:cubicBezTo>
                        <a:cubicBezTo>
                          <a:pt x="76" y="188"/>
                          <a:pt x="75" y="188"/>
                          <a:pt x="75" y="188"/>
                        </a:cubicBezTo>
                        <a:cubicBezTo>
                          <a:pt x="72" y="189"/>
                          <a:pt x="70" y="190"/>
                          <a:pt x="68" y="191"/>
                        </a:cubicBezTo>
                        <a:close/>
                        <a:moveTo>
                          <a:pt x="95" y="179"/>
                        </a:moveTo>
                        <a:cubicBezTo>
                          <a:pt x="96" y="176"/>
                          <a:pt x="97" y="173"/>
                          <a:pt x="98" y="169"/>
                        </a:cubicBezTo>
                        <a:cubicBezTo>
                          <a:pt x="99" y="171"/>
                          <a:pt x="100" y="172"/>
                          <a:pt x="100" y="173"/>
                        </a:cubicBezTo>
                        <a:cubicBezTo>
                          <a:pt x="101" y="174"/>
                          <a:pt x="101" y="174"/>
                          <a:pt x="102" y="175"/>
                        </a:cubicBezTo>
                        <a:cubicBezTo>
                          <a:pt x="100" y="176"/>
                          <a:pt x="97" y="178"/>
                          <a:pt x="95" y="1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" name="Freeform 162"/>
                  <p:cNvSpPr>
                    <a:spLocks noEditPoints="1"/>
                  </p:cNvSpPr>
                  <p:nvPr/>
                </p:nvSpPr>
                <p:spPr bwMode="auto">
                  <a:xfrm>
                    <a:off x="4761" y="645"/>
                    <a:ext cx="362" cy="220"/>
                  </a:xfrm>
                  <a:custGeom>
                    <a:avLst/>
                    <a:gdLst>
                      <a:gd name="T0" fmla="*/ 5 w 153"/>
                      <a:gd name="T1" fmla="*/ 92 h 93"/>
                      <a:gd name="T2" fmla="*/ 82 w 153"/>
                      <a:gd name="T3" fmla="*/ 71 h 93"/>
                      <a:gd name="T4" fmla="*/ 92 w 153"/>
                      <a:gd name="T5" fmla="*/ 74 h 93"/>
                      <a:gd name="T6" fmla="*/ 136 w 153"/>
                      <a:gd name="T7" fmla="*/ 26 h 93"/>
                      <a:gd name="T8" fmla="*/ 136 w 153"/>
                      <a:gd name="T9" fmla="*/ 38 h 93"/>
                      <a:gd name="T10" fmla="*/ 144 w 153"/>
                      <a:gd name="T11" fmla="*/ 43 h 93"/>
                      <a:gd name="T12" fmla="*/ 147 w 153"/>
                      <a:gd name="T13" fmla="*/ 41 h 93"/>
                      <a:gd name="T14" fmla="*/ 153 w 153"/>
                      <a:gd name="T15" fmla="*/ 2 h 93"/>
                      <a:gd name="T16" fmla="*/ 151 w 153"/>
                      <a:gd name="T17" fmla="*/ 0 h 93"/>
                      <a:gd name="T18" fmla="*/ 107 w 153"/>
                      <a:gd name="T19" fmla="*/ 10 h 93"/>
                      <a:gd name="T20" fmla="*/ 114 w 153"/>
                      <a:gd name="T21" fmla="*/ 18 h 93"/>
                      <a:gd name="T22" fmla="*/ 126 w 153"/>
                      <a:gd name="T23" fmla="*/ 18 h 93"/>
                      <a:gd name="T24" fmla="*/ 73 w 153"/>
                      <a:gd name="T25" fmla="*/ 50 h 93"/>
                      <a:gd name="T26" fmla="*/ 46 w 153"/>
                      <a:gd name="T27" fmla="*/ 37 h 93"/>
                      <a:gd name="T28" fmla="*/ 1 w 153"/>
                      <a:gd name="T29" fmla="*/ 80 h 93"/>
                      <a:gd name="T30" fmla="*/ 2 w 153"/>
                      <a:gd name="T31" fmla="*/ 91 h 93"/>
                      <a:gd name="T32" fmla="*/ 39 w 153"/>
                      <a:gd name="T33" fmla="*/ 44 h 93"/>
                      <a:gd name="T34" fmla="*/ 50 w 153"/>
                      <a:gd name="T35" fmla="*/ 42 h 93"/>
                      <a:gd name="T36" fmla="*/ 90 w 153"/>
                      <a:gd name="T37" fmla="*/ 63 h 93"/>
                      <a:gd name="T38" fmla="*/ 118 w 153"/>
                      <a:gd name="T39" fmla="*/ 33 h 93"/>
                      <a:gd name="T40" fmla="*/ 133 w 153"/>
                      <a:gd name="T41" fmla="*/ 17 h 93"/>
                      <a:gd name="T42" fmla="*/ 131 w 153"/>
                      <a:gd name="T43" fmla="*/ 13 h 93"/>
                      <a:gd name="T44" fmla="*/ 114 w 153"/>
                      <a:gd name="T45" fmla="*/ 12 h 93"/>
                      <a:gd name="T46" fmla="*/ 136 w 153"/>
                      <a:gd name="T47" fmla="*/ 6 h 93"/>
                      <a:gd name="T48" fmla="*/ 149 w 153"/>
                      <a:gd name="T49" fmla="*/ 4 h 93"/>
                      <a:gd name="T50" fmla="*/ 143 w 153"/>
                      <a:gd name="T51" fmla="*/ 38 h 93"/>
                      <a:gd name="T52" fmla="*/ 139 w 153"/>
                      <a:gd name="T53" fmla="*/ 35 h 93"/>
                      <a:gd name="T54" fmla="*/ 139 w 153"/>
                      <a:gd name="T55" fmla="*/ 18 h 93"/>
                      <a:gd name="T56" fmla="*/ 133 w 153"/>
                      <a:gd name="T57" fmla="*/ 24 h 93"/>
                      <a:gd name="T58" fmla="*/ 92 w 153"/>
                      <a:gd name="T59" fmla="*/ 70 h 93"/>
                      <a:gd name="T60" fmla="*/ 84 w 153"/>
                      <a:gd name="T61" fmla="*/ 68 h 93"/>
                      <a:gd name="T62" fmla="*/ 44 w 153"/>
                      <a:gd name="T63" fmla="*/ 48 h 93"/>
                      <a:gd name="T64" fmla="*/ 4 w 153"/>
                      <a:gd name="T65" fmla="*/ 82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3" h="93">
                        <a:moveTo>
                          <a:pt x="3" y="93"/>
                        </a:moveTo>
                        <a:cubicBezTo>
                          <a:pt x="4" y="93"/>
                          <a:pt x="5" y="93"/>
                          <a:pt x="5" y="92"/>
                        </a:cubicBezTo>
                        <a:cubicBezTo>
                          <a:pt x="45" y="52"/>
                          <a:pt x="45" y="52"/>
                          <a:pt x="45" y="52"/>
                        </a:cubicBezTo>
                        <a:cubicBezTo>
                          <a:pt x="58" y="58"/>
                          <a:pt x="70" y="65"/>
                          <a:pt x="82" y="71"/>
                        </a:cubicBezTo>
                        <a:cubicBezTo>
                          <a:pt x="85" y="73"/>
                          <a:pt x="87" y="74"/>
                          <a:pt x="91" y="74"/>
                        </a:cubicBezTo>
                        <a:cubicBezTo>
                          <a:pt x="91" y="74"/>
                          <a:pt x="92" y="74"/>
                          <a:pt x="92" y="74"/>
                        </a:cubicBezTo>
                        <a:cubicBezTo>
                          <a:pt x="96" y="73"/>
                          <a:pt x="98" y="71"/>
                          <a:pt x="100" y="69"/>
                        </a:cubicBezTo>
                        <a:cubicBezTo>
                          <a:pt x="112" y="56"/>
                          <a:pt x="128" y="36"/>
                          <a:pt x="136" y="26"/>
                        </a:cubicBezTo>
                        <a:cubicBezTo>
                          <a:pt x="135" y="36"/>
                          <a:pt x="135" y="36"/>
                          <a:pt x="135" y="36"/>
                        </a:cubicBezTo>
                        <a:cubicBezTo>
                          <a:pt x="135" y="37"/>
                          <a:pt x="135" y="37"/>
                          <a:pt x="136" y="38"/>
                        </a:cubicBezTo>
                        <a:cubicBezTo>
                          <a:pt x="136" y="38"/>
                          <a:pt x="137" y="39"/>
                          <a:pt x="139" y="40"/>
                        </a:cubicBezTo>
                        <a:cubicBezTo>
                          <a:pt x="140" y="41"/>
                          <a:pt x="142" y="42"/>
                          <a:pt x="144" y="43"/>
                        </a:cubicBezTo>
                        <a:cubicBezTo>
                          <a:pt x="144" y="43"/>
                          <a:pt x="145" y="43"/>
                          <a:pt x="146" y="43"/>
                        </a:cubicBezTo>
                        <a:cubicBezTo>
                          <a:pt x="146" y="42"/>
                          <a:pt x="146" y="42"/>
                          <a:pt x="147" y="41"/>
                        </a:cubicBezTo>
                        <a:cubicBezTo>
                          <a:pt x="148" y="37"/>
                          <a:pt x="149" y="28"/>
                          <a:pt x="151" y="19"/>
                        </a:cubicBezTo>
                        <a:cubicBezTo>
                          <a:pt x="152" y="10"/>
                          <a:pt x="153" y="2"/>
                          <a:pt x="153" y="2"/>
                        </a:cubicBezTo>
                        <a:cubicBezTo>
                          <a:pt x="153" y="2"/>
                          <a:pt x="153" y="1"/>
                          <a:pt x="152" y="1"/>
                        </a:cubicBezTo>
                        <a:cubicBezTo>
                          <a:pt x="152" y="0"/>
                          <a:pt x="151" y="0"/>
                          <a:pt x="151" y="0"/>
                        </a:cubicBezTo>
                        <a:cubicBezTo>
                          <a:pt x="151" y="0"/>
                          <a:pt x="124" y="4"/>
                          <a:pt x="108" y="8"/>
                        </a:cubicBezTo>
                        <a:cubicBezTo>
                          <a:pt x="107" y="8"/>
                          <a:pt x="107" y="9"/>
                          <a:pt x="107" y="10"/>
                        </a:cubicBezTo>
                        <a:cubicBezTo>
                          <a:pt x="106" y="10"/>
                          <a:pt x="107" y="11"/>
                          <a:pt x="107" y="12"/>
                        </a:cubicBezTo>
                        <a:cubicBezTo>
                          <a:pt x="109" y="13"/>
                          <a:pt x="114" y="18"/>
                          <a:pt x="114" y="18"/>
                        </a:cubicBezTo>
                        <a:cubicBezTo>
                          <a:pt x="114" y="18"/>
                          <a:pt x="115" y="18"/>
                          <a:pt x="115" y="18"/>
                        </a:cubicBezTo>
                        <a:cubicBezTo>
                          <a:pt x="126" y="18"/>
                          <a:pt x="126" y="18"/>
                          <a:pt x="126" y="18"/>
                        </a:cubicBezTo>
                        <a:cubicBezTo>
                          <a:pt x="119" y="25"/>
                          <a:pt x="102" y="44"/>
                          <a:pt x="90" y="58"/>
                        </a:cubicBezTo>
                        <a:cubicBezTo>
                          <a:pt x="86" y="56"/>
                          <a:pt x="80" y="53"/>
                          <a:pt x="73" y="50"/>
                        </a:cubicBezTo>
                        <a:cubicBezTo>
                          <a:pt x="66" y="46"/>
                          <a:pt x="58" y="42"/>
                          <a:pt x="53" y="39"/>
                        </a:cubicBezTo>
                        <a:cubicBezTo>
                          <a:pt x="51" y="38"/>
                          <a:pt x="48" y="37"/>
                          <a:pt x="46" y="37"/>
                        </a:cubicBezTo>
                        <a:cubicBezTo>
                          <a:pt x="42" y="37"/>
                          <a:pt x="39" y="39"/>
                          <a:pt x="36" y="41"/>
                        </a:cubicBezTo>
                        <a:cubicBezTo>
                          <a:pt x="24" y="54"/>
                          <a:pt x="13" y="67"/>
                          <a:pt x="1" y="80"/>
                        </a:cubicBezTo>
                        <a:cubicBezTo>
                          <a:pt x="0" y="80"/>
                          <a:pt x="0" y="81"/>
                          <a:pt x="0" y="81"/>
                        </a:cubicBezTo>
                        <a:cubicBezTo>
                          <a:pt x="0" y="85"/>
                          <a:pt x="2" y="88"/>
                          <a:pt x="2" y="91"/>
                        </a:cubicBezTo>
                        <a:cubicBezTo>
                          <a:pt x="2" y="92"/>
                          <a:pt x="2" y="92"/>
                          <a:pt x="3" y="93"/>
                        </a:cubicBezTo>
                        <a:close/>
                        <a:moveTo>
                          <a:pt x="39" y="44"/>
                        </a:moveTo>
                        <a:cubicBezTo>
                          <a:pt x="41" y="42"/>
                          <a:pt x="43" y="41"/>
                          <a:pt x="46" y="41"/>
                        </a:cubicBezTo>
                        <a:cubicBezTo>
                          <a:pt x="48" y="41"/>
                          <a:pt x="49" y="42"/>
                          <a:pt x="50" y="42"/>
                        </a:cubicBezTo>
                        <a:cubicBezTo>
                          <a:pt x="56" y="46"/>
                          <a:pt x="64" y="50"/>
                          <a:pt x="72" y="53"/>
                        </a:cubicBezTo>
                        <a:cubicBezTo>
                          <a:pt x="79" y="57"/>
                          <a:pt x="86" y="60"/>
                          <a:pt x="90" y="63"/>
                        </a:cubicBezTo>
                        <a:cubicBezTo>
                          <a:pt x="91" y="63"/>
                          <a:pt x="92" y="63"/>
                          <a:pt x="92" y="62"/>
                        </a:cubicBezTo>
                        <a:cubicBezTo>
                          <a:pt x="100" y="53"/>
                          <a:pt x="110" y="42"/>
                          <a:pt x="118" y="33"/>
                        </a:cubicBezTo>
                        <a:cubicBezTo>
                          <a:pt x="122" y="28"/>
                          <a:pt x="126" y="24"/>
                          <a:pt x="128" y="21"/>
                        </a:cubicBezTo>
                        <a:cubicBezTo>
                          <a:pt x="131" y="18"/>
                          <a:pt x="133" y="17"/>
                          <a:pt x="133" y="17"/>
                        </a:cubicBezTo>
                        <a:cubicBezTo>
                          <a:pt x="133" y="16"/>
                          <a:pt x="133" y="15"/>
                          <a:pt x="133" y="15"/>
                        </a:cubicBezTo>
                        <a:cubicBezTo>
                          <a:pt x="133" y="14"/>
                          <a:pt x="132" y="13"/>
                          <a:pt x="131" y="13"/>
                        </a:cubicBezTo>
                        <a:cubicBezTo>
                          <a:pt x="116" y="14"/>
                          <a:pt x="116" y="14"/>
                          <a:pt x="116" y="14"/>
                        </a:cubicBezTo>
                        <a:cubicBezTo>
                          <a:pt x="116" y="14"/>
                          <a:pt x="115" y="13"/>
                          <a:pt x="114" y="12"/>
                        </a:cubicBezTo>
                        <a:cubicBezTo>
                          <a:pt x="113" y="12"/>
                          <a:pt x="113" y="11"/>
                          <a:pt x="113" y="11"/>
                        </a:cubicBezTo>
                        <a:cubicBezTo>
                          <a:pt x="120" y="9"/>
                          <a:pt x="128" y="8"/>
                          <a:pt x="136" y="6"/>
                        </a:cubicBezTo>
                        <a:cubicBezTo>
                          <a:pt x="140" y="6"/>
                          <a:pt x="144" y="5"/>
                          <a:pt x="147" y="5"/>
                        </a:cubicBezTo>
                        <a:cubicBezTo>
                          <a:pt x="148" y="5"/>
                          <a:pt x="148" y="4"/>
                          <a:pt x="149" y="4"/>
                        </a:cubicBezTo>
                        <a:cubicBezTo>
                          <a:pt x="148" y="7"/>
                          <a:pt x="147" y="13"/>
                          <a:pt x="147" y="18"/>
                        </a:cubicBezTo>
                        <a:cubicBezTo>
                          <a:pt x="146" y="25"/>
                          <a:pt x="144" y="33"/>
                          <a:pt x="143" y="38"/>
                        </a:cubicBezTo>
                        <a:cubicBezTo>
                          <a:pt x="142" y="38"/>
                          <a:pt x="142" y="37"/>
                          <a:pt x="141" y="37"/>
                        </a:cubicBezTo>
                        <a:cubicBezTo>
                          <a:pt x="140" y="36"/>
                          <a:pt x="140" y="36"/>
                          <a:pt x="139" y="35"/>
                        </a:cubicBezTo>
                        <a:cubicBezTo>
                          <a:pt x="140" y="20"/>
                          <a:pt x="140" y="20"/>
                          <a:pt x="140" y="20"/>
                        </a:cubicBezTo>
                        <a:cubicBezTo>
                          <a:pt x="141" y="19"/>
                          <a:pt x="140" y="19"/>
                          <a:pt x="139" y="18"/>
                        </a:cubicBezTo>
                        <a:cubicBezTo>
                          <a:pt x="138" y="18"/>
                          <a:pt x="138" y="18"/>
                          <a:pt x="137" y="19"/>
                        </a:cubicBezTo>
                        <a:cubicBezTo>
                          <a:pt x="137" y="19"/>
                          <a:pt x="136" y="21"/>
                          <a:pt x="133" y="24"/>
                        </a:cubicBezTo>
                        <a:cubicBezTo>
                          <a:pt x="126" y="33"/>
                          <a:pt x="109" y="53"/>
                          <a:pt x="97" y="66"/>
                        </a:cubicBezTo>
                        <a:cubicBezTo>
                          <a:pt x="95" y="68"/>
                          <a:pt x="94" y="70"/>
                          <a:pt x="92" y="70"/>
                        </a:cubicBezTo>
                        <a:cubicBezTo>
                          <a:pt x="91" y="70"/>
                          <a:pt x="91" y="70"/>
                          <a:pt x="91" y="70"/>
                        </a:cubicBezTo>
                        <a:cubicBezTo>
                          <a:pt x="89" y="70"/>
                          <a:pt x="86" y="69"/>
                          <a:pt x="84" y="68"/>
                        </a:cubicBezTo>
                        <a:cubicBezTo>
                          <a:pt x="71" y="61"/>
                          <a:pt x="59" y="54"/>
                          <a:pt x="46" y="48"/>
                        </a:cubicBezTo>
                        <a:cubicBezTo>
                          <a:pt x="45" y="47"/>
                          <a:pt x="44" y="47"/>
                          <a:pt x="44" y="48"/>
                        </a:cubicBezTo>
                        <a:cubicBezTo>
                          <a:pt x="5" y="87"/>
                          <a:pt x="5" y="87"/>
                          <a:pt x="5" y="87"/>
                        </a:cubicBezTo>
                        <a:cubicBezTo>
                          <a:pt x="5" y="85"/>
                          <a:pt x="4" y="83"/>
                          <a:pt x="4" y="82"/>
                        </a:cubicBezTo>
                        <a:cubicBezTo>
                          <a:pt x="16" y="69"/>
                          <a:pt x="28" y="57"/>
                          <a:pt x="39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Freeform 163"/>
                  <p:cNvSpPr>
                    <a:spLocks noEditPoints="1"/>
                  </p:cNvSpPr>
                  <p:nvPr/>
                </p:nvSpPr>
                <p:spPr bwMode="auto">
                  <a:xfrm>
                    <a:off x="4702" y="636"/>
                    <a:ext cx="423" cy="338"/>
                  </a:xfrm>
                  <a:custGeom>
                    <a:avLst/>
                    <a:gdLst>
                      <a:gd name="T0" fmla="*/ 17 w 179"/>
                      <a:gd name="T1" fmla="*/ 141 h 143"/>
                      <a:gd name="T2" fmla="*/ 177 w 179"/>
                      <a:gd name="T3" fmla="*/ 124 h 143"/>
                      <a:gd name="T4" fmla="*/ 157 w 179"/>
                      <a:gd name="T5" fmla="*/ 71 h 143"/>
                      <a:gd name="T6" fmla="*/ 141 w 179"/>
                      <a:gd name="T7" fmla="*/ 69 h 143"/>
                      <a:gd name="T8" fmla="*/ 133 w 179"/>
                      <a:gd name="T9" fmla="*/ 116 h 143"/>
                      <a:gd name="T10" fmla="*/ 124 w 179"/>
                      <a:gd name="T11" fmla="*/ 114 h 143"/>
                      <a:gd name="T12" fmla="*/ 117 w 179"/>
                      <a:gd name="T13" fmla="*/ 88 h 143"/>
                      <a:gd name="T14" fmla="*/ 105 w 179"/>
                      <a:gd name="T15" fmla="*/ 86 h 143"/>
                      <a:gd name="T16" fmla="*/ 99 w 179"/>
                      <a:gd name="T17" fmla="*/ 87 h 143"/>
                      <a:gd name="T18" fmla="*/ 91 w 179"/>
                      <a:gd name="T19" fmla="*/ 124 h 143"/>
                      <a:gd name="T20" fmla="*/ 91 w 179"/>
                      <a:gd name="T21" fmla="*/ 91 h 143"/>
                      <a:gd name="T22" fmla="*/ 75 w 179"/>
                      <a:gd name="T23" fmla="*/ 69 h 143"/>
                      <a:gd name="T24" fmla="*/ 70 w 179"/>
                      <a:gd name="T25" fmla="*/ 71 h 143"/>
                      <a:gd name="T26" fmla="*/ 67 w 179"/>
                      <a:gd name="T27" fmla="*/ 124 h 143"/>
                      <a:gd name="T28" fmla="*/ 57 w 179"/>
                      <a:gd name="T29" fmla="*/ 82 h 143"/>
                      <a:gd name="T30" fmla="*/ 34 w 179"/>
                      <a:gd name="T31" fmla="*/ 124 h 143"/>
                      <a:gd name="T32" fmla="*/ 13 w 179"/>
                      <a:gd name="T33" fmla="*/ 2 h 143"/>
                      <a:gd name="T34" fmla="*/ 9 w 179"/>
                      <a:gd name="T35" fmla="*/ 36 h 143"/>
                      <a:gd name="T36" fmla="*/ 9 w 179"/>
                      <a:gd name="T37" fmla="*/ 49 h 143"/>
                      <a:gd name="T38" fmla="*/ 13 w 179"/>
                      <a:gd name="T39" fmla="*/ 53 h 143"/>
                      <a:gd name="T40" fmla="*/ 9 w 179"/>
                      <a:gd name="T41" fmla="*/ 72 h 143"/>
                      <a:gd name="T42" fmla="*/ 9 w 179"/>
                      <a:gd name="T43" fmla="*/ 86 h 143"/>
                      <a:gd name="T44" fmla="*/ 13 w 179"/>
                      <a:gd name="T45" fmla="*/ 90 h 143"/>
                      <a:gd name="T46" fmla="*/ 9 w 179"/>
                      <a:gd name="T47" fmla="*/ 109 h 143"/>
                      <a:gd name="T48" fmla="*/ 0 w 179"/>
                      <a:gd name="T49" fmla="*/ 126 h 143"/>
                      <a:gd name="T50" fmla="*/ 42 w 179"/>
                      <a:gd name="T51" fmla="*/ 122 h 143"/>
                      <a:gd name="T52" fmla="*/ 38 w 179"/>
                      <a:gd name="T53" fmla="*/ 113 h 143"/>
                      <a:gd name="T54" fmla="*/ 38 w 179"/>
                      <a:gd name="T55" fmla="*/ 120 h 143"/>
                      <a:gd name="T56" fmla="*/ 70 w 179"/>
                      <a:gd name="T57" fmla="*/ 100 h 143"/>
                      <a:gd name="T58" fmla="*/ 87 w 179"/>
                      <a:gd name="T59" fmla="*/ 122 h 143"/>
                      <a:gd name="T60" fmla="*/ 70 w 179"/>
                      <a:gd name="T61" fmla="*/ 104 h 143"/>
                      <a:gd name="T62" fmla="*/ 87 w 179"/>
                      <a:gd name="T63" fmla="*/ 103 h 143"/>
                      <a:gd name="T64" fmla="*/ 87 w 179"/>
                      <a:gd name="T65" fmla="*/ 107 h 143"/>
                      <a:gd name="T66" fmla="*/ 73 w 179"/>
                      <a:gd name="T67" fmla="*/ 122 h 143"/>
                      <a:gd name="T68" fmla="*/ 120 w 179"/>
                      <a:gd name="T69" fmla="*/ 98 h 143"/>
                      <a:gd name="T70" fmla="*/ 120 w 179"/>
                      <a:gd name="T71" fmla="*/ 122 h 143"/>
                      <a:gd name="T72" fmla="*/ 120 w 179"/>
                      <a:gd name="T73" fmla="*/ 114 h 143"/>
                      <a:gd name="T74" fmla="*/ 104 w 179"/>
                      <a:gd name="T75" fmla="*/ 119 h 143"/>
                      <a:gd name="T76" fmla="*/ 153 w 179"/>
                      <a:gd name="T77" fmla="*/ 93 h 143"/>
                      <a:gd name="T78" fmla="*/ 136 w 179"/>
                      <a:gd name="T79" fmla="*/ 106 h 143"/>
                      <a:gd name="T80" fmla="*/ 137 w 179"/>
                      <a:gd name="T81" fmla="*/ 122 h 143"/>
                      <a:gd name="T82" fmla="*/ 153 w 179"/>
                      <a:gd name="T83" fmla="*/ 89 h 143"/>
                      <a:gd name="T84" fmla="*/ 147 w 179"/>
                      <a:gd name="T85" fmla="*/ 83 h 143"/>
                      <a:gd name="T86" fmla="*/ 153 w 179"/>
                      <a:gd name="T87" fmla="*/ 63 h 143"/>
                      <a:gd name="T88" fmla="*/ 136 w 179"/>
                      <a:gd name="T89" fmla="*/ 80 h 143"/>
                      <a:gd name="T90" fmla="*/ 112 w 179"/>
                      <a:gd name="T91" fmla="*/ 93 h 143"/>
                      <a:gd name="T92" fmla="*/ 120 w 179"/>
                      <a:gd name="T93" fmla="*/ 93 h 143"/>
                      <a:gd name="T94" fmla="*/ 74 w 179"/>
                      <a:gd name="T95" fmla="*/ 71 h 143"/>
                      <a:gd name="T96" fmla="*/ 74 w 179"/>
                      <a:gd name="T97" fmla="*/ 71 h 143"/>
                      <a:gd name="T98" fmla="*/ 70 w 179"/>
                      <a:gd name="T99" fmla="*/ 85 h 143"/>
                      <a:gd name="T100" fmla="*/ 54 w 179"/>
                      <a:gd name="T101" fmla="*/ 101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79" h="143">
                        <a:moveTo>
                          <a:pt x="13" y="127"/>
                        </a:moveTo>
                        <a:cubicBezTo>
                          <a:pt x="13" y="141"/>
                          <a:pt x="13" y="141"/>
                          <a:pt x="13" y="141"/>
                        </a:cubicBezTo>
                        <a:cubicBezTo>
                          <a:pt x="13" y="143"/>
                          <a:pt x="14" y="143"/>
                          <a:pt x="15" y="143"/>
                        </a:cubicBezTo>
                        <a:cubicBezTo>
                          <a:pt x="16" y="143"/>
                          <a:pt x="17" y="143"/>
                          <a:pt x="17" y="141"/>
                        </a:cubicBezTo>
                        <a:cubicBezTo>
                          <a:pt x="17" y="127"/>
                          <a:pt x="17" y="127"/>
                          <a:pt x="17" y="127"/>
                        </a:cubicBezTo>
                        <a:cubicBezTo>
                          <a:pt x="177" y="127"/>
                          <a:pt x="177" y="127"/>
                          <a:pt x="177" y="127"/>
                        </a:cubicBezTo>
                        <a:cubicBezTo>
                          <a:pt x="179" y="127"/>
                          <a:pt x="179" y="127"/>
                          <a:pt x="179" y="126"/>
                        </a:cubicBezTo>
                        <a:cubicBezTo>
                          <a:pt x="179" y="124"/>
                          <a:pt x="179" y="124"/>
                          <a:pt x="177" y="124"/>
                        </a:cubicBezTo>
                        <a:cubicBezTo>
                          <a:pt x="157" y="124"/>
                          <a:pt x="157" y="124"/>
                          <a:pt x="157" y="124"/>
                        </a:cubicBezTo>
                        <a:cubicBezTo>
                          <a:pt x="157" y="119"/>
                          <a:pt x="157" y="115"/>
                          <a:pt x="157" y="111"/>
                        </a:cubicBezTo>
                        <a:cubicBezTo>
                          <a:pt x="157" y="99"/>
                          <a:pt x="157" y="86"/>
                          <a:pt x="157" y="73"/>
                        </a:cubicBezTo>
                        <a:cubicBezTo>
                          <a:pt x="157" y="73"/>
                          <a:pt x="157" y="72"/>
                          <a:pt x="157" y="71"/>
                        </a:cubicBezTo>
                        <a:cubicBezTo>
                          <a:pt x="157" y="67"/>
                          <a:pt x="157" y="62"/>
                          <a:pt x="156" y="58"/>
                        </a:cubicBezTo>
                        <a:cubicBezTo>
                          <a:pt x="156" y="57"/>
                          <a:pt x="156" y="57"/>
                          <a:pt x="155" y="56"/>
                        </a:cubicBezTo>
                        <a:cubicBezTo>
                          <a:pt x="154" y="56"/>
                          <a:pt x="154" y="56"/>
                          <a:pt x="153" y="57"/>
                        </a:cubicBezTo>
                        <a:cubicBezTo>
                          <a:pt x="151" y="59"/>
                          <a:pt x="146" y="64"/>
                          <a:pt x="141" y="69"/>
                        </a:cubicBezTo>
                        <a:cubicBezTo>
                          <a:pt x="139" y="71"/>
                          <a:pt x="137" y="73"/>
                          <a:pt x="135" y="74"/>
                        </a:cubicBezTo>
                        <a:cubicBezTo>
                          <a:pt x="134" y="76"/>
                          <a:pt x="133" y="77"/>
                          <a:pt x="132" y="78"/>
                        </a:cubicBezTo>
                        <a:cubicBezTo>
                          <a:pt x="132" y="78"/>
                          <a:pt x="132" y="79"/>
                          <a:pt x="132" y="79"/>
                        </a:cubicBezTo>
                        <a:cubicBezTo>
                          <a:pt x="132" y="93"/>
                          <a:pt x="132" y="104"/>
                          <a:pt x="133" y="116"/>
                        </a:cubicBezTo>
                        <a:cubicBezTo>
                          <a:pt x="133" y="117"/>
                          <a:pt x="133" y="117"/>
                          <a:pt x="133" y="118"/>
                        </a:cubicBezTo>
                        <a:cubicBezTo>
                          <a:pt x="133" y="119"/>
                          <a:pt x="133" y="121"/>
                          <a:pt x="133" y="124"/>
                        </a:cubicBez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124" y="120"/>
                          <a:pt x="124" y="117"/>
                          <a:pt x="124" y="114"/>
                        </a:cubicBezTo>
                        <a:cubicBezTo>
                          <a:pt x="124" y="105"/>
                          <a:pt x="124" y="97"/>
                          <a:pt x="124" y="86"/>
                        </a:cubicBezTo>
                        <a:cubicBezTo>
                          <a:pt x="124" y="86"/>
                          <a:pt x="123" y="85"/>
                          <a:pt x="123" y="85"/>
                        </a:cubicBezTo>
                        <a:cubicBezTo>
                          <a:pt x="122" y="84"/>
                          <a:pt x="121" y="85"/>
                          <a:pt x="121" y="85"/>
                        </a:cubicBezTo>
                        <a:cubicBezTo>
                          <a:pt x="119" y="87"/>
                          <a:pt x="118" y="88"/>
                          <a:pt x="117" y="88"/>
                        </a:cubicBezTo>
                        <a:cubicBezTo>
                          <a:pt x="117" y="88"/>
                          <a:pt x="116" y="88"/>
                          <a:pt x="115" y="88"/>
                        </a:cubicBezTo>
                        <a:cubicBezTo>
                          <a:pt x="115" y="89"/>
                          <a:pt x="114" y="89"/>
                          <a:pt x="112" y="89"/>
                        </a:cubicBezTo>
                        <a:cubicBezTo>
                          <a:pt x="112" y="89"/>
                          <a:pt x="111" y="88"/>
                          <a:pt x="111" y="88"/>
                        </a:cubicBezTo>
                        <a:cubicBezTo>
                          <a:pt x="109" y="88"/>
                          <a:pt x="107" y="87"/>
                          <a:pt x="105" y="86"/>
                        </a:cubicBezTo>
                        <a:cubicBezTo>
                          <a:pt x="105" y="86"/>
                          <a:pt x="104" y="85"/>
                          <a:pt x="103" y="85"/>
                        </a:cubicBezTo>
                        <a:cubicBezTo>
                          <a:pt x="102" y="85"/>
                          <a:pt x="102" y="85"/>
                          <a:pt x="101" y="85"/>
                        </a:cubicBezTo>
                        <a:cubicBezTo>
                          <a:pt x="101" y="85"/>
                          <a:pt x="100" y="85"/>
                          <a:pt x="100" y="85"/>
                        </a:cubicBezTo>
                        <a:cubicBezTo>
                          <a:pt x="99" y="86"/>
                          <a:pt x="99" y="86"/>
                          <a:pt x="99" y="87"/>
                        </a:cubicBezTo>
                        <a:cubicBezTo>
                          <a:pt x="99" y="97"/>
                          <a:pt x="100" y="107"/>
                          <a:pt x="100" y="118"/>
                        </a:cubicBezTo>
                        <a:cubicBezTo>
                          <a:pt x="100" y="118"/>
                          <a:pt x="100" y="119"/>
                          <a:pt x="100" y="119"/>
                        </a:cubicBezTo>
                        <a:cubicBezTo>
                          <a:pt x="100" y="121"/>
                          <a:pt x="100" y="122"/>
                          <a:pt x="100" y="124"/>
                        </a:cubicBezTo>
                        <a:cubicBezTo>
                          <a:pt x="91" y="124"/>
                          <a:pt x="91" y="124"/>
                          <a:pt x="91" y="124"/>
                        </a:cubicBezTo>
                        <a:cubicBezTo>
                          <a:pt x="91" y="120"/>
                          <a:pt x="91" y="116"/>
                          <a:pt x="91" y="113"/>
                        </a:cubicBezTo>
                        <a:cubicBezTo>
                          <a:pt x="91" y="110"/>
                          <a:pt x="91" y="107"/>
                          <a:pt x="91" y="104"/>
                        </a:cubicBezTo>
                        <a:cubicBezTo>
                          <a:pt x="91" y="104"/>
                          <a:pt x="91" y="104"/>
                          <a:pt x="91" y="103"/>
                        </a:cubicBezTo>
                        <a:cubicBezTo>
                          <a:pt x="91" y="99"/>
                          <a:pt x="91" y="95"/>
                          <a:pt x="91" y="91"/>
                        </a:cubicBezTo>
                        <a:cubicBezTo>
                          <a:pt x="91" y="91"/>
                          <a:pt x="91" y="91"/>
                          <a:pt x="91" y="90"/>
                        </a:cubicBezTo>
                        <a:cubicBezTo>
                          <a:pt x="91" y="88"/>
                          <a:pt x="91" y="85"/>
                          <a:pt x="91" y="83"/>
                        </a:cubicBezTo>
                        <a:cubicBezTo>
                          <a:pt x="91" y="82"/>
                          <a:pt x="91" y="82"/>
                          <a:pt x="90" y="81"/>
                        </a:cubicBezTo>
                        <a:cubicBezTo>
                          <a:pt x="84" y="77"/>
                          <a:pt x="79" y="73"/>
                          <a:pt x="75" y="69"/>
                        </a:cubicBezTo>
                        <a:cubicBezTo>
                          <a:pt x="75" y="69"/>
                          <a:pt x="75" y="69"/>
                          <a:pt x="75" y="69"/>
                        </a:cubicBezTo>
                        <a:cubicBezTo>
                          <a:pt x="74" y="69"/>
                          <a:pt x="74" y="69"/>
                          <a:pt x="73" y="69"/>
                        </a:cubicBezTo>
                        <a:cubicBezTo>
                          <a:pt x="72" y="69"/>
                          <a:pt x="72" y="69"/>
                          <a:pt x="72" y="69"/>
                        </a:cubicBezTo>
                        <a:cubicBezTo>
                          <a:pt x="71" y="70"/>
                          <a:pt x="70" y="71"/>
                          <a:pt x="70" y="71"/>
                        </a:cubicBezTo>
                        <a:cubicBezTo>
                          <a:pt x="69" y="72"/>
                          <a:pt x="68" y="74"/>
                          <a:pt x="67" y="75"/>
                        </a:cubicBezTo>
                        <a:cubicBezTo>
                          <a:pt x="67" y="76"/>
                          <a:pt x="66" y="77"/>
                          <a:pt x="66" y="77"/>
                        </a:cubicBezTo>
                        <a:cubicBezTo>
                          <a:pt x="66" y="78"/>
                          <a:pt x="66" y="78"/>
                          <a:pt x="66" y="78"/>
                        </a:cubicBezTo>
                        <a:cubicBezTo>
                          <a:pt x="66" y="97"/>
                          <a:pt x="67" y="106"/>
                          <a:pt x="67" y="124"/>
                        </a:cubicBezTo>
                        <a:cubicBezTo>
                          <a:pt x="58" y="124"/>
                          <a:pt x="58" y="124"/>
                          <a:pt x="58" y="124"/>
                        </a:cubicBezTo>
                        <a:cubicBezTo>
                          <a:pt x="58" y="120"/>
                          <a:pt x="58" y="116"/>
                          <a:pt x="58" y="113"/>
                        </a:cubicBezTo>
                        <a:cubicBezTo>
                          <a:pt x="58" y="103"/>
                          <a:pt x="58" y="94"/>
                          <a:pt x="58" y="84"/>
                        </a:cubicBezTo>
                        <a:cubicBezTo>
                          <a:pt x="58" y="83"/>
                          <a:pt x="57" y="82"/>
                          <a:pt x="57" y="82"/>
                        </a:cubicBezTo>
                        <a:cubicBezTo>
                          <a:pt x="56" y="82"/>
                          <a:pt x="55" y="82"/>
                          <a:pt x="55" y="83"/>
                        </a:cubicBezTo>
                        <a:cubicBezTo>
                          <a:pt x="48" y="89"/>
                          <a:pt x="41" y="98"/>
                          <a:pt x="34" y="102"/>
                        </a:cubicBezTo>
                        <a:cubicBezTo>
                          <a:pt x="34" y="103"/>
                          <a:pt x="33" y="103"/>
                          <a:pt x="33" y="104"/>
                        </a:cubicBezTo>
                        <a:cubicBezTo>
                          <a:pt x="34" y="111"/>
                          <a:pt x="34" y="116"/>
                          <a:pt x="34" y="124"/>
                        </a:cubicBezTo>
                        <a:cubicBezTo>
                          <a:pt x="17" y="124"/>
                          <a:pt x="17" y="124"/>
                          <a:pt x="17" y="124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1"/>
                          <a:pt x="16" y="0"/>
                          <a:pt x="15" y="0"/>
                        </a:cubicBezTo>
                        <a:cubicBezTo>
                          <a:pt x="14" y="0"/>
                          <a:pt x="13" y="1"/>
                          <a:pt x="13" y="2"/>
                        </a:cubicBezTo>
                        <a:cubicBezTo>
                          <a:pt x="13" y="32"/>
                          <a:pt x="13" y="32"/>
                          <a:pt x="13" y="32"/>
                        </a:cubicBezTo>
                        <a:cubicBezTo>
                          <a:pt x="12" y="32"/>
                          <a:pt x="10" y="32"/>
                          <a:pt x="9" y="32"/>
                        </a:cubicBezTo>
                        <a:cubicBezTo>
                          <a:pt x="8" y="32"/>
                          <a:pt x="7" y="33"/>
                          <a:pt x="7" y="34"/>
                        </a:cubicBezTo>
                        <a:cubicBezTo>
                          <a:pt x="7" y="35"/>
                          <a:pt x="8" y="36"/>
                          <a:pt x="9" y="36"/>
                        </a:cubicBezTo>
                        <a:cubicBezTo>
                          <a:pt x="9" y="36"/>
                          <a:pt x="9" y="36"/>
                          <a:pt x="9" y="36"/>
                        </a:cubicBezTo>
                        <a:cubicBezTo>
                          <a:pt x="10" y="36"/>
                          <a:pt x="12" y="36"/>
                          <a:pt x="13" y="36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12" y="49"/>
                          <a:pt x="10" y="49"/>
                          <a:pt x="9" y="49"/>
                        </a:cubicBezTo>
                        <a:cubicBezTo>
                          <a:pt x="8" y="49"/>
                          <a:pt x="7" y="50"/>
                          <a:pt x="7" y="51"/>
                        </a:cubicBezTo>
                        <a:cubicBezTo>
                          <a:pt x="7" y="52"/>
                          <a:pt x="8" y="53"/>
                          <a:pt x="9" y="53"/>
                        </a:cubicBezTo>
                        <a:cubicBezTo>
                          <a:pt x="9" y="53"/>
                          <a:pt x="9" y="53"/>
                          <a:pt x="9" y="53"/>
                        </a:cubicBezTo>
                        <a:cubicBezTo>
                          <a:pt x="10" y="53"/>
                          <a:pt x="12" y="53"/>
                          <a:pt x="13" y="53"/>
                        </a:cubicBezTo>
                        <a:cubicBezTo>
                          <a:pt x="13" y="68"/>
                          <a:pt x="13" y="68"/>
                          <a:pt x="13" y="68"/>
                        </a:cubicBezTo>
                        <a:cubicBezTo>
                          <a:pt x="12" y="68"/>
                          <a:pt x="10" y="68"/>
                          <a:pt x="9" y="68"/>
                        </a:cubicBezTo>
                        <a:cubicBezTo>
                          <a:pt x="8" y="68"/>
                          <a:pt x="7" y="69"/>
                          <a:pt x="7" y="70"/>
                        </a:cubicBezTo>
                        <a:cubicBezTo>
                          <a:pt x="7" y="71"/>
                          <a:pt x="8" y="72"/>
                          <a:pt x="9" y="72"/>
                        </a:cubicBezTo>
                        <a:cubicBezTo>
                          <a:pt x="9" y="72"/>
                          <a:pt x="9" y="72"/>
                          <a:pt x="9" y="72"/>
                        </a:cubicBezTo>
                        <a:cubicBezTo>
                          <a:pt x="10" y="72"/>
                          <a:pt x="12" y="72"/>
                          <a:pt x="13" y="72"/>
                        </a:cubicBezTo>
                        <a:cubicBezTo>
                          <a:pt x="13" y="86"/>
                          <a:pt x="13" y="86"/>
                          <a:pt x="13" y="86"/>
                        </a:cubicBezTo>
                        <a:cubicBezTo>
                          <a:pt x="12" y="86"/>
                          <a:pt x="10" y="86"/>
                          <a:pt x="9" y="86"/>
                        </a:cubicBezTo>
                        <a:cubicBezTo>
                          <a:pt x="8" y="86"/>
                          <a:pt x="7" y="87"/>
                          <a:pt x="7" y="88"/>
                        </a:cubicBezTo>
                        <a:cubicBezTo>
                          <a:pt x="7" y="89"/>
                          <a:pt x="8" y="90"/>
                          <a:pt x="9" y="90"/>
                        </a:cubicBezTo>
                        <a:cubicBezTo>
                          <a:pt x="9" y="90"/>
                          <a:pt x="9" y="90"/>
                          <a:pt x="9" y="90"/>
                        </a:cubicBezTo>
                        <a:cubicBezTo>
                          <a:pt x="10" y="90"/>
                          <a:pt x="12" y="90"/>
                          <a:pt x="13" y="90"/>
                        </a:cubicBezTo>
                        <a:cubicBezTo>
                          <a:pt x="13" y="105"/>
                          <a:pt x="13" y="105"/>
                          <a:pt x="13" y="105"/>
                        </a:cubicBezTo>
                        <a:cubicBezTo>
                          <a:pt x="12" y="105"/>
                          <a:pt x="10" y="105"/>
                          <a:pt x="9" y="105"/>
                        </a:cubicBezTo>
                        <a:cubicBezTo>
                          <a:pt x="8" y="105"/>
                          <a:pt x="7" y="106"/>
                          <a:pt x="7" y="107"/>
                        </a:cubicBezTo>
                        <a:cubicBezTo>
                          <a:pt x="7" y="108"/>
                          <a:pt x="8" y="109"/>
                          <a:pt x="9" y="109"/>
                        </a:cubicBezTo>
                        <a:cubicBezTo>
                          <a:pt x="10" y="109"/>
                          <a:pt x="12" y="109"/>
                          <a:pt x="13" y="109"/>
                        </a:cubicBezTo>
                        <a:cubicBezTo>
                          <a:pt x="13" y="124"/>
                          <a:pt x="13" y="124"/>
                          <a:pt x="13" y="124"/>
                        </a:cubicBezTo>
                        <a:cubicBezTo>
                          <a:pt x="2" y="124"/>
                          <a:pt x="2" y="124"/>
                          <a:pt x="2" y="124"/>
                        </a:cubicBezTo>
                        <a:cubicBezTo>
                          <a:pt x="1" y="124"/>
                          <a:pt x="0" y="124"/>
                          <a:pt x="0" y="126"/>
                        </a:cubicBezTo>
                        <a:cubicBezTo>
                          <a:pt x="0" y="127"/>
                          <a:pt x="1" y="127"/>
                          <a:pt x="2" y="127"/>
                        </a:cubicBezTo>
                        <a:lnTo>
                          <a:pt x="13" y="127"/>
                        </a:lnTo>
                        <a:close/>
                        <a:moveTo>
                          <a:pt x="54" y="122"/>
                        </a:moveTo>
                        <a:cubicBezTo>
                          <a:pt x="42" y="122"/>
                          <a:pt x="42" y="122"/>
                          <a:pt x="42" y="122"/>
                        </a:cubicBezTo>
                        <a:cubicBezTo>
                          <a:pt x="46" y="120"/>
                          <a:pt x="50" y="118"/>
                          <a:pt x="54" y="115"/>
                        </a:cubicBezTo>
                        <a:cubicBezTo>
                          <a:pt x="54" y="118"/>
                          <a:pt x="54" y="120"/>
                          <a:pt x="54" y="122"/>
                        </a:cubicBezTo>
                        <a:close/>
                        <a:moveTo>
                          <a:pt x="38" y="113"/>
                        </a:moveTo>
                        <a:cubicBezTo>
                          <a:pt x="38" y="113"/>
                          <a:pt x="38" y="113"/>
                          <a:pt x="38" y="113"/>
                        </a:cubicBezTo>
                        <a:cubicBezTo>
                          <a:pt x="44" y="111"/>
                          <a:pt x="49" y="109"/>
                          <a:pt x="54" y="106"/>
                        </a:cubicBezTo>
                        <a:cubicBezTo>
                          <a:pt x="54" y="107"/>
                          <a:pt x="54" y="109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48" y="114"/>
                          <a:pt x="44" y="117"/>
                          <a:pt x="38" y="120"/>
                        </a:cubicBezTo>
                        <a:cubicBezTo>
                          <a:pt x="38" y="118"/>
                          <a:pt x="38" y="116"/>
                          <a:pt x="38" y="113"/>
                        </a:cubicBezTo>
                        <a:close/>
                        <a:moveTo>
                          <a:pt x="87" y="84"/>
                        </a:moveTo>
                        <a:cubicBezTo>
                          <a:pt x="87" y="86"/>
                          <a:pt x="87" y="88"/>
                          <a:pt x="87" y="90"/>
                        </a:cubicBezTo>
                        <a:cubicBezTo>
                          <a:pt x="81" y="93"/>
                          <a:pt x="76" y="97"/>
                          <a:pt x="70" y="100"/>
                        </a:cubicBezTo>
                        <a:cubicBezTo>
                          <a:pt x="70" y="97"/>
                          <a:pt x="70" y="93"/>
                          <a:pt x="70" y="89"/>
                        </a:cubicBezTo>
                        <a:cubicBezTo>
                          <a:pt x="74" y="87"/>
                          <a:pt x="78" y="84"/>
                          <a:pt x="84" y="81"/>
                        </a:cubicBezTo>
                        <a:cubicBezTo>
                          <a:pt x="85" y="82"/>
                          <a:pt x="86" y="83"/>
                          <a:pt x="87" y="84"/>
                        </a:cubicBezTo>
                        <a:close/>
                        <a:moveTo>
                          <a:pt x="87" y="122"/>
                        </a:moveTo>
                        <a:cubicBezTo>
                          <a:pt x="81" y="122"/>
                          <a:pt x="81" y="122"/>
                          <a:pt x="81" y="122"/>
                        </a:cubicBezTo>
                        <a:cubicBezTo>
                          <a:pt x="83" y="121"/>
                          <a:pt x="85" y="120"/>
                          <a:pt x="87" y="118"/>
                        </a:cubicBezTo>
                        <a:cubicBezTo>
                          <a:pt x="87" y="120"/>
                          <a:pt x="87" y="121"/>
                          <a:pt x="87" y="122"/>
                        </a:cubicBezTo>
                        <a:close/>
                        <a:moveTo>
                          <a:pt x="70" y="104"/>
                        </a:moveTo>
                        <a:cubicBezTo>
                          <a:pt x="70" y="104"/>
                          <a:pt x="71" y="104"/>
                          <a:pt x="71" y="104"/>
                        </a:cubicBezTo>
                        <a:cubicBezTo>
                          <a:pt x="71" y="104"/>
                          <a:pt x="71" y="104"/>
                          <a:pt x="71" y="104"/>
                        </a:cubicBezTo>
                        <a:cubicBezTo>
                          <a:pt x="76" y="101"/>
                          <a:pt x="82" y="98"/>
                          <a:pt x="87" y="94"/>
                        </a:cubicBezTo>
                        <a:cubicBezTo>
                          <a:pt x="87" y="97"/>
                          <a:pt x="87" y="100"/>
                          <a:pt x="87" y="103"/>
                        </a:cubicBezTo>
                        <a:cubicBezTo>
                          <a:pt x="80" y="106"/>
                          <a:pt x="77" y="108"/>
                          <a:pt x="71" y="111"/>
                        </a:cubicBezTo>
                        <a:cubicBezTo>
                          <a:pt x="71" y="109"/>
                          <a:pt x="70" y="107"/>
                          <a:pt x="70" y="104"/>
                        </a:cubicBezTo>
                        <a:close/>
                        <a:moveTo>
                          <a:pt x="71" y="116"/>
                        </a:moveTo>
                        <a:cubicBezTo>
                          <a:pt x="78" y="112"/>
                          <a:pt x="81" y="110"/>
                          <a:pt x="87" y="107"/>
                        </a:cubicBezTo>
                        <a:cubicBezTo>
                          <a:pt x="87" y="109"/>
                          <a:pt x="87" y="111"/>
                          <a:pt x="87" y="113"/>
                        </a:cubicBezTo>
                        <a:cubicBezTo>
                          <a:pt x="87" y="113"/>
                          <a:pt x="87" y="113"/>
                          <a:pt x="87" y="113"/>
                        </a:cubicBezTo>
                        <a:cubicBezTo>
                          <a:pt x="83" y="116"/>
                          <a:pt x="77" y="120"/>
                          <a:pt x="73" y="122"/>
                        </a:cubicBezTo>
                        <a:cubicBezTo>
                          <a:pt x="73" y="122"/>
                          <a:pt x="73" y="122"/>
                          <a:pt x="73" y="122"/>
                        </a:cubicBezTo>
                        <a:cubicBezTo>
                          <a:pt x="71" y="122"/>
                          <a:pt x="71" y="122"/>
                          <a:pt x="71" y="122"/>
                        </a:cubicBezTo>
                        <a:cubicBezTo>
                          <a:pt x="71" y="120"/>
                          <a:pt x="71" y="118"/>
                          <a:pt x="71" y="116"/>
                        </a:cubicBezTo>
                        <a:close/>
                        <a:moveTo>
                          <a:pt x="103" y="105"/>
                        </a:moveTo>
                        <a:cubicBezTo>
                          <a:pt x="108" y="103"/>
                          <a:pt x="115" y="100"/>
                          <a:pt x="120" y="98"/>
                        </a:cubicBezTo>
                        <a:cubicBezTo>
                          <a:pt x="120" y="100"/>
                          <a:pt x="120" y="102"/>
                          <a:pt x="120" y="105"/>
                        </a:cubicBezTo>
                        <a:cubicBezTo>
                          <a:pt x="114" y="108"/>
                          <a:pt x="109" y="110"/>
                          <a:pt x="104" y="114"/>
                        </a:cubicBezTo>
                        <a:cubicBezTo>
                          <a:pt x="104" y="111"/>
                          <a:pt x="104" y="108"/>
                          <a:pt x="103" y="105"/>
                        </a:cubicBezTo>
                        <a:close/>
                        <a:moveTo>
                          <a:pt x="120" y="122"/>
                        </a:moveTo>
                        <a:cubicBezTo>
                          <a:pt x="114" y="122"/>
                          <a:pt x="114" y="122"/>
                          <a:pt x="114" y="122"/>
                        </a:cubicBezTo>
                        <a:cubicBezTo>
                          <a:pt x="116" y="121"/>
                          <a:pt x="118" y="120"/>
                          <a:pt x="120" y="119"/>
                        </a:cubicBezTo>
                        <a:cubicBezTo>
                          <a:pt x="120" y="120"/>
                          <a:pt x="120" y="121"/>
                          <a:pt x="120" y="122"/>
                        </a:cubicBezTo>
                        <a:close/>
                        <a:moveTo>
                          <a:pt x="120" y="114"/>
                        </a:moveTo>
                        <a:cubicBezTo>
                          <a:pt x="116" y="117"/>
                          <a:pt x="112" y="119"/>
                          <a:pt x="108" y="122"/>
                        </a:cubicBezTo>
                        <a:cubicBezTo>
                          <a:pt x="107" y="122"/>
                          <a:pt x="107" y="122"/>
                          <a:pt x="107" y="122"/>
                        </a:cubicBezTo>
                        <a:cubicBezTo>
                          <a:pt x="104" y="122"/>
                          <a:pt x="104" y="122"/>
                          <a:pt x="104" y="122"/>
                        </a:cubicBezTo>
                        <a:cubicBezTo>
                          <a:pt x="104" y="121"/>
                          <a:pt x="104" y="120"/>
                          <a:pt x="104" y="119"/>
                        </a:cubicBezTo>
                        <a:cubicBezTo>
                          <a:pt x="109" y="115"/>
                          <a:pt x="114" y="112"/>
                          <a:pt x="120" y="109"/>
                        </a:cubicBezTo>
                        <a:cubicBezTo>
                          <a:pt x="120" y="111"/>
                          <a:pt x="120" y="112"/>
                          <a:pt x="120" y="114"/>
                        </a:cubicBezTo>
                        <a:close/>
                        <a:moveTo>
                          <a:pt x="136" y="106"/>
                        </a:moveTo>
                        <a:cubicBezTo>
                          <a:pt x="143" y="101"/>
                          <a:pt x="146" y="99"/>
                          <a:pt x="153" y="93"/>
                        </a:cubicBezTo>
                        <a:cubicBezTo>
                          <a:pt x="153" y="96"/>
                          <a:pt x="153" y="100"/>
                          <a:pt x="153" y="103"/>
                        </a:cubicBezTo>
                        <a:cubicBezTo>
                          <a:pt x="153" y="103"/>
                          <a:pt x="153" y="103"/>
                          <a:pt x="153" y="103"/>
                        </a:cubicBezTo>
                        <a:cubicBezTo>
                          <a:pt x="146" y="107"/>
                          <a:pt x="142" y="110"/>
                          <a:pt x="137" y="113"/>
                        </a:cubicBezTo>
                        <a:cubicBezTo>
                          <a:pt x="137" y="111"/>
                          <a:pt x="137" y="108"/>
                          <a:pt x="136" y="106"/>
                        </a:cubicBezTo>
                        <a:close/>
                        <a:moveTo>
                          <a:pt x="153" y="107"/>
                        </a:moveTo>
                        <a:cubicBezTo>
                          <a:pt x="153" y="109"/>
                          <a:pt x="153" y="110"/>
                          <a:pt x="153" y="111"/>
                        </a:cubicBezTo>
                        <a:cubicBezTo>
                          <a:pt x="153" y="115"/>
                          <a:pt x="153" y="119"/>
                          <a:pt x="153" y="122"/>
                        </a:cubicBezTo>
                        <a:cubicBezTo>
                          <a:pt x="137" y="122"/>
                          <a:pt x="137" y="122"/>
                          <a:pt x="137" y="122"/>
                        </a:cubicBezTo>
                        <a:cubicBezTo>
                          <a:pt x="137" y="121"/>
                          <a:pt x="137" y="119"/>
                          <a:pt x="137" y="118"/>
                        </a:cubicBezTo>
                        <a:cubicBezTo>
                          <a:pt x="143" y="114"/>
                          <a:pt x="147" y="111"/>
                          <a:pt x="153" y="107"/>
                        </a:cubicBezTo>
                        <a:close/>
                        <a:moveTo>
                          <a:pt x="153" y="88"/>
                        </a:moveTo>
                        <a:cubicBezTo>
                          <a:pt x="153" y="88"/>
                          <a:pt x="153" y="88"/>
                          <a:pt x="153" y="89"/>
                        </a:cubicBezTo>
                        <a:cubicBezTo>
                          <a:pt x="145" y="95"/>
                          <a:pt x="142" y="97"/>
                          <a:pt x="136" y="101"/>
                        </a:cubicBezTo>
                        <a:cubicBezTo>
                          <a:pt x="136" y="98"/>
                          <a:pt x="136" y="95"/>
                          <a:pt x="136" y="92"/>
                        </a:cubicBezTo>
                        <a:cubicBezTo>
                          <a:pt x="136" y="92"/>
                          <a:pt x="136" y="92"/>
                          <a:pt x="136" y="92"/>
                        </a:cubicBezTo>
                        <a:cubicBezTo>
                          <a:pt x="141" y="89"/>
                          <a:pt x="144" y="86"/>
                          <a:pt x="147" y="83"/>
                        </a:cubicBezTo>
                        <a:cubicBezTo>
                          <a:pt x="149" y="82"/>
                          <a:pt x="151" y="80"/>
                          <a:pt x="153" y="78"/>
                        </a:cubicBezTo>
                        <a:cubicBezTo>
                          <a:pt x="153" y="81"/>
                          <a:pt x="153" y="85"/>
                          <a:pt x="153" y="88"/>
                        </a:cubicBezTo>
                        <a:close/>
                        <a:moveTo>
                          <a:pt x="138" y="77"/>
                        </a:moveTo>
                        <a:cubicBezTo>
                          <a:pt x="142" y="74"/>
                          <a:pt x="148" y="67"/>
                          <a:pt x="153" y="63"/>
                        </a:cubicBezTo>
                        <a:cubicBezTo>
                          <a:pt x="153" y="66"/>
                          <a:pt x="153" y="69"/>
                          <a:pt x="153" y="72"/>
                        </a:cubicBezTo>
                        <a:cubicBezTo>
                          <a:pt x="149" y="75"/>
                          <a:pt x="147" y="78"/>
                          <a:pt x="144" y="81"/>
                        </a:cubicBezTo>
                        <a:cubicBezTo>
                          <a:pt x="142" y="83"/>
                          <a:pt x="139" y="85"/>
                          <a:pt x="136" y="87"/>
                        </a:cubicBezTo>
                        <a:cubicBezTo>
                          <a:pt x="136" y="85"/>
                          <a:pt x="136" y="82"/>
                          <a:pt x="136" y="80"/>
                        </a:cubicBezTo>
                        <a:cubicBezTo>
                          <a:pt x="136" y="79"/>
                          <a:pt x="137" y="78"/>
                          <a:pt x="138" y="77"/>
                        </a:cubicBezTo>
                        <a:close/>
                        <a:moveTo>
                          <a:pt x="108" y="91"/>
                        </a:moveTo>
                        <a:cubicBezTo>
                          <a:pt x="109" y="92"/>
                          <a:pt x="110" y="92"/>
                          <a:pt x="110" y="92"/>
                        </a:cubicBezTo>
                        <a:cubicBezTo>
                          <a:pt x="111" y="92"/>
                          <a:pt x="112" y="93"/>
                          <a:pt x="112" y="93"/>
                        </a:cubicBezTo>
                        <a:cubicBezTo>
                          <a:pt x="114" y="93"/>
                          <a:pt x="115" y="93"/>
                          <a:pt x="116" y="92"/>
                        </a:cubicBezTo>
                        <a:cubicBezTo>
                          <a:pt x="118" y="92"/>
                          <a:pt x="119" y="91"/>
                          <a:pt x="120" y="91"/>
                        </a:cubicBezTo>
                        <a:cubicBezTo>
                          <a:pt x="120" y="91"/>
                          <a:pt x="120" y="91"/>
                          <a:pt x="120" y="91"/>
                        </a:cubicBezTo>
                        <a:cubicBezTo>
                          <a:pt x="120" y="92"/>
                          <a:pt x="120" y="92"/>
                          <a:pt x="120" y="93"/>
                        </a:cubicBezTo>
                        <a:cubicBezTo>
                          <a:pt x="115" y="95"/>
                          <a:pt x="109" y="98"/>
                          <a:pt x="103" y="101"/>
                        </a:cubicBezTo>
                        <a:cubicBezTo>
                          <a:pt x="103" y="97"/>
                          <a:pt x="103" y="93"/>
                          <a:pt x="103" y="89"/>
                        </a:cubicBezTo>
                        <a:cubicBezTo>
                          <a:pt x="105" y="90"/>
                          <a:pt x="106" y="91"/>
                          <a:pt x="108" y="91"/>
                        </a:cubicBezTo>
                        <a:close/>
                        <a:moveTo>
                          <a:pt x="74" y="71"/>
                        </a:moveTo>
                        <a:cubicBezTo>
                          <a:pt x="73" y="71"/>
                          <a:pt x="73" y="71"/>
                          <a:pt x="73" y="71"/>
                        </a:cubicBezTo>
                        <a:cubicBezTo>
                          <a:pt x="73" y="71"/>
                          <a:pt x="73" y="71"/>
                          <a:pt x="73" y="71"/>
                        </a:cubicBezTo>
                        <a:cubicBezTo>
                          <a:pt x="72" y="72"/>
                          <a:pt x="72" y="72"/>
                          <a:pt x="72" y="72"/>
                        </a:cubicBezTo>
                        <a:lnTo>
                          <a:pt x="74" y="71"/>
                        </a:lnTo>
                        <a:close/>
                        <a:moveTo>
                          <a:pt x="72" y="75"/>
                        </a:moveTo>
                        <a:cubicBezTo>
                          <a:pt x="72" y="74"/>
                          <a:pt x="73" y="74"/>
                          <a:pt x="73" y="73"/>
                        </a:cubicBezTo>
                        <a:cubicBezTo>
                          <a:pt x="76" y="75"/>
                          <a:pt x="78" y="77"/>
                          <a:pt x="80" y="79"/>
                        </a:cubicBezTo>
                        <a:cubicBezTo>
                          <a:pt x="76" y="81"/>
                          <a:pt x="73" y="83"/>
                          <a:pt x="70" y="85"/>
                        </a:cubicBezTo>
                        <a:cubicBezTo>
                          <a:pt x="70" y="83"/>
                          <a:pt x="70" y="81"/>
                          <a:pt x="70" y="79"/>
                        </a:cubicBezTo>
                        <a:cubicBezTo>
                          <a:pt x="70" y="78"/>
                          <a:pt x="71" y="76"/>
                          <a:pt x="72" y="75"/>
                        </a:cubicBezTo>
                        <a:close/>
                        <a:moveTo>
                          <a:pt x="54" y="89"/>
                        </a:moveTo>
                        <a:cubicBezTo>
                          <a:pt x="54" y="93"/>
                          <a:pt x="54" y="97"/>
                          <a:pt x="54" y="101"/>
                        </a:cubicBezTo>
                        <a:cubicBezTo>
                          <a:pt x="48" y="104"/>
                          <a:pt x="44" y="106"/>
                          <a:pt x="38" y="109"/>
                        </a:cubicBezTo>
                        <a:cubicBezTo>
                          <a:pt x="37" y="108"/>
                          <a:pt x="37" y="106"/>
                          <a:pt x="37" y="105"/>
                        </a:cubicBezTo>
                        <a:cubicBezTo>
                          <a:pt x="44" y="101"/>
                          <a:pt x="49" y="94"/>
                          <a:pt x="54" y="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" name="Freeform 164"/>
                  <p:cNvSpPr>
                    <a:spLocks noEditPoints="1"/>
                  </p:cNvSpPr>
                  <p:nvPr/>
                </p:nvSpPr>
                <p:spPr bwMode="auto">
                  <a:xfrm>
                    <a:off x="3035" y="1213"/>
                    <a:ext cx="187" cy="187"/>
                  </a:xfrm>
                  <a:custGeom>
                    <a:avLst/>
                    <a:gdLst>
                      <a:gd name="T0" fmla="*/ 65 w 79"/>
                      <a:gd name="T1" fmla="*/ 69 h 79"/>
                      <a:gd name="T2" fmla="*/ 67 w 79"/>
                      <a:gd name="T3" fmla="*/ 67 h 79"/>
                      <a:gd name="T4" fmla="*/ 69 w 79"/>
                      <a:gd name="T5" fmla="*/ 65 h 79"/>
                      <a:gd name="T6" fmla="*/ 69 w 79"/>
                      <a:gd name="T7" fmla="*/ 65 h 79"/>
                      <a:gd name="T8" fmla="*/ 69 w 79"/>
                      <a:gd name="T9" fmla="*/ 65 h 79"/>
                      <a:gd name="T10" fmla="*/ 70 w 79"/>
                      <a:gd name="T11" fmla="*/ 65 h 79"/>
                      <a:gd name="T12" fmla="*/ 38 w 79"/>
                      <a:gd name="T13" fmla="*/ 0 h 79"/>
                      <a:gd name="T14" fmla="*/ 0 w 79"/>
                      <a:gd name="T15" fmla="*/ 38 h 79"/>
                      <a:gd name="T16" fmla="*/ 14 w 79"/>
                      <a:gd name="T17" fmla="*/ 64 h 79"/>
                      <a:gd name="T18" fmla="*/ 12 w 79"/>
                      <a:gd name="T19" fmla="*/ 25 h 79"/>
                      <a:gd name="T20" fmla="*/ 62 w 79"/>
                      <a:gd name="T21" fmla="*/ 25 h 79"/>
                      <a:gd name="T22" fmla="*/ 65 w 79"/>
                      <a:gd name="T23" fmla="*/ 65 h 79"/>
                      <a:gd name="T24" fmla="*/ 14 w 79"/>
                      <a:gd name="T25" fmla="*/ 64 h 79"/>
                      <a:gd name="T26" fmla="*/ 12 w 79"/>
                      <a:gd name="T27" fmla="*/ 16 h 79"/>
                      <a:gd name="T28" fmla="*/ 8 w 79"/>
                      <a:gd name="T29" fmla="*/ 25 h 79"/>
                      <a:gd name="T30" fmla="*/ 4 w 79"/>
                      <a:gd name="T31" fmla="*/ 28 h 79"/>
                      <a:gd name="T32" fmla="*/ 34 w 79"/>
                      <a:gd name="T33" fmla="*/ 11 h 79"/>
                      <a:gd name="T34" fmla="*/ 38 w 79"/>
                      <a:gd name="T35" fmla="*/ 3 h 79"/>
                      <a:gd name="T36" fmla="*/ 54 w 79"/>
                      <a:gd name="T37" fmla="*/ 15 h 79"/>
                      <a:gd name="T38" fmla="*/ 64 w 79"/>
                      <a:gd name="T39" fmla="*/ 14 h 79"/>
                      <a:gd name="T40" fmla="*/ 58 w 79"/>
                      <a:gd name="T41" fmla="*/ 18 h 79"/>
                      <a:gd name="T42" fmla="*/ 68 w 79"/>
                      <a:gd name="T43" fmla="*/ 19 h 79"/>
                      <a:gd name="T44" fmla="*/ 62 w 79"/>
                      <a:gd name="T45" fmla="*/ 21 h 79"/>
                      <a:gd name="T46" fmla="*/ 72 w 79"/>
                      <a:gd name="T47" fmla="*/ 25 h 79"/>
                      <a:gd name="T48" fmla="*/ 71 w 79"/>
                      <a:gd name="T49" fmla="*/ 22 h 79"/>
                      <a:gd name="T50" fmla="*/ 73 w 79"/>
                      <a:gd name="T51" fmla="*/ 33 h 79"/>
                      <a:gd name="T52" fmla="*/ 75 w 79"/>
                      <a:gd name="T53" fmla="*/ 32 h 79"/>
                      <a:gd name="T54" fmla="*/ 70 w 79"/>
                      <a:gd name="T55" fmla="*/ 29 h 79"/>
                      <a:gd name="T56" fmla="*/ 66 w 79"/>
                      <a:gd name="T57" fmla="*/ 25 h 79"/>
                      <a:gd name="T58" fmla="*/ 70 w 79"/>
                      <a:gd name="T59" fmla="*/ 21 h 79"/>
                      <a:gd name="T60" fmla="*/ 49 w 79"/>
                      <a:gd name="T61" fmla="*/ 14 h 79"/>
                      <a:gd name="T62" fmla="*/ 55 w 79"/>
                      <a:gd name="T63" fmla="*/ 8 h 79"/>
                      <a:gd name="T64" fmla="*/ 54 w 79"/>
                      <a:gd name="T65" fmla="*/ 7 h 79"/>
                      <a:gd name="T66" fmla="*/ 46 w 79"/>
                      <a:gd name="T67" fmla="*/ 13 h 79"/>
                      <a:gd name="T68" fmla="*/ 54 w 79"/>
                      <a:gd name="T69" fmla="*/ 7 h 79"/>
                      <a:gd name="T70" fmla="*/ 45 w 79"/>
                      <a:gd name="T71" fmla="*/ 6 h 79"/>
                      <a:gd name="T72" fmla="*/ 44 w 79"/>
                      <a:gd name="T73" fmla="*/ 12 h 79"/>
                      <a:gd name="T74" fmla="*/ 39 w 79"/>
                      <a:gd name="T75" fmla="*/ 11 h 79"/>
                      <a:gd name="T76" fmla="*/ 42 w 79"/>
                      <a:gd name="T77" fmla="*/ 3 h 79"/>
                      <a:gd name="T78" fmla="*/ 28 w 79"/>
                      <a:gd name="T79" fmla="*/ 13 h 79"/>
                      <a:gd name="T80" fmla="*/ 35 w 79"/>
                      <a:gd name="T81" fmla="*/ 3 h 79"/>
                      <a:gd name="T82" fmla="*/ 19 w 79"/>
                      <a:gd name="T83" fmla="*/ 16 h 79"/>
                      <a:gd name="T84" fmla="*/ 22 w 79"/>
                      <a:gd name="T85" fmla="*/ 14 h 79"/>
                      <a:gd name="T86" fmla="*/ 12 w 79"/>
                      <a:gd name="T87" fmla="*/ 22 h 79"/>
                      <a:gd name="T88" fmla="*/ 16 w 79"/>
                      <a:gd name="T89" fmla="*/ 18 h 79"/>
                      <a:gd name="T90" fmla="*/ 69 w 79"/>
                      <a:gd name="T91" fmla="*/ 65 h 79"/>
                      <a:gd name="T92" fmla="*/ 75 w 79"/>
                      <a:gd name="T93" fmla="*/ 3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79" h="79">
                        <a:moveTo>
                          <a:pt x="41" y="79"/>
                        </a:moveTo>
                        <a:cubicBezTo>
                          <a:pt x="49" y="79"/>
                          <a:pt x="57" y="76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9"/>
                          <a:pt x="66" y="68"/>
                          <a:pt x="67" y="67"/>
                        </a:cubicBezTo>
                        <a:cubicBezTo>
                          <a:pt x="67" y="67"/>
                          <a:pt x="67" y="67"/>
                          <a:pt x="67" y="67"/>
                        </a:cubicBezTo>
                        <a:cubicBezTo>
                          <a:pt x="68" y="66"/>
                          <a:pt x="68" y="66"/>
                          <a:pt x="69" y="66"/>
                        </a:cubicBezTo>
                        <a:cubicBezTo>
                          <a:pt x="69" y="65"/>
                          <a:pt x="69" y="65"/>
                          <a:pt x="69" y="65"/>
                        </a:cubicBezTo>
                        <a:cubicBezTo>
                          <a:pt x="69" y="65"/>
                          <a:pt x="69" y="65"/>
                          <a:pt x="69" y="65"/>
                        </a:cubicBezTo>
                        <a:cubicBezTo>
                          <a:pt x="69" y="65"/>
                          <a:pt x="69" y="65"/>
                          <a:pt x="69" y="65"/>
                        </a:cubicBezTo>
                        <a:cubicBezTo>
                          <a:pt x="69" y="65"/>
                          <a:pt x="69" y="65"/>
                          <a:pt x="69" y="65"/>
                        </a:cubicBezTo>
                        <a:cubicBezTo>
                          <a:pt x="69" y="65"/>
                          <a:pt x="69" y="65"/>
                          <a:pt x="69" y="65"/>
                        </a:cubicBezTo>
                        <a:cubicBezTo>
                          <a:pt x="69" y="65"/>
                          <a:pt x="69" y="65"/>
                          <a:pt x="69" y="65"/>
                        </a:cubicBezTo>
                        <a:cubicBezTo>
                          <a:pt x="69" y="65"/>
                          <a:pt x="69" y="65"/>
                          <a:pt x="69" y="65"/>
                        </a:cubicBezTo>
                        <a:cubicBezTo>
                          <a:pt x="69" y="65"/>
                          <a:pt x="69" y="65"/>
                          <a:pt x="69" y="65"/>
                        </a:cubicBezTo>
                        <a:cubicBezTo>
                          <a:pt x="70" y="65"/>
                          <a:pt x="70" y="65"/>
                          <a:pt x="70" y="65"/>
                        </a:cubicBezTo>
                        <a:cubicBezTo>
                          <a:pt x="70" y="65"/>
                          <a:pt x="70" y="65"/>
                          <a:pt x="70" y="65"/>
                        </a:cubicBezTo>
                        <a:cubicBezTo>
                          <a:pt x="76" y="57"/>
                          <a:pt x="79" y="49"/>
                          <a:pt x="79" y="41"/>
                        </a:cubicBezTo>
                        <a:cubicBezTo>
                          <a:pt x="79" y="30"/>
                          <a:pt x="74" y="20"/>
                          <a:pt x="66" y="12"/>
                        </a:cubicBezTo>
                        <a:cubicBezTo>
                          <a:pt x="59" y="5"/>
                          <a:pt x="49" y="0"/>
                          <a:pt x="38" y="0"/>
                        </a:cubicBezTo>
                        <a:cubicBezTo>
                          <a:pt x="29" y="0"/>
                          <a:pt x="20" y="3"/>
                          <a:pt x="12" y="11"/>
                        </a:cubicBezTo>
                        <a:cubicBezTo>
                          <a:pt x="12" y="11"/>
                          <a:pt x="12" y="11"/>
                          <a:pt x="12" y="11"/>
                        </a:cubicBezTo>
                        <a:cubicBezTo>
                          <a:pt x="3" y="20"/>
                          <a:pt x="0" y="29"/>
                          <a:pt x="0" y="38"/>
                        </a:cubicBezTo>
                        <a:cubicBezTo>
                          <a:pt x="0" y="49"/>
                          <a:pt x="5" y="59"/>
                          <a:pt x="12" y="66"/>
                        </a:cubicBezTo>
                        <a:cubicBezTo>
                          <a:pt x="20" y="74"/>
                          <a:pt x="30" y="79"/>
                          <a:pt x="41" y="79"/>
                        </a:cubicBezTo>
                        <a:close/>
                        <a:moveTo>
                          <a:pt x="14" y="64"/>
                        </a:moveTo>
                        <a:cubicBezTo>
                          <a:pt x="8" y="57"/>
                          <a:pt x="3" y="49"/>
                          <a:pt x="3" y="39"/>
                        </a:cubicBezTo>
                        <a:cubicBezTo>
                          <a:pt x="3" y="39"/>
                          <a:pt x="3" y="39"/>
                          <a:pt x="4" y="38"/>
                        </a:cubicBezTo>
                        <a:cubicBezTo>
                          <a:pt x="5" y="34"/>
                          <a:pt x="8" y="29"/>
                          <a:pt x="12" y="25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20" y="17"/>
                          <a:pt x="29" y="14"/>
                          <a:pt x="37" y="14"/>
                        </a:cubicBezTo>
                        <a:cubicBezTo>
                          <a:pt x="46" y="14"/>
                          <a:pt x="55" y="18"/>
                          <a:pt x="62" y="25"/>
                        </a:cubicBezTo>
                        <a:cubicBezTo>
                          <a:pt x="69" y="31"/>
                          <a:pt x="74" y="40"/>
                          <a:pt x="75" y="49"/>
                        </a:cubicBezTo>
                        <a:cubicBezTo>
                          <a:pt x="75" y="49"/>
                          <a:pt x="75" y="49"/>
                          <a:pt x="75" y="49"/>
                        </a:cubicBezTo>
                        <a:cubicBezTo>
                          <a:pt x="73" y="55"/>
                          <a:pt x="70" y="60"/>
                          <a:pt x="65" y="65"/>
                        </a:cubicBezTo>
                        <a:cubicBezTo>
                          <a:pt x="65" y="65"/>
                          <a:pt x="65" y="65"/>
                          <a:pt x="65" y="65"/>
                        </a:cubicBezTo>
                        <a:cubicBezTo>
                          <a:pt x="57" y="73"/>
                          <a:pt x="49" y="76"/>
                          <a:pt x="41" y="76"/>
                        </a:cubicBezTo>
                        <a:cubicBezTo>
                          <a:pt x="31" y="76"/>
                          <a:pt x="22" y="71"/>
                          <a:pt x="14" y="64"/>
                        </a:cubicBezTo>
                        <a:close/>
                        <a:moveTo>
                          <a:pt x="4" y="28"/>
                        </a:move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7" y="24"/>
                          <a:pt x="10" y="20"/>
                          <a:pt x="12" y="16"/>
                        </a:cubicBezTo>
                        <a:cubicBezTo>
                          <a:pt x="13" y="15"/>
                          <a:pt x="14" y="13"/>
                          <a:pt x="15" y="12"/>
                        </a:cubicBezTo>
                        <a:cubicBezTo>
                          <a:pt x="16" y="12"/>
                          <a:pt x="16" y="11"/>
                          <a:pt x="17" y="11"/>
                        </a:cubicBezTo>
                        <a:cubicBezTo>
                          <a:pt x="14" y="15"/>
                          <a:pt x="11" y="20"/>
                          <a:pt x="8" y="25"/>
                        </a:cubicBezTo>
                        <a:cubicBezTo>
                          <a:pt x="8" y="25"/>
                          <a:pt x="8" y="25"/>
                          <a:pt x="8" y="26"/>
                        </a:cubicBezTo>
                        <a:cubicBezTo>
                          <a:pt x="6" y="28"/>
                          <a:pt x="5" y="30"/>
                          <a:pt x="3" y="32"/>
                        </a:cubicBezTo>
                        <a:cubicBezTo>
                          <a:pt x="4" y="31"/>
                          <a:pt x="4" y="30"/>
                          <a:pt x="4" y="28"/>
                        </a:cubicBezTo>
                        <a:close/>
                        <a:moveTo>
                          <a:pt x="38" y="3"/>
                        </a:moveTo>
                        <a:cubicBezTo>
                          <a:pt x="39" y="3"/>
                          <a:pt x="40" y="3"/>
                          <a:pt x="41" y="3"/>
                        </a:cubicBezTo>
                        <a:cubicBezTo>
                          <a:pt x="38" y="6"/>
                          <a:pt x="36" y="8"/>
                          <a:pt x="34" y="11"/>
                        </a:cubicBezTo>
                        <a:cubicBezTo>
                          <a:pt x="33" y="11"/>
                          <a:pt x="31" y="12"/>
                          <a:pt x="30" y="12"/>
                        </a:cubicBezTo>
                        <a:cubicBezTo>
                          <a:pt x="32" y="9"/>
                          <a:pt x="34" y="6"/>
                          <a:pt x="37" y="3"/>
                        </a:cubicBezTo>
                        <a:cubicBezTo>
                          <a:pt x="37" y="3"/>
                          <a:pt x="38" y="3"/>
                          <a:pt x="38" y="3"/>
                        </a:cubicBezTo>
                        <a:close/>
                        <a:moveTo>
                          <a:pt x="63" y="13"/>
                        </a:moveTo>
                        <a:cubicBezTo>
                          <a:pt x="61" y="14"/>
                          <a:pt x="59" y="16"/>
                          <a:pt x="57" y="17"/>
                        </a:cubicBezTo>
                        <a:cubicBezTo>
                          <a:pt x="56" y="17"/>
                          <a:pt x="55" y="16"/>
                          <a:pt x="54" y="15"/>
                        </a:cubicBezTo>
                        <a:cubicBezTo>
                          <a:pt x="56" y="14"/>
                          <a:pt x="58" y="12"/>
                          <a:pt x="60" y="10"/>
                        </a:cubicBezTo>
                        <a:cubicBezTo>
                          <a:pt x="61" y="11"/>
                          <a:pt x="62" y="12"/>
                          <a:pt x="63" y="13"/>
                        </a:cubicBezTo>
                        <a:close/>
                        <a:moveTo>
                          <a:pt x="64" y="14"/>
                        </a:moveTo>
                        <a:cubicBezTo>
                          <a:pt x="65" y="15"/>
                          <a:pt x="65" y="16"/>
                          <a:pt x="66" y="16"/>
                        </a:cubicBezTo>
                        <a:cubicBezTo>
                          <a:pt x="64" y="17"/>
                          <a:pt x="63" y="19"/>
                          <a:pt x="61" y="20"/>
                        </a:cubicBezTo>
                        <a:cubicBezTo>
                          <a:pt x="60" y="19"/>
                          <a:pt x="59" y="19"/>
                          <a:pt x="58" y="18"/>
                        </a:cubicBezTo>
                        <a:cubicBezTo>
                          <a:pt x="60" y="17"/>
                          <a:pt x="62" y="15"/>
                          <a:pt x="64" y="14"/>
                        </a:cubicBezTo>
                        <a:cubicBezTo>
                          <a:pt x="64" y="14"/>
                          <a:pt x="64" y="14"/>
                          <a:pt x="64" y="14"/>
                        </a:cubicBezTo>
                        <a:close/>
                        <a:moveTo>
                          <a:pt x="68" y="19"/>
                        </a:moveTo>
                        <a:cubicBezTo>
                          <a:pt x="67" y="20"/>
                          <a:pt x="65" y="21"/>
                          <a:pt x="64" y="23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63" y="22"/>
                          <a:pt x="63" y="21"/>
                          <a:pt x="62" y="21"/>
                        </a:cubicBezTo>
                        <a:cubicBezTo>
                          <a:pt x="64" y="20"/>
                          <a:pt x="65" y="18"/>
                          <a:pt x="67" y="17"/>
                        </a:cubicBezTo>
                        <a:cubicBezTo>
                          <a:pt x="67" y="18"/>
                          <a:pt x="68" y="18"/>
                          <a:pt x="68" y="19"/>
                        </a:cubicBezTo>
                        <a:close/>
                        <a:moveTo>
                          <a:pt x="72" y="25"/>
                        </a:moveTo>
                        <a:cubicBezTo>
                          <a:pt x="71" y="26"/>
                          <a:pt x="70" y="27"/>
                          <a:pt x="69" y="28"/>
                        </a:cubicBezTo>
                        <a:cubicBezTo>
                          <a:pt x="68" y="27"/>
                          <a:pt x="68" y="26"/>
                          <a:pt x="67" y="26"/>
                        </a:cubicBezTo>
                        <a:cubicBezTo>
                          <a:pt x="68" y="25"/>
                          <a:pt x="69" y="24"/>
                          <a:pt x="71" y="22"/>
                        </a:cubicBezTo>
                        <a:cubicBezTo>
                          <a:pt x="71" y="23"/>
                          <a:pt x="72" y="24"/>
                          <a:pt x="72" y="25"/>
                        </a:cubicBezTo>
                        <a:close/>
                        <a:moveTo>
                          <a:pt x="75" y="32"/>
                        </a:moveTo>
                        <a:cubicBezTo>
                          <a:pt x="74" y="32"/>
                          <a:pt x="73" y="33"/>
                          <a:pt x="73" y="33"/>
                        </a:cubicBezTo>
                        <a:cubicBezTo>
                          <a:pt x="72" y="33"/>
                          <a:pt x="72" y="32"/>
                          <a:pt x="72" y="32"/>
                        </a:cubicBezTo>
                        <a:cubicBezTo>
                          <a:pt x="72" y="31"/>
                          <a:pt x="73" y="30"/>
                          <a:pt x="74" y="30"/>
                        </a:cubicBezTo>
                        <a:cubicBezTo>
                          <a:pt x="74" y="30"/>
                          <a:pt x="74" y="31"/>
                          <a:pt x="75" y="32"/>
                        </a:cubicBezTo>
                        <a:close/>
                        <a:moveTo>
                          <a:pt x="73" y="28"/>
                        </a:moveTo>
                        <a:cubicBezTo>
                          <a:pt x="73" y="29"/>
                          <a:pt x="72" y="30"/>
                          <a:pt x="71" y="31"/>
                        </a:cubicBezTo>
                        <a:cubicBezTo>
                          <a:pt x="70" y="30"/>
                          <a:pt x="70" y="30"/>
                          <a:pt x="70" y="29"/>
                        </a:cubicBezTo>
                        <a:cubicBezTo>
                          <a:pt x="71" y="28"/>
                          <a:pt x="72" y="27"/>
                          <a:pt x="73" y="27"/>
                        </a:cubicBezTo>
                        <a:cubicBezTo>
                          <a:pt x="73" y="27"/>
                          <a:pt x="73" y="28"/>
                          <a:pt x="73" y="28"/>
                        </a:cubicBezTo>
                        <a:close/>
                        <a:moveTo>
                          <a:pt x="66" y="25"/>
                        </a:moveTo>
                        <a:cubicBezTo>
                          <a:pt x="66" y="24"/>
                          <a:pt x="65" y="24"/>
                          <a:pt x="65" y="24"/>
                        </a:cubicBezTo>
                        <a:cubicBezTo>
                          <a:pt x="66" y="22"/>
                          <a:pt x="68" y="21"/>
                          <a:pt x="69" y="20"/>
                        </a:cubicBezTo>
                        <a:cubicBezTo>
                          <a:pt x="69" y="21"/>
                          <a:pt x="70" y="21"/>
                          <a:pt x="70" y="21"/>
                        </a:cubicBezTo>
                        <a:cubicBezTo>
                          <a:pt x="69" y="22"/>
                          <a:pt x="67" y="23"/>
                          <a:pt x="66" y="25"/>
                        </a:cubicBezTo>
                        <a:close/>
                        <a:moveTo>
                          <a:pt x="52" y="15"/>
                        </a:moveTo>
                        <a:cubicBezTo>
                          <a:pt x="51" y="14"/>
                          <a:pt x="50" y="14"/>
                          <a:pt x="49" y="14"/>
                        </a:cubicBezTo>
                        <a:cubicBezTo>
                          <a:pt x="51" y="12"/>
                          <a:pt x="53" y="10"/>
                          <a:pt x="55" y="8"/>
                        </a:cubicBezTo>
                        <a:cubicBezTo>
                          <a:pt x="55" y="8"/>
                          <a:pt x="55" y="8"/>
                          <a:pt x="55" y="8"/>
                        </a:cubicBezTo>
                        <a:cubicBezTo>
                          <a:pt x="55" y="8"/>
                          <a:pt x="55" y="8"/>
                          <a:pt x="55" y="8"/>
                        </a:cubicBezTo>
                        <a:cubicBezTo>
                          <a:pt x="56" y="8"/>
                          <a:pt x="57" y="9"/>
                          <a:pt x="58" y="9"/>
                        </a:cubicBezTo>
                        <a:cubicBezTo>
                          <a:pt x="56" y="11"/>
                          <a:pt x="54" y="13"/>
                          <a:pt x="52" y="15"/>
                        </a:cubicBezTo>
                        <a:close/>
                        <a:moveTo>
                          <a:pt x="54" y="7"/>
                        </a:moveTo>
                        <a:cubicBezTo>
                          <a:pt x="54" y="7"/>
                          <a:pt x="54" y="7"/>
                          <a:pt x="54" y="7"/>
                        </a:cubicBezTo>
                        <a:cubicBezTo>
                          <a:pt x="52" y="9"/>
                          <a:pt x="50" y="11"/>
                          <a:pt x="48" y="13"/>
                        </a:cubicBezTo>
                        <a:cubicBezTo>
                          <a:pt x="47" y="13"/>
                          <a:pt x="46" y="13"/>
                          <a:pt x="46" y="13"/>
                        </a:cubicBezTo>
                        <a:cubicBezTo>
                          <a:pt x="48" y="10"/>
                          <a:pt x="50" y="8"/>
                          <a:pt x="52" y="6"/>
                        </a:cubicBezTo>
                        <a:cubicBezTo>
                          <a:pt x="53" y="6"/>
                          <a:pt x="53" y="6"/>
                          <a:pt x="54" y="7"/>
                        </a:cubicBezTo>
                        <a:cubicBezTo>
                          <a:pt x="54" y="7"/>
                          <a:pt x="54" y="7"/>
                          <a:pt x="54" y="7"/>
                        </a:cubicBezTo>
                        <a:close/>
                        <a:moveTo>
                          <a:pt x="44" y="12"/>
                        </a:moveTo>
                        <a:cubicBezTo>
                          <a:pt x="43" y="12"/>
                          <a:pt x="42" y="12"/>
                          <a:pt x="41" y="11"/>
                        </a:cubicBezTo>
                        <a:cubicBezTo>
                          <a:pt x="42" y="10"/>
                          <a:pt x="43" y="8"/>
                          <a:pt x="45" y="6"/>
                        </a:cubicBezTo>
                        <a:cubicBezTo>
                          <a:pt x="45" y="6"/>
                          <a:pt x="46" y="5"/>
                          <a:pt x="47" y="4"/>
                        </a:cubicBezTo>
                        <a:cubicBezTo>
                          <a:pt x="48" y="4"/>
                          <a:pt x="49" y="5"/>
                          <a:pt x="50" y="5"/>
                        </a:cubicBezTo>
                        <a:cubicBezTo>
                          <a:pt x="48" y="7"/>
                          <a:pt x="46" y="10"/>
                          <a:pt x="44" y="12"/>
                        </a:cubicBezTo>
                        <a:close/>
                        <a:moveTo>
                          <a:pt x="43" y="5"/>
                        </a:moveTo>
                        <a:cubicBezTo>
                          <a:pt x="42" y="7"/>
                          <a:pt x="40" y="9"/>
                          <a:pt x="39" y="11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38" y="11"/>
                          <a:pt x="38" y="11"/>
                          <a:pt x="37" y="11"/>
                        </a:cubicBezTo>
                        <a:cubicBezTo>
                          <a:pt x="36" y="11"/>
                          <a:pt x="36" y="11"/>
                          <a:pt x="36" y="11"/>
                        </a:cubicBezTo>
                        <a:cubicBezTo>
                          <a:pt x="38" y="8"/>
                          <a:pt x="40" y="6"/>
                          <a:pt x="42" y="3"/>
                        </a:cubicBezTo>
                        <a:cubicBezTo>
                          <a:pt x="43" y="3"/>
                          <a:pt x="44" y="3"/>
                          <a:pt x="45" y="4"/>
                        </a:cubicBezTo>
                        <a:cubicBezTo>
                          <a:pt x="45" y="4"/>
                          <a:pt x="44" y="5"/>
                          <a:pt x="43" y="5"/>
                        </a:cubicBezTo>
                        <a:close/>
                        <a:moveTo>
                          <a:pt x="28" y="13"/>
                        </a:moveTo>
                        <a:cubicBezTo>
                          <a:pt x="27" y="13"/>
                          <a:pt x="26" y="13"/>
                          <a:pt x="24" y="14"/>
                        </a:cubicBezTo>
                        <a:cubicBezTo>
                          <a:pt x="27" y="10"/>
                          <a:pt x="30" y="7"/>
                          <a:pt x="32" y="3"/>
                        </a:cubicBezTo>
                        <a:cubicBezTo>
                          <a:pt x="33" y="3"/>
                          <a:pt x="34" y="3"/>
                          <a:pt x="35" y="3"/>
                        </a:cubicBezTo>
                        <a:cubicBezTo>
                          <a:pt x="32" y="6"/>
                          <a:pt x="30" y="9"/>
                          <a:pt x="28" y="13"/>
                        </a:cubicBezTo>
                        <a:close/>
                        <a:moveTo>
                          <a:pt x="22" y="15"/>
                        </a:moveTo>
                        <a:cubicBezTo>
                          <a:pt x="21" y="15"/>
                          <a:pt x="20" y="15"/>
                          <a:pt x="19" y="16"/>
                        </a:cubicBezTo>
                        <a:cubicBezTo>
                          <a:pt x="22" y="12"/>
                          <a:pt x="25" y="8"/>
                          <a:pt x="28" y="4"/>
                        </a:cubicBezTo>
                        <a:cubicBezTo>
                          <a:pt x="29" y="4"/>
                          <a:pt x="29" y="4"/>
                          <a:pt x="30" y="4"/>
                        </a:cubicBezTo>
                        <a:cubicBezTo>
                          <a:pt x="28" y="7"/>
                          <a:pt x="25" y="11"/>
                          <a:pt x="22" y="14"/>
                        </a:cubicBezTo>
                        <a:lnTo>
                          <a:pt x="22" y="15"/>
                        </a:lnTo>
                        <a:close/>
                        <a:moveTo>
                          <a:pt x="16" y="18"/>
                        </a:moveTo>
                        <a:cubicBezTo>
                          <a:pt x="15" y="19"/>
                          <a:pt x="13" y="20"/>
                          <a:pt x="12" y="22"/>
                        </a:cubicBezTo>
                        <a:cubicBezTo>
                          <a:pt x="14" y="17"/>
                          <a:pt x="17" y="12"/>
                          <a:pt x="21" y="8"/>
                        </a:cubicBezTo>
                        <a:cubicBezTo>
                          <a:pt x="22" y="7"/>
                          <a:pt x="24" y="6"/>
                          <a:pt x="25" y="5"/>
                        </a:cubicBezTo>
                        <a:cubicBezTo>
                          <a:pt x="22" y="9"/>
                          <a:pt x="19" y="14"/>
                          <a:pt x="16" y="18"/>
                        </a:cubicBezTo>
                        <a:close/>
                        <a:moveTo>
                          <a:pt x="69" y="65"/>
                        </a:moveTo>
                        <a:cubicBezTo>
                          <a:pt x="69" y="65"/>
                          <a:pt x="69" y="65"/>
                          <a:pt x="69" y="65"/>
                        </a:cubicBezTo>
                        <a:cubicBezTo>
                          <a:pt x="69" y="65"/>
                          <a:pt x="69" y="65"/>
                          <a:pt x="69" y="65"/>
                        </a:cubicBezTo>
                        <a:close/>
                        <a:moveTo>
                          <a:pt x="76" y="41"/>
                        </a:moveTo>
                        <a:cubicBezTo>
                          <a:pt x="75" y="39"/>
                          <a:pt x="74" y="37"/>
                          <a:pt x="73" y="35"/>
                        </a:cubicBezTo>
                        <a:cubicBezTo>
                          <a:pt x="75" y="33"/>
                          <a:pt x="75" y="33"/>
                          <a:pt x="75" y="33"/>
                        </a:cubicBezTo>
                        <a:cubicBezTo>
                          <a:pt x="76" y="36"/>
                          <a:pt x="76" y="38"/>
                          <a:pt x="76" y="41"/>
                        </a:cubicBezTo>
                        <a:cubicBezTo>
                          <a:pt x="76" y="41"/>
                          <a:pt x="76" y="41"/>
                          <a:pt x="76" y="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" name="Freeform 165"/>
                  <p:cNvSpPr>
                    <a:spLocks noEditPoints="1"/>
                  </p:cNvSpPr>
                  <p:nvPr/>
                </p:nvSpPr>
                <p:spPr bwMode="auto">
                  <a:xfrm>
                    <a:off x="2976" y="1156"/>
                    <a:ext cx="300" cy="327"/>
                  </a:xfrm>
                  <a:custGeom>
                    <a:avLst/>
                    <a:gdLst>
                      <a:gd name="T0" fmla="*/ 127 w 127"/>
                      <a:gd name="T1" fmla="*/ 63 h 138"/>
                      <a:gd name="T2" fmla="*/ 116 w 127"/>
                      <a:gd name="T3" fmla="*/ 38 h 138"/>
                      <a:gd name="T4" fmla="*/ 115 w 127"/>
                      <a:gd name="T5" fmla="*/ 26 h 138"/>
                      <a:gd name="T6" fmla="*/ 102 w 127"/>
                      <a:gd name="T7" fmla="*/ 13 h 138"/>
                      <a:gd name="T8" fmla="*/ 76 w 127"/>
                      <a:gd name="T9" fmla="*/ 12 h 138"/>
                      <a:gd name="T10" fmla="*/ 53 w 127"/>
                      <a:gd name="T11" fmla="*/ 12 h 138"/>
                      <a:gd name="T12" fmla="*/ 13 w 127"/>
                      <a:gd name="T13" fmla="*/ 28 h 138"/>
                      <a:gd name="T14" fmla="*/ 12 w 127"/>
                      <a:gd name="T15" fmla="*/ 39 h 138"/>
                      <a:gd name="T16" fmla="*/ 2 w 127"/>
                      <a:gd name="T17" fmla="*/ 54 h 138"/>
                      <a:gd name="T18" fmla="*/ 1 w 127"/>
                      <a:gd name="T19" fmla="*/ 86 h 138"/>
                      <a:gd name="T20" fmla="*/ 13 w 127"/>
                      <a:gd name="T21" fmla="*/ 99 h 138"/>
                      <a:gd name="T22" fmla="*/ 26 w 127"/>
                      <a:gd name="T23" fmla="*/ 125 h 138"/>
                      <a:gd name="T24" fmla="*/ 53 w 127"/>
                      <a:gd name="T25" fmla="*/ 137 h 138"/>
                      <a:gd name="T26" fmla="*/ 98 w 127"/>
                      <a:gd name="T27" fmla="*/ 126 h 138"/>
                      <a:gd name="T28" fmla="*/ 116 w 127"/>
                      <a:gd name="T29" fmla="*/ 99 h 138"/>
                      <a:gd name="T30" fmla="*/ 117 w 127"/>
                      <a:gd name="T31" fmla="*/ 84 h 138"/>
                      <a:gd name="T32" fmla="*/ 118 w 127"/>
                      <a:gd name="T33" fmla="*/ 83 h 138"/>
                      <a:gd name="T34" fmla="*/ 117 w 127"/>
                      <a:gd name="T35" fmla="*/ 76 h 138"/>
                      <a:gd name="T36" fmla="*/ 120 w 127"/>
                      <a:gd name="T37" fmla="*/ 83 h 138"/>
                      <a:gd name="T38" fmla="*/ 109 w 127"/>
                      <a:gd name="T39" fmla="*/ 35 h 138"/>
                      <a:gd name="T40" fmla="*/ 15 w 127"/>
                      <a:gd name="T41" fmla="*/ 35 h 138"/>
                      <a:gd name="T42" fmla="*/ 20 w 127"/>
                      <a:gd name="T43" fmla="*/ 35 h 138"/>
                      <a:gd name="T44" fmla="*/ 16 w 127"/>
                      <a:gd name="T45" fmla="*/ 27 h 138"/>
                      <a:gd name="T46" fmla="*/ 56 w 127"/>
                      <a:gd name="T47" fmla="*/ 4 h 138"/>
                      <a:gd name="T48" fmla="*/ 94 w 127"/>
                      <a:gd name="T49" fmla="*/ 21 h 138"/>
                      <a:gd name="T50" fmla="*/ 112 w 127"/>
                      <a:gd name="T51" fmla="*/ 27 h 138"/>
                      <a:gd name="T52" fmla="*/ 124 w 127"/>
                      <a:gd name="T53" fmla="*/ 63 h 138"/>
                      <a:gd name="T54" fmla="*/ 106 w 127"/>
                      <a:gd name="T55" fmla="*/ 93 h 138"/>
                      <a:gd name="T56" fmla="*/ 73 w 127"/>
                      <a:gd name="T57" fmla="*/ 114 h 138"/>
                      <a:gd name="T58" fmla="*/ 37 w 127"/>
                      <a:gd name="T59" fmla="*/ 105 h 138"/>
                      <a:gd name="T60" fmla="*/ 23 w 127"/>
                      <a:gd name="T61" fmla="*/ 93 h 138"/>
                      <a:gd name="T62" fmla="*/ 5 w 127"/>
                      <a:gd name="T63" fmla="*/ 54 h 138"/>
                      <a:gd name="T64" fmla="*/ 113 w 127"/>
                      <a:gd name="T65" fmla="*/ 104 h 138"/>
                      <a:gd name="T66" fmla="*/ 103 w 127"/>
                      <a:gd name="T67" fmla="*/ 120 h 138"/>
                      <a:gd name="T68" fmla="*/ 94 w 127"/>
                      <a:gd name="T69" fmla="*/ 118 h 138"/>
                      <a:gd name="T70" fmla="*/ 76 w 127"/>
                      <a:gd name="T71" fmla="*/ 123 h 138"/>
                      <a:gd name="T72" fmla="*/ 72 w 127"/>
                      <a:gd name="T73" fmla="*/ 126 h 138"/>
                      <a:gd name="T74" fmla="*/ 78 w 127"/>
                      <a:gd name="T75" fmla="*/ 114 h 138"/>
                      <a:gd name="T76" fmla="*/ 79 w 127"/>
                      <a:gd name="T77" fmla="*/ 122 h 138"/>
                      <a:gd name="T78" fmla="*/ 89 w 127"/>
                      <a:gd name="T79" fmla="*/ 110 h 138"/>
                      <a:gd name="T80" fmla="*/ 91 w 127"/>
                      <a:gd name="T81" fmla="*/ 116 h 138"/>
                      <a:gd name="T82" fmla="*/ 98 w 127"/>
                      <a:gd name="T83" fmla="*/ 116 h 138"/>
                      <a:gd name="T84" fmla="*/ 101 w 127"/>
                      <a:gd name="T85" fmla="*/ 114 h 138"/>
                      <a:gd name="T86" fmla="*/ 38 w 127"/>
                      <a:gd name="T87" fmla="*/ 109 h 138"/>
                      <a:gd name="T88" fmla="*/ 41 w 127"/>
                      <a:gd name="T89" fmla="*/ 111 h 138"/>
                      <a:gd name="T90" fmla="*/ 39 w 127"/>
                      <a:gd name="T91" fmla="*/ 119 h 138"/>
                      <a:gd name="T92" fmla="*/ 41 w 127"/>
                      <a:gd name="T93" fmla="*/ 119 h 138"/>
                      <a:gd name="T94" fmla="*/ 60 w 127"/>
                      <a:gd name="T95" fmla="*/ 126 h 138"/>
                      <a:gd name="T96" fmla="*/ 25 w 127"/>
                      <a:gd name="T97" fmla="*/ 121 h 138"/>
                      <a:gd name="T98" fmla="*/ 6 w 127"/>
                      <a:gd name="T99" fmla="*/ 75 h 138"/>
                      <a:gd name="T100" fmla="*/ 7 w 127"/>
                      <a:gd name="T101" fmla="*/ 83 h 138"/>
                      <a:gd name="T102" fmla="*/ 8 w 127"/>
                      <a:gd name="T103" fmla="*/ 83 h 138"/>
                      <a:gd name="T104" fmla="*/ 15 w 127"/>
                      <a:gd name="T105" fmla="*/ 87 h 138"/>
                      <a:gd name="T106" fmla="*/ 17 w 127"/>
                      <a:gd name="T107" fmla="*/ 86 h 138"/>
                      <a:gd name="T108" fmla="*/ 17 w 127"/>
                      <a:gd name="T109" fmla="*/ 104 h 138"/>
                      <a:gd name="T110" fmla="*/ 15 w 127"/>
                      <a:gd name="T111" fmla="*/ 110 h 138"/>
                      <a:gd name="T112" fmla="*/ 19 w 127"/>
                      <a:gd name="T113" fmla="*/ 107 h 138"/>
                      <a:gd name="T114" fmla="*/ 21 w 127"/>
                      <a:gd name="T115" fmla="*/ 117 h 138"/>
                      <a:gd name="T116" fmla="*/ 30 w 127"/>
                      <a:gd name="T117" fmla="*/ 114 h 138"/>
                      <a:gd name="T118" fmla="*/ 53 w 127"/>
                      <a:gd name="T119" fmla="*/ 116 h 138"/>
                      <a:gd name="T120" fmla="*/ 61 w 127"/>
                      <a:gd name="T121" fmla="*/ 135 h 138"/>
                      <a:gd name="T122" fmla="*/ 61 w 127"/>
                      <a:gd name="T123" fmla="*/ 135 h 138"/>
                      <a:gd name="T124" fmla="*/ 113 w 127"/>
                      <a:gd name="T125" fmla="*/ 87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7" h="138">
                        <a:moveTo>
                          <a:pt x="118" y="86"/>
                        </a:moveTo>
                        <a:cubicBezTo>
                          <a:pt x="118" y="86"/>
                          <a:pt x="119" y="86"/>
                          <a:pt x="120" y="86"/>
                        </a:cubicBezTo>
                        <a:cubicBezTo>
                          <a:pt x="121" y="86"/>
                          <a:pt x="122" y="86"/>
                          <a:pt x="124" y="86"/>
                        </a:cubicBezTo>
                        <a:cubicBezTo>
                          <a:pt x="125" y="86"/>
                          <a:pt x="125" y="86"/>
                          <a:pt x="125" y="85"/>
                        </a:cubicBezTo>
                        <a:cubicBezTo>
                          <a:pt x="126" y="81"/>
                          <a:pt x="126" y="77"/>
                          <a:pt x="127" y="73"/>
                        </a:cubicBezTo>
                        <a:cubicBezTo>
                          <a:pt x="127" y="70"/>
                          <a:pt x="127" y="67"/>
                          <a:pt x="127" y="63"/>
                        </a:cubicBezTo>
                        <a:cubicBezTo>
                          <a:pt x="127" y="60"/>
                          <a:pt x="127" y="56"/>
                          <a:pt x="126" y="53"/>
                        </a:cubicBezTo>
                        <a:cubicBezTo>
                          <a:pt x="126" y="52"/>
                          <a:pt x="126" y="51"/>
                          <a:pt x="125" y="51"/>
                        </a:cubicBezTo>
                        <a:cubicBezTo>
                          <a:pt x="122" y="51"/>
                          <a:pt x="119" y="51"/>
                          <a:pt x="116" y="51"/>
                        </a:cubicBezTo>
                        <a:cubicBezTo>
                          <a:pt x="115" y="48"/>
                          <a:pt x="114" y="44"/>
                          <a:pt x="112" y="41"/>
                        </a:cubicBezTo>
                        <a:cubicBezTo>
                          <a:pt x="113" y="40"/>
                          <a:pt x="114" y="40"/>
                          <a:pt x="114" y="39"/>
                        </a:cubicBezTo>
                        <a:cubicBezTo>
                          <a:pt x="115" y="39"/>
                          <a:pt x="116" y="39"/>
                          <a:pt x="116" y="38"/>
                        </a:cubicBezTo>
                        <a:cubicBezTo>
                          <a:pt x="116" y="37"/>
                          <a:pt x="116" y="36"/>
                          <a:pt x="116" y="34"/>
                        </a:cubicBezTo>
                        <a:cubicBezTo>
                          <a:pt x="116" y="33"/>
                          <a:pt x="116" y="31"/>
                          <a:pt x="116" y="29"/>
                        </a:cubicBezTo>
                        <a:cubicBezTo>
                          <a:pt x="116" y="29"/>
                          <a:pt x="116" y="29"/>
                          <a:pt x="116" y="28"/>
                        </a:cubicBezTo>
                        <a:cubicBezTo>
                          <a:pt x="116" y="28"/>
                          <a:pt x="116" y="28"/>
                          <a:pt x="116" y="28"/>
                        </a:cubicBezTo>
                        <a:cubicBezTo>
                          <a:pt x="116" y="27"/>
                          <a:pt x="116" y="27"/>
                          <a:pt x="115" y="26"/>
                        </a:cubicBezTo>
                        <a:cubicBezTo>
                          <a:pt x="115" y="26"/>
                          <a:pt x="115" y="26"/>
                          <a:pt x="115" y="26"/>
                        </a:cubicBezTo>
                        <a:cubicBezTo>
                          <a:pt x="115" y="26"/>
                          <a:pt x="115" y="26"/>
                          <a:pt x="115" y="25"/>
                        </a:cubicBezTo>
                        <a:cubicBezTo>
                          <a:pt x="115" y="25"/>
                          <a:pt x="115" y="25"/>
                          <a:pt x="115" y="25"/>
                        </a:cubicBezTo>
                        <a:cubicBezTo>
                          <a:pt x="114" y="24"/>
                          <a:pt x="113" y="23"/>
                          <a:pt x="112" y="22"/>
                        </a:cubicBezTo>
                        <a:cubicBezTo>
                          <a:pt x="112" y="22"/>
                          <a:pt x="111" y="21"/>
                          <a:pt x="110" y="20"/>
                        </a:cubicBezTo>
                        <a:cubicBezTo>
                          <a:pt x="109" y="19"/>
                          <a:pt x="107" y="17"/>
                          <a:pt x="105" y="15"/>
                        </a:cubicBezTo>
                        <a:cubicBezTo>
                          <a:pt x="104" y="14"/>
                          <a:pt x="103" y="13"/>
                          <a:pt x="102" y="13"/>
                        </a:cubicBezTo>
                        <a:cubicBezTo>
                          <a:pt x="102" y="12"/>
                          <a:pt x="102" y="12"/>
                          <a:pt x="101" y="12"/>
                        </a:cubicBezTo>
                        <a:cubicBezTo>
                          <a:pt x="101" y="12"/>
                          <a:pt x="101" y="12"/>
                          <a:pt x="100" y="12"/>
                        </a:cubicBezTo>
                        <a:cubicBezTo>
                          <a:pt x="100" y="12"/>
                          <a:pt x="99" y="12"/>
                          <a:pt x="99" y="12"/>
                        </a:cubicBezTo>
                        <a:cubicBezTo>
                          <a:pt x="99" y="12"/>
                          <a:pt x="99" y="12"/>
                          <a:pt x="99" y="12"/>
                        </a:cubicBezTo>
                        <a:cubicBezTo>
                          <a:pt x="97" y="14"/>
                          <a:pt x="95" y="16"/>
                          <a:pt x="92" y="19"/>
                        </a:cubicBezTo>
                        <a:cubicBezTo>
                          <a:pt x="87" y="15"/>
                          <a:pt x="82" y="13"/>
                          <a:pt x="76" y="12"/>
                        </a:cubicBezTo>
                        <a:cubicBezTo>
                          <a:pt x="76" y="9"/>
                          <a:pt x="76" y="6"/>
                          <a:pt x="76" y="3"/>
                        </a:cubicBezTo>
                        <a:cubicBezTo>
                          <a:pt x="76" y="2"/>
                          <a:pt x="75" y="1"/>
                          <a:pt x="75" y="1"/>
                        </a:cubicBezTo>
                        <a:cubicBezTo>
                          <a:pt x="71" y="1"/>
                          <a:pt x="68" y="0"/>
                          <a:pt x="64" y="0"/>
                        </a:cubicBezTo>
                        <a:cubicBezTo>
                          <a:pt x="61" y="0"/>
                          <a:pt x="57" y="1"/>
                          <a:pt x="54" y="1"/>
                        </a:cubicBezTo>
                        <a:cubicBezTo>
                          <a:pt x="53" y="1"/>
                          <a:pt x="53" y="2"/>
                          <a:pt x="53" y="3"/>
                        </a:cubicBezTo>
                        <a:cubicBezTo>
                          <a:pt x="53" y="6"/>
                          <a:pt x="53" y="9"/>
                          <a:pt x="53" y="12"/>
                        </a:cubicBezTo>
                        <a:cubicBezTo>
                          <a:pt x="47" y="13"/>
                          <a:pt x="41" y="15"/>
                          <a:pt x="36" y="19"/>
                        </a:cubicBezTo>
                        <a:cubicBezTo>
                          <a:pt x="34" y="16"/>
                          <a:pt x="32" y="14"/>
                          <a:pt x="30" y="12"/>
                        </a:cubicBezTo>
                        <a:cubicBezTo>
                          <a:pt x="29" y="12"/>
                          <a:pt x="28" y="11"/>
                          <a:pt x="28" y="12"/>
                        </a:cubicBezTo>
                        <a:cubicBezTo>
                          <a:pt x="22" y="16"/>
                          <a:pt x="17" y="21"/>
                          <a:pt x="13" y="27"/>
                        </a:cubicBezTo>
                        <a:cubicBezTo>
                          <a:pt x="13" y="27"/>
                          <a:pt x="13" y="28"/>
                          <a:pt x="13" y="28"/>
                        </a:cubicBezTo>
                        <a:cubicBezTo>
                          <a:pt x="13" y="28"/>
                          <a:pt x="13" y="28"/>
                          <a:pt x="13" y="28"/>
                        </a:cubicBezTo>
                        <a:cubicBezTo>
                          <a:pt x="13" y="31"/>
                          <a:pt x="13" y="33"/>
                          <a:pt x="12" y="36"/>
                        </a:cubicBezTo>
                        <a:cubicBezTo>
                          <a:pt x="12" y="36"/>
                          <a:pt x="12" y="37"/>
                          <a:pt x="12" y="37"/>
                        </a:cubicBezTo>
                        <a:cubicBezTo>
                          <a:pt x="12" y="37"/>
                          <a:pt x="12" y="37"/>
                          <a:pt x="12" y="37"/>
                        </a:cubicBezTo>
                        <a:cubicBezTo>
                          <a:pt x="12" y="37"/>
                          <a:pt x="12" y="37"/>
                          <a:pt x="12" y="37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2" y="38"/>
                          <a:pt x="12" y="38"/>
                          <a:pt x="12" y="39"/>
                        </a:cubicBezTo>
                        <a:cubicBezTo>
                          <a:pt x="12" y="39"/>
                          <a:pt x="12" y="40"/>
                          <a:pt x="12" y="40"/>
                        </a:cubicBezTo>
                        <a:cubicBezTo>
                          <a:pt x="13" y="41"/>
                          <a:pt x="14" y="42"/>
                          <a:pt x="15" y="43"/>
                        </a:cubicBezTo>
                        <a:cubicBezTo>
                          <a:pt x="14" y="46"/>
                          <a:pt x="14" y="49"/>
                          <a:pt x="13" y="51"/>
                        </a:cubicBezTo>
                        <a:cubicBezTo>
                          <a:pt x="10" y="51"/>
                          <a:pt x="7" y="51"/>
                          <a:pt x="4" y="51"/>
                        </a:cubicBezTo>
                        <a:cubicBezTo>
                          <a:pt x="3" y="51"/>
                          <a:pt x="2" y="52"/>
                          <a:pt x="2" y="53"/>
                        </a:cubicBezTo>
                        <a:cubicBezTo>
                          <a:pt x="2" y="53"/>
                          <a:pt x="2" y="54"/>
                          <a:pt x="2" y="54"/>
                        </a:cubicBezTo>
                        <a:cubicBezTo>
                          <a:pt x="2" y="55"/>
                          <a:pt x="2" y="55"/>
                          <a:pt x="1" y="55"/>
                        </a:cubicBezTo>
                        <a:cubicBezTo>
                          <a:pt x="1" y="55"/>
                          <a:pt x="1" y="55"/>
                          <a:pt x="1" y="55"/>
                        </a:cubicBezTo>
                        <a:cubicBezTo>
                          <a:pt x="1" y="60"/>
                          <a:pt x="0" y="67"/>
                          <a:pt x="0" y="73"/>
                        </a:cubicBezTo>
                        <a:cubicBezTo>
                          <a:pt x="0" y="78"/>
                          <a:pt x="1" y="82"/>
                          <a:pt x="1" y="85"/>
                        </a:cubicBezTo>
                        <a:cubicBezTo>
                          <a:pt x="1" y="85"/>
                          <a:pt x="1" y="85"/>
                          <a:pt x="1" y="85"/>
                        </a:cubicBezTo>
                        <a:cubicBezTo>
                          <a:pt x="1" y="85"/>
                          <a:pt x="1" y="86"/>
                          <a:pt x="1" y="86"/>
                        </a:cubicBezTo>
                        <a:cubicBezTo>
                          <a:pt x="2" y="86"/>
                          <a:pt x="2" y="86"/>
                          <a:pt x="2" y="86"/>
                        </a:cubicBezTo>
                        <a:cubicBezTo>
                          <a:pt x="6" y="86"/>
                          <a:pt x="9" y="86"/>
                          <a:pt x="12" y="86"/>
                        </a:cubicBezTo>
                        <a:cubicBezTo>
                          <a:pt x="12" y="90"/>
                          <a:pt x="14" y="93"/>
                          <a:pt x="15" y="96"/>
                        </a:cubicBezTo>
                        <a:cubicBezTo>
                          <a:pt x="14" y="97"/>
                          <a:pt x="14" y="97"/>
                          <a:pt x="13" y="98"/>
                        </a:cubicBezTo>
                        <a:cubicBezTo>
                          <a:pt x="13" y="98"/>
                          <a:pt x="13" y="98"/>
                          <a:pt x="13" y="99"/>
                        </a:cubicBezTo>
                        <a:cubicBezTo>
                          <a:pt x="13" y="99"/>
                          <a:pt x="13" y="99"/>
                          <a:pt x="13" y="99"/>
                        </a:cubicBezTo>
                        <a:cubicBezTo>
                          <a:pt x="13" y="103"/>
                          <a:pt x="12" y="107"/>
                          <a:pt x="12" y="110"/>
                        </a:cubicBezTo>
                        <a:cubicBezTo>
                          <a:pt x="12" y="110"/>
                          <a:pt x="12" y="110"/>
                          <a:pt x="12" y="110"/>
                        </a:cubicBezTo>
                        <a:cubicBezTo>
                          <a:pt x="12" y="110"/>
                          <a:pt x="12" y="111"/>
                          <a:pt x="11" y="111"/>
                        </a:cubicBezTo>
                        <a:cubicBezTo>
                          <a:pt x="11" y="112"/>
                          <a:pt x="12" y="112"/>
                          <a:pt x="13" y="112"/>
                        </a:cubicBezTo>
                        <a:cubicBezTo>
                          <a:pt x="13" y="112"/>
                          <a:pt x="13" y="112"/>
                          <a:pt x="13" y="112"/>
                        </a:cubicBezTo>
                        <a:cubicBezTo>
                          <a:pt x="16" y="117"/>
                          <a:pt x="21" y="122"/>
                          <a:pt x="26" y="125"/>
                        </a:cubicBezTo>
                        <a:cubicBezTo>
                          <a:pt x="26" y="126"/>
                          <a:pt x="26" y="126"/>
                          <a:pt x="27" y="126"/>
                        </a:cubicBezTo>
                        <a:cubicBezTo>
                          <a:pt x="27" y="126"/>
                          <a:pt x="28" y="126"/>
                          <a:pt x="28" y="126"/>
                        </a:cubicBezTo>
                        <a:cubicBezTo>
                          <a:pt x="31" y="124"/>
                          <a:pt x="33" y="121"/>
                          <a:pt x="35" y="119"/>
                        </a:cubicBezTo>
                        <a:cubicBezTo>
                          <a:pt x="40" y="123"/>
                          <a:pt x="44" y="125"/>
                          <a:pt x="50" y="126"/>
                        </a:cubicBezTo>
                        <a:cubicBezTo>
                          <a:pt x="51" y="129"/>
                          <a:pt x="51" y="132"/>
                          <a:pt x="52" y="136"/>
                        </a:cubicBezTo>
                        <a:cubicBezTo>
                          <a:pt x="52" y="136"/>
                          <a:pt x="52" y="137"/>
                          <a:pt x="53" y="137"/>
                        </a:cubicBezTo>
                        <a:cubicBezTo>
                          <a:pt x="56" y="137"/>
                          <a:pt x="60" y="138"/>
                          <a:pt x="63" y="138"/>
                        </a:cubicBezTo>
                        <a:cubicBezTo>
                          <a:pt x="67" y="138"/>
                          <a:pt x="70" y="137"/>
                          <a:pt x="74" y="137"/>
                        </a:cubicBezTo>
                        <a:cubicBezTo>
                          <a:pt x="74" y="137"/>
                          <a:pt x="75" y="136"/>
                          <a:pt x="75" y="135"/>
                        </a:cubicBezTo>
                        <a:cubicBezTo>
                          <a:pt x="75" y="133"/>
                          <a:pt x="76" y="129"/>
                          <a:pt x="76" y="126"/>
                        </a:cubicBezTo>
                        <a:cubicBezTo>
                          <a:pt x="82" y="124"/>
                          <a:pt x="87" y="122"/>
                          <a:pt x="92" y="119"/>
                        </a:cubicBezTo>
                        <a:cubicBezTo>
                          <a:pt x="94" y="121"/>
                          <a:pt x="96" y="124"/>
                          <a:pt x="98" y="126"/>
                        </a:cubicBezTo>
                        <a:cubicBezTo>
                          <a:pt x="99" y="126"/>
                          <a:pt x="99" y="126"/>
                          <a:pt x="100" y="126"/>
                        </a:cubicBezTo>
                        <a:cubicBezTo>
                          <a:pt x="106" y="122"/>
                          <a:pt x="111" y="117"/>
                          <a:pt x="115" y="111"/>
                        </a:cubicBezTo>
                        <a:cubicBezTo>
                          <a:pt x="115" y="111"/>
                          <a:pt x="115" y="111"/>
                          <a:pt x="115" y="111"/>
                        </a:cubicBezTo>
                        <a:cubicBezTo>
                          <a:pt x="116" y="107"/>
                          <a:pt x="116" y="104"/>
                          <a:pt x="116" y="99"/>
                        </a:cubicBezTo>
                        <a:cubicBezTo>
                          <a:pt x="116" y="99"/>
                          <a:pt x="116" y="99"/>
                          <a:pt x="116" y="99"/>
                        </a:cubicBezTo>
                        <a:cubicBezTo>
                          <a:pt x="116" y="99"/>
                          <a:pt x="116" y="99"/>
                          <a:pt x="116" y="99"/>
                        </a:cubicBezTo>
                        <a:cubicBezTo>
                          <a:pt x="116" y="98"/>
                          <a:pt x="116" y="98"/>
                          <a:pt x="116" y="98"/>
                        </a:cubicBezTo>
                        <a:cubicBezTo>
                          <a:pt x="116" y="98"/>
                          <a:pt x="116" y="98"/>
                          <a:pt x="116" y="98"/>
                        </a:cubicBezTo>
                        <a:cubicBezTo>
                          <a:pt x="114" y="97"/>
                          <a:pt x="113" y="96"/>
                          <a:pt x="112" y="94"/>
                        </a:cubicBezTo>
                        <a:cubicBezTo>
                          <a:pt x="114" y="91"/>
                          <a:pt x="115" y="88"/>
                          <a:pt x="116" y="87"/>
                        </a:cubicBezTo>
                        <a:cubicBezTo>
                          <a:pt x="117" y="87"/>
                          <a:pt x="117" y="87"/>
                          <a:pt x="118" y="86"/>
                        </a:cubicBezTo>
                        <a:close/>
                        <a:moveTo>
                          <a:pt x="117" y="84"/>
                        </a:moveTo>
                        <a:cubicBezTo>
                          <a:pt x="116" y="84"/>
                          <a:pt x="116" y="84"/>
                          <a:pt x="116" y="84"/>
                        </a:cubicBezTo>
                        <a:cubicBezTo>
                          <a:pt x="116" y="83"/>
                          <a:pt x="116" y="82"/>
                          <a:pt x="116" y="81"/>
                        </a:cubicBezTo>
                        <a:cubicBezTo>
                          <a:pt x="116" y="81"/>
                          <a:pt x="116" y="81"/>
                          <a:pt x="116" y="81"/>
                        </a:cubicBezTo>
                        <a:cubicBezTo>
                          <a:pt x="118" y="79"/>
                          <a:pt x="119" y="77"/>
                          <a:pt x="119" y="75"/>
                        </a:cubicBezTo>
                        <a:cubicBezTo>
                          <a:pt x="120" y="75"/>
                          <a:pt x="121" y="75"/>
                          <a:pt x="121" y="75"/>
                        </a:cubicBezTo>
                        <a:cubicBezTo>
                          <a:pt x="120" y="77"/>
                          <a:pt x="119" y="80"/>
                          <a:pt x="118" y="83"/>
                        </a:cubicBezTo>
                        <a:cubicBezTo>
                          <a:pt x="117" y="83"/>
                          <a:pt x="117" y="83"/>
                          <a:pt x="117" y="84"/>
                        </a:cubicBezTo>
                        <a:close/>
                        <a:moveTo>
                          <a:pt x="117" y="76"/>
                        </a:moveTo>
                        <a:cubicBezTo>
                          <a:pt x="117" y="76"/>
                          <a:pt x="117" y="76"/>
                          <a:pt x="117" y="76"/>
                        </a:cubicBezTo>
                        <a:cubicBezTo>
                          <a:pt x="117" y="76"/>
                          <a:pt x="117" y="76"/>
                          <a:pt x="117" y="76"/>
                        </a:cubicBezTo>
                        <a:cubicBezTo>
                          <a:pt x="117" y="76"/>
                          <a:pt x="117" y="77"/>
                          <a:pt x="117" y="78"/>
                        </a:cubicBezTo>
                        <a:cubicBezTo>
                          <a:pt x="117" y="77"/>
                          <a:pt x="117" y="77"/>
                          <a:pt x="117" y="76"/>
                        </a:cubicBezTo>
                        <a:close/>
                        <a:moveTo>
                          <a:pt x="120" y="83"/>
                        </a:moveTo>
                        <a:cubicBezTo>
                          <a:pt x="121" y="80"/>
                          <a:pt x="122" y="77"/>
                          <a:pt x="123" y="75"/>
                        </a:cubicBezTo>
                        <a:cubicBezTo>
                          <a:pt x="123" y="75"/>
                          <a:pt x="123" y="75"/>
                          <a:pt x="124" y="75"/>
                        </a:cubicBezTo>
                        <a:cubicBezTo>
                          <a:pt x="123" y="78"/>
                          <a:pt x="123" y="80"/>
                          <a:pt x="123" y="83"/>
                        </a:cubicBezTo>
                        <a:cubicBezTo>
                          <a:pt x="122" y="83"/>
                          <a:pt x="121" y="83"/>
                          <a:pt x="120" y="83"/>
                        </a:cubicBezTo>
                        <a:cubicBezTo>
                          <a:pt x="120" y="83"/>
                          <a:pt x="120" y="83"/>
                          <a:pt x="120" y="83"/>
                        </a:cubicBezTo>
                        <a:close/>
                        <a:moveTo>
                          <a:pt x="109" y="35"/>
                        </a:moveTo>
                        <a:cubicBezTo>
                          <a:pt x="110" y="34"/>
                          <a:pt x="111" y="32"/>
                          <a:pt x="113" y="31"/>
                        </a:cubicBezTo>
                        <a:cubicBezTo>
                          <a:pt x="113" y="32"/>
                          <a:pt x="113" y="33"/>
                          <a:pt x="113" y="34"/>
                        </a:cubicBezTo>
                        <a:cubicBezTo>
                          <a:pt x="113" y="35"/>
                          <a:pt x="113" y="36"/>
                          <a:pt x="113" y="37"/>
                        </a:cubicBezTo>
                        <a:cubicBezTo>
                          <a:pt x="112" y="37"/>
                          <a:pt x="112" y="38"/>
                          <a:pt x="111" y="38"/>
                        </a:cubicBezTo>
                        <a:cubicBezTo>
                          <a:pt x="110" y="37"/>
                          <a:pt x="110" y="36"/>
                          <a:pt x="109" y="35"/>
                        </a:cubicBezTo>
                        <a:close/>
                        <a:moveTo>
                          <a:pt x="16" y="31"/>
                        </a:moveTo>
                        <a:cubicBezTo>
                          <a:pt x="16" y="31"/>
                          <a:pt x="16" y="31"/>
                          <a:pt x="17" y="32"/>
                        </a:cubicBezTo>
                        <a:cubicBezTo>
                          <a:pt x="16" y="32"/>
                          <a:pt x="16" y="32"/>
                          <a:pt x="16" y="33"/>
                        </a:cubicBezTo>
                        <a:cubicBezTo>
                          <a:pt x="16" y="32"/>
                          <a:pt x="16" y="32"/>
                          <a:pt x="16" y="31"/>
                        </a:cubicBezTo>
                        <a:close/>
                        <a:moveTo>
                          <a:pt x="15" y="37"/>
                        </a:moveTo>
                        <a:cubicBezTo>
                          <a:pt x="15" y="37"/>
                          <a:pt x="15" y="36"/>
                          <a:pt x="15" y="35"/>
                        </a:cubicBezTo>
                        <a:cubicBezTo>
                          <a:pt x="16" y="34"/>
                          <a:pt x="17" y="34"/>
                          <a:pt x="18" y="33"/>
                        </a:cubicBezTo>
                        <a:cubicBezTo>
                          <a:pt x="18" y="33"/>
                          <a:pt x="18" y="33"/>
                          <a:pt x="18" y="33"/>
                        </a:cubicBezTo>
                        <a:cubicBezTo>
                          <a:pt x="17" y="35"/>
                          <a:pt x="16" y="36"/>
                          <a:pt x="15" y="37"/>
                        </a:cubicBezTo>
                        <a:close/>
                        <a:moveTo>
                          <a:pt x="15" y="39"/>
                        </a:moveTo>
                        <a:cubicBezTo>
                          <a:pt x="17" y="38"/>
                          <a:pt x="18" y="36"/>
                          <a:pt x="19" y="34"/>
                        </a:cubicBezTo>
                        <a:cubicBezTo>
                          <a:pt x="20" y="35"/>
                          <a:pt x="20" y="35"/>
                          <a:pt x="20" y="35"/>
                        </a:cubicBezTo>
                        <a:cubicBezTo>
                          <a:pt x="19" y="37"/>
                          <a:pt x="18" y="39"/>
                          <a:pt x="17" y="40"/>
                        </a:cubicBezTo>
                        <a:cubicBezTo>
                          <a:pt x="16" y="40"/>
                          <a:pt x="16" y="39"/>
                          <a:pt x="15" y="39"/>
                        </a:cubicBezTo>
                        <a:close/>
                        <a:moveTo>
                          <a:pt x="15" y="53"/>
                        </a:moveTo>
                        <a:cubicBezTo>
                          <a:pt x="17" y="47"/>
                          <a:pt x="19" y="41"/>
                          <a:pt x="23" y="36"/>
                        </a:cubicBezTo>
                        <a:cubicBezTo>
                          <a:pt x="23" y="35"/>
                          <a:pt x="23" y="34"/>
                          <a:pt x="23" y="34"/>
                        </a:cubicBezTo>
                        <a:cubicBezTo>
                          <a:pt x="21" y="32"/>
                          <a:pt x="18" y="29"/>
                          <a:pt x="16" y="27"/>
                        </a:cubicBezTo>
                        <a:cubicBezTo>
                          <a:pt x="20" y="23"/>
                          <a:pt x="24" y="19"/>
                          <a:pt x="29" y="15"/>
                        </a:cubicBezTo>
                        <a:cubicBezTo>
                          <a:pt x="31" y="17"/>
                          <a:pt x="33" y="19"/>
                          <a:pt x="35" y="21"/>
                        </a:cubicBezTo>
                        <a:cubicBezTo>
                          <a:pt x="36" y="22"/>
                          <a:pt x="36" y="22"/>
                          <a:pt x="37" y="22"/>
                        </a:cubicBezTo>
                        <a:cubicBezTo>
                          <a:pt x="42" y="18"/>
                          <a:pt x="48" y="16"/>
                          <a:pt x="55" y="14"/>
                        </a:cubicBezTo>
                        <a:cubicBezTo>
                          <a:pt x="55" y="14"/>
                          <a:pt x="56" y="14"/>
                          <a:pt x="56" y="13"/>
                        </a:cubicBezTo>
                        <a:cubicBezTo>
                          <a:pt x="56" y="10"/>
                          <a:pt x="56" y="7"/>
                          <a:pt x="56" y="4"/>
                        </a:cubicBezTo>
                        <a:cubicBezTo>
                          <a:pt x="59" y="3"/>
                          <a:pt x="61" y="3"/>
                          <a:pt x="64" y="3"/>
                        </a:cubicBezTo>
                        <a:cubicBezTo>
                          <a:pt x="67" y="3"/>
                          <a:pt x="70" y="3"/>
                          <a:pt x="73" y="4"/>
                        </a:cubicBezTo>
                        <a:cubicBezTo>
                          <a:pt x="73" y="7"/>
                          <a:pt x="73" y="10"/>
                          <a:pt x="73" y="13"/>
                        </a:cubicBezTo>
                        <a:cubicBezTo>
                          <a:pt x="73" y="14"/>
                          <a:pt x="74" y="14"/>
                          <a:pt x="74" y="14"/>
                        </a:cubicBezTo>
                        <a:cubicBezTo>
                          <a:pt x="81" y="16"/>
                          <a:pt x="86" y="18"/>
                          <a:pt x="92" y="22"/>
                        </a:cubicBezTo>
                        <a:cubicBezTo>
                          <a:pt x="92" y="22"/>
                          <a:pt x="93" y="22"/>
                          <a:pt x="94" y="21"/>
                        </a:cubicBezTo>
                        <a:cubicBezTo>
                          <a:pt x="96" y="19"/>
                          <a:pt x="98" y="17"/>
                          <a:pt x="100" y="15"/>
                        </a:cubicBezTo>
                        <a:cubicBezTo>
                          <a:pt x="100" y="15"/>
                          <a:pt x="100" y="15"/>
                          <a:pt x="100" y="15"/>
                        </a:cubicBezTo>
                        <a:cubicBezTo>
                          <a:pt x="103" y="17"/>
                          <a:pt x="109" y="23"/>
                          <a:pt x="110" y="24"/>
                        </a:cubicBezTo>
                        <a:cubicBezTo>
                          <a:pt x="111" y="25"/>
                          <a:pt x="111" y="26"/>
                          <a:pt x="112" y="27"/>
                        </a:cubicBezTo>
                        <a:cubicBezTo>
                          <a:pt x="112" y="27"/>
                          <a:pt x="112" y="27"/>
                          <a:pt x="112" y="27"/>
                        </a:cubicBezTo>
                        <a:cubicBezTo>
                          <a:pt x="112" y="27"/>
                          <a:pt x="112" y="27"/>
                          <a:pt x="112" y="27"/>
                        </a:cubicBezTo>
                        <a:cubicBezTo>
                          <a:pt x="110" y="29"/>
                          <a:pt x="108" y="32"/>
                          <a:pt x="106" y="34"/>
                        </a:cubicBezTo>
                        <a:cubicBezTo>
                          <a:pt x="106" y="34"/>
                          <a:pt x="105" y="35"/>
                          <a:pt x="106" y="36"/>
                        </a:cubicBezTo>
                        <a:cubicBezTo>
                          <a:pt x="109" y="41"/>
                          <a:pt x="112" y="47"/>
                          <a:pt x="113" y="53"/>
                        </a:cubicBezTo>
                        <a:cubicBezTo>
                          <a:pt x="113" y="54"/>
                          <a:pt x="114" y="54"/>
                          <a:pt x="115" y="54"/>
                        </a:cubicBezTo>
                        <a:cubicBezTo>
                          <a:pt x="118" y="54"/>
                          <a:pt x="121" y="54"/>
                          <a:pt x="124" y="54"/>
                        </a:cubicBezTo>
                        <a:cubicBezTo>
                          <a:pt x="124" y="57"/>
                          <a:pt x="124" y="60"/>
                          <a:pt x="124" y="63"/>
                        </a:cubicBezTo>
                        <a:cubicBezTo>
                          <a:pt x="124" y="66"/>
                          <a:pt x="124" y="69"/>
                          <a:pt x="124" y="72"/>
                        </a:cubicBezTo>
                        <a:cubicBezTo>
                          <a:pt x="123" y="72"/>
                          <a:pt x="123" y="72"/>
                          <a:pt x="123" y="72"/>
                        </a:cubicBezTo>
                        <a:cubicBezTo>
                          <a:pt x="120" y="72"/>
                          <a:pt x="117" y="72"/>
                          <a:pt x="115" y="73"/>
                        </a:cubicBezTo>
                        <a:cubicBezTo>
                          <a:pt x="114" y="74"/>
                          <a:pt x="113" y="75"/>
                          <a:pt x="112" y="77"/>
                        </a:cubicBezTo>
                        <a:cubicBezTo>
                          <a:pt x="110" y="80"/>
                          <a:pt x="110" y="85"/>
                          <a:pt x="106" y="91"/>
                        </a:cubicBezTo>
                        <a:cubicBezTo>
                          <a:pt x="106" y="91"/>
                          <a:pt x="106" y="92"/>
                          <a:pt x="106" y="93"/>
                        </a:cubicBezTo>
                        <a:cubicBezTo>
                          <a:pt x="108" y="95"/>
                          <a:pt x="110" y="97"/>
                          <a:pt x="113" y="99"/>
                        </a:cubicBezTo>
                        <a:cubicBezTo>
                          <a:pt x="109" y="104"/>
                          <a:pt x="105" y="108"/>
                          <a:pt x="100" y="111"/>
                        </a:cubicBezTo>
                        <a:cubicBezTo>
                          <a:pt x="98" y="109"/>
                          <a:pt x="96" y="107"/>
                          <a:pt x="94" y="105"/>
                        </a:cubicBezTo>
                        <a:cubicBezTo>
                          <a:pt x="93" y="104"/>
                          <a:pt x="93" y="104"/>
                          <a:pt x="92" y="105"/>
                        </a:cubicBezTo>
                        <a:cubicBezTo>
                          <a:pt x="87" y="108"/>
                          <a:pt x="81" y="111"/>
                          <a:pt x="74" y="112"/>
                        </a:cubicBezTo>
                        <a:cubicBezTo>
                          <a:pt x="74" y="112"/>
                          <a:pt x="73" y="113"/>
                          <a:pt x="73" y="114"/>
                        </a:cubicBezTo>
                        <a:cubicBezTo>
                          <a:pt x="73" y="117"/>
                          <a:pt x="73" y="120"/>
                          <a:pt x="73" y="123"/>
                        </a:cubicBezTo>
                        <a:cubicBezTo>
                          <a:pt x="70" y="123"/>
                          <a:pt x="67" y="123"/>
                          <a:pt x="64" y="123"/>
                        </a:cubicBezTo>
                        <a:cubicBezTo>
                          <a:pt x="61" y="123"/>
                          <a:pt x="59" y="123"/>
                          <a:pt x="56" y="123"/>
                        </a:cubicBezTo>
                        <a:cubicBezTo>
                          <a:pt x="56" y="120"/>
                          <a:pt x="56" y="117"/>
                          <a:pt x="56" y="114"/>
                        </a:cubicBezTo>
                        <a:cubicBezTo>
                          <a:pt x="56" y="113"/>
                          <a:pt x="55" y="112"/>
                          <a:pt x="55" y="112"/>
                        </a:cubicBezTo>
                        <a:cubicBezTo>
                          <a:pt x="48" y="111"/>
                          <a:pt x="42" y="108"/>
                          <a:pt x="37" y="105"/>
                        </a:cubicBezTo>
                        <a:cubicBezTo>
                          <a:pt x="36" y="104"/>
                          <a:pt x="35" y="104"/>
                          <a:pt x="35" y="105"/>
                        </a:cubicBezTo>
                        <a:cubicBezTo>
                          <a:pt x="33" y="107"/>
                          <a:pt x="31" y="109"/>
                          <a:pt x="28" y="111"/>
                        </a:cubicBezTo>
                        <a:cubicBezTo>
                          <a:pt x="28" y="111"/>
                          <a:pt x="28" y="111"/>
                          <a:pt x="28" y="111"/>
                        </a:cubicBezTo>
                        <a:cubicBezTo>
                          <a:pt x="28" y="111"/>
                          <a:pt x="28" y="111"/>
                          <a:pt x="28" y="111"/>
                        </a:cubicBezTo>
                        <a:cubicBezTo>
                          <a:pt x="24" y="108"/>
                          <a:pt x="20" y="104"/>
                          <a:pt x="16" y="99"/>
                        </a:cubicBezTo>
                        <a:cubicBezTo>
                          <a:pt x="18" y="97"/>
                          <a:pt x="20" y="95"/>
                          <a:pt x="23" y="93"/>
                        </a:cubicBezTo>
                        <a:cubicBezTo>
                          <a:pt x="23" y="92"/>
                          <a:pt x="23" y="91"/>
                          <a:pt x="23" y="91"/>
                        </a:cubicBezTo>
                        <a:cubicBezTo>
                          <a:pt x="19" y="85"/>
                          <a:pt x="17" y="79"/>
                          <a:pt x="15" y="73"/>
                        </a:cubicBezTo>
                        <a:cubicBezTo>
                          <a:pt x="15" y="72"/>
                          <a:pt x="15" y="72"/>
                          <a:pt x="14" y="72"/>
                        </a:cubicBezTo>
                        <a:cubicBezTo>
                          <a:pt x="11" y="72"/>
                          <a:pt x="8" y="72"/>
                          <a:pt x="5" y="72"/>
                        </a:cubicBezTo>
                        <a:cubicBezTo>
                          <a:pt x="5" y="69"/>
                          <a:pt x="4" y="66"/>
                          <a:pt x="4" y="64"/>
                        </a:cubicBezTo>
                        <a:cubicBezTo>
                          <a:pt x="4" y="61"/>
                          <a:pt x="5" y="57"/>
                          <a:pt x="5" y="54"/>
                        </a:cubicBezTo>
                        <a:cubicBezTo>
                          <a:pt x="8" y="54"/>
                          <a:pt x="11" y="54"/>
                          <a:pt x="14" y="54"/>
                        </a:cubicBezTo>
                        <a:cubicBezTo>
                          <a:pt x="15" y="54"/>
                          <a:pt x="15" y="54"/>
                          <a:pt x="15" y="53"/>
                        </a:cubicBezTo>
                        <a:close/>
                        <a:moveTo>
                          <a:pt x="112" y="110"/>
                        </a:moveTo>
                        <a:cubicBezTo>
                          <a:pt x="111" y="111"/>
                          <a:pt x="110" y="113"/>
                          <a:pt x="109" y="114"/>
                        </a:cubicBezTo>
                        <a:cubicBezTo>
                          <a:pt x="110" y="111"/>
                          <a:pt x="111" y="108"/>
                          <a:pt x="111" y="105"/>
                        </a:cubicBezTo>
                        <a:cubicBezTo>
                          <a:pt x="112" y="105"/>
                          <a:pt x="112" y="104"/>
                          <a:pt x="113" y="104"/>
                        </a:cubicBezTo>
                        <a:cubicBezTo>
                          <a:pt x="113" y="106"/>
                          <a:pt x="112" y="108"/>
                          <a:pt x="112" y="110"/>
                        </a:cubicBezTo>
                        <a:close/>
                        <a:moveTo>
                          <a:pt x="103" y="120"/>
                        </a:moveTo>
                        <a:cubicBezTo>
                          <a:pt x="104" y="116"/>
                          <a:pt x="105" y="113"/>
                          <a:pt x="106" y="110"/>
                        </a:cubicBezTo>
                        <a:cubicBezTo>
                          <a:pt x="107" y="109"/>
                          <a:pt x="108" y="109"/>
                          <a:pt x="109" y="108"/>
                        </a:cubicBezTo>
                        <a:cubicBezTo>
                          <a:pt x="108" y="111"/>
                          <a:pt x="107" y="113"/>
                          <a:pt x="107" y="116"/>
                        </a:cubicBezTo>
                        <a:cubicBezTo>
                          <a:pt x="106" y="117"/>
                          <a:pt x="104" y="118"/>
                          <a:pt x="103" y="120"/>
                        </a:cubicBezTo>
                        <a:close/>
                        <a:moveTo>
                          <a:pt x="94" y="118"/>
                        </a:moveTo>
                        <a:cubicBezTo>
                          <a:pt x="95" y="116"/>
                          <a:pt x="96" y="114"/>
                          <a:pt x="97" y="112"/>
                        </a:cubicBezTo>
                        <a:cubicBezTo>
                          <a:pt x="97" y="112"/>
                          <a:pt x="97" y="113"/>
                          <a:pt x="98" y="113"/>
                        </a:cubicBezTo>
                        <a:cubicBezTo>
                          <a:pt x="98" y="113"/>
                          <a:pt x="98" y="113"/>
                          <a:pt x="98" y="113"/>
                        </a:cubicBezTo>
                        <a:cubicBezTo>
                          <a:pt x="97" y="115"/>
                          <a:pt x="96" y="117"/>
                          <a:pt x="95" y="119"/>
                        </a:cubicBezTo>
                        <a:cubicBezTo>
                          <a:pt x="95" y="118"/>
                          <a:pt x="94" y="118"/>
                          <a:pt x="94" y="118"/>
                        </a:cubicBezTo>
                        <a:close/>
                        <a:moveTo>
                          <a:pt x="76" y="123"/>
                        </a:moveTo>
                        <a:cubicBezTo>
                          <a:pt x="76" y="122"/>
                          <a:pt x="76" y="121"/>
                          <a:pt x="76" y="120"/>
                        </a:cubicBezTo>
                        <a:cubicBezTo>
                          <a:pt x="77" y="118"/>
                          <a:pt x="79" y="116"/>
                          <a:pt x="80" y="114"/>
                        </a:cubicBezTo>
                        <a:cubicBezTo>
                          <a:pt x="80" y="114"/>
                          <a:pt x="81" y="113"/>
                          <a:pt x="82" y="113"/>
                        </a:cubicBezTo>
                        <a:cubicBezTo>
                          <a:pt x="80" y="116"/>
                          <a:pt x="79" y="119"/>
                          <a:pt x="77" y="122"/>
                        </a:cubicBezTo>
                        <a:cubicBezTo>
                          <a:pt x="77" y="122"/>
                          <a:pt x="76" y="122"/>
                          <a:pt x="76" y="123"/>
                        </a:cubicBezTo>
                        <a:close/>
                        <a:moveTo>
                          <a:pt x="72" y="134"/>
                        </a:moveTo>
                        <a:cubicBezTo>
                          <a:pt x="71" y="134"/>
                          <a:pt x="71" y="134"/>
                          <a:pt x="70" y="134"/>
                        </a:cubicBezTo>
                        <a:cubicBezTo>
                          <a:pt x="71" y="132"/>
                          <a:pt x="72" y="130"/>
                          <a:pt x="73" y="128"/>
                        </a:cubicBezTo>
                        <a:cubicBezTo>
                          <a:pt x="72" y="130"/>
                          <a:pt x="72" y="132"/>
                          <a:pt x="72" y="134"/>
                        </a:cubicBezTo>
                        <a:close/>
                        <a:moveTo>
                          <a:pt x="72" y="126"/>
                        </a:moveTo>
                        <a:cubicBezTo>
                          <a:pt x="72" y="126"/>
                          <a:pt x="72" y="126"/>
                          <a:pt x="72" y="126"/>
                        </a:cubicBezTo>
                        <a:cubicBezTo>
                          <a:pt x="71" y="129"/>
                          <a:pt x="70" y="132"/>
                          <a:pt x="68" y="135"/>
                        </a:cubicBezTo>
                        <a:cubicBezTo>
                          <a:pt x="68" y="135"/>
                          <a:pt x="67" y="135"/>
                          <a:pt x="66" y="135"/>
                        </a:cubicBezTo>
                        <a:cubicBezTo>
                          <a:pt x="67" y="132"/>
                          <a:pt x="68" y="129"/>
                          <a:pt x="69" y="126"/>
                        </a:cubicBezTo>
                        <a:cubicBezTo>
                          <a:pt x="70" y="126"/>
                          <a:pt x="71" y="126"/>
                          <a:pt x="72" y="126"/>
                        </a:cubicBezTo>
                        <a:close/>
                        <a:moveTo>
                          <a:pt x="76" y="115"/>
                        </a:moveTo>
                        <a:cubicBezTo>
                          <a:pt x="77" y="115"/>
                          <a:pt x="77" y="114"/>
                          <a:pt x="78" y="114"/>
                        </a:cubicBezTo>
                        <a:cubicBezTo>
                          <a:pt x="77" y="115"/>
                          <a:pt x="77" y="116"/>
                          <a:pt x="76" y="117"/>
                        </a:cubicBezTo>
                        <a:cubicBezTo>
                          <a:pt x="76" y="116"/>
                          <a:pt x="76" y="116"/>
                          <a:pt x="76" y="115"/>
                        </a:cubicBezTo>
                        <a:close/>
                        <a:moveTo>
                          <a:pt x="84" y="112"/>
                        </a:moveTo>
                        <a:cubicBezTo>
                          <a:pt x="85" y="112"/>
                          <a:pt x="86" y="111"/>
                          <a:pt x="87" y="111"/>
                        </a:cubicBezTo>
                        <a:cubicBezTo>
                          <a:pt x="86" y="114"/>
                          <a:pt x="85" y="117"/>
                          <a:pt x="83" y="120"/>
                        </a:cubicBezTo>
                        <a:cubicBezTo>
                          <a:pt x="82" y="121"/>
                          <a:pt x="81" y="121"/>
                          <a:pt x="79" y="122"/>
                        </a:cubicBezTo>
                        <a:cubicBezTo>
                          <a:pt x="80" y="119"/>
                          <a:pt x="82" y="115"/>
                          <a:pt x="84" y="112"/>
                        </a:cubicBezTo>
                        <a:close/>
                        <a:moveTo>
                          <a:pt x="89" y="110"/>
                        </a:moveTo>
                        <a:cubicBezTo>
                          <a:pt x="90" y="110"/>
                          <a:pt x="90" y="109"/>
                          <a:pt x="91" y="109"/>
                        </a:cubicBezTo>
                        <a:cubicBezTo>
                          <a:pt x="90" y="112"/>
                          <a:pt x="89" y="115"/>
                          <a:pt x="87" y="118"/>
                        </a:cubicBezTo>
                        <a:cubicBezTo>
                          <a:pt x="87" y="119"/>
                          <a:pt x="86" y="119"/>
                          <a:pt x="85" y="119"/>
                        </a:cubicBezTo>
                        <a:cubicBezTo>
                          <a:pt x="86" y="116"/>
                          <a:pt x="88" y="113"/>
                          <a:pt x="89" y="110"/>
                        </a:cubicBezTo>
                        <a:close/>
                        <a:moveTo>
                          <a:pt x="94" y="109"/>
                        </a:moveTo>
                        <a:cubicBezTo>
                          <a:pt x="95" y="110"/>
                          <a:pt x="95" y="110"/>
                          <a:pt x="96" y="111"/>
                        </a:cubicBezTo>
                        <a:cubicBezTo>
                          <a:pt x="95" y="112"/>
                          <a:pt x="94" y="114"/>
                          <a:pt x="94" y="115"/>
                        </a:cubicBezTo>
                        <a:cubicBezTo>
                          <a:pt x="94" y="113"/>
                          <a:pt x="94" y="111"/>
                          <a:pt x="94" y="109"/>
                        </a:cubicBezTo>
                        <a:close/>
                        <a:moveTo>
                          <a:pt x="91" y="114"/>
                        </a:moveTo>
                        <a:cubicBezTo>
                          <a:pt x="91" y="115"/>
                          <a:pt x="91" y="116"/>
                          <a:pt x="91" y="116"/>
                        </a:cubicBezTo>
                        <a:cubicBezTo>
                          <a:pt x="90" y="117"/>
                          <a:pt x="90" y="117"/>
                          <a:pt x="89" y="117"/>
                        </a:cubicBezTo>
                        <a:cubicBezTo>
                          <a:pt x="90" y="116"/>
                          <a:pt x="90" y="115"/>
                          <a:pt x="91" y="114"/>
                        </a:cubicBezTo>
                        <a:close/>
                        <a:moveTo>
                          <a:pt x="98" y="116"/>
                        </a:moveTo>
                        <a:cubicBezTo>
                          <a:pt x="98" y="118"/>
                          <a:pt x="98" y="119"/>
                          <a:pt x="97" y="121"/>
                        </a:cubicBezTo>
                        <a:cubicBezTo>
                          <a:pt x="97" y="121"/>
                          <a:pt x="97" y="120"/>
                          <a:pt x="96" y="120"/>
                        </a:cubicBezTo>
                        <a:cubicBezTo>
                          <a:pt x="97" y="118"/>
                          <a:pt x="97" y="117"/>
                          <a:pt x="98" y="116"/>
                        </a:cubicBezTo>
                        <a:close/>
                        <a:moveTo>
                          <a:pt x="101" y="114"/>
                        </a:moveTo>
                        <a:cubicBezTo>
                          <a:pt x="102" y="114"/>
                          <a:pt x="103" y="113"/>
                          <a:pt x="104" y="112"/>
                        </a:cubicBezTo>
                        <a:cubicBezTo>
                          <a:pt x="103" y="115"/>
                          <a:pt x="102" y="118"/>
                          <a:pt x="101" y="121"/>
                        </a:cubicBezTo>
                        <a:cubicBezTo>
                          <a:pt x="101" y="121"/>
                          <a:pt x="101" y="121"/>
                          <a:pt x="101" y="121"/>
                        </a:cubicBezTo>
                        <a:cubicBezTo>
                          <a:pt x="101" y="122"/>
                          <a:pt x="101" y="122"/>
                          <a:pt x="100" y="122"/>
                        </a:cubicBezTo>
                        <a:cubicBezTo>
                          <a:pt x="101" y="119"/>
                          <a:pt x="101" y="117"/>
                          <a:pt x="101" y="114"/>
                        </a:cubicBezTo>
                        <a:close/>
                        <a:moveTo>
                          <a:pt x="46" y="122"/>
                        </a:moveTo>
                        <a:cubicBezTo>
                          <a:pt x="46" y="122"/>
                          <a:pt x="45" y="121"/>
                          <a:pt x="44" y="121"/>
                        </a:cubicBezTo>
                        <a:cubicBezTo>
                          <a:pt x="46" y="118"/>
                          <a:pt x="48" y="116"/>
                          <a:pt x="50" y="114"/>
                        </a:cubicBezTo>
                        <a:cubicBezTo>
                          <a:pt x="50" y="114"/>
                          <a:pt x="51" y="114"/>
                          <a:pt x="52" y="115"/>
                        </a:cubicBezTo>
                        <a:cubicBezTo>
                          <a:pt x="50" y="117"/>
                          <a:pt x="48" y="120"/>
                          <a:pt x="46" y="122"/>
                        </a:cubicBezTo>
                        <a:close/>
                        <a:moveTo>
                          <a:pt x="38" y="109"/>
                        </a:moveTo>
                        <a:cubicBezTo>
                          <a:pt x="38" y="110"/>
                          <a:pt x="37" y="110"/>
                          <a:pt x="37" y="111"/>
                        </a:cubicBezTo>
                        <a:cubicBezTo>
                          <a:pt x="37" y="110"/>
                          <a:pt x="37" y="109"/>
                          <a:pt x="37" y="108"/>
                        </a:cubicBezTo>
                        <a:cubicBezTo>
                          <a:pt x="37" y="109"/>
                          <a:pt x="38" y="109"/>
                          <a:pt x="38" y="109"/>
                        </a:cubicBezTo>
                        <a:close/>
                        <a:moveTo>
                          <a:pt x="37" y="114"/>
                        </a:moveTo>
                        <a:cubicBezTo>
                          <a:pt x="38" y="112"/>
                          <a:pt x="38" y="111"/>
                          <a:pt x="40" y="110"/>
                        </a:cubicBezTo>
                        <a:cubicBezTo>
                          <a:pt x="40" y="110"/>
                          <a:pt x="41" y="110"/>
                          <a:pt x="41" y="111"/>
                        </a:cubicBezTo>
                        <a:cubicBezTo>
                          <a:pt x="40" y="113"/>
                          <a:pt x="38" y="115"/>
                          <a:pt x="37" y="117"/>
                        </a:cubicBezTo>
                        <a:cubicBezTo>
                          <a:pt x="36" y="117"/>
                          <a:pt x="36" y="117"/>
                          <a:pt x="36" y="117"/>
                        </a:cubicBezTo>
                        <a:cubicBezTo>
                          <a:pt x="36" y="116"/>
                          <a:pt x="37" y="115"/>
                          <a:pt x="37" y="114"/>
                        </a:cubicBezTo>
                        <a:close/>
                        <a:moveTo>
                          <a:pt x="42" y="111"/>
                        </a:moveTo>
                        <a:cubicBezTo>
                          <a:pt x="43" y="112"/>
                          <a:pt x="44" y="112"/>
                          <a:pt x="45" y="112"/>
                        </a:cubicBezTo>
                        <a:cubicBezTo>
                          <a:pt x="43" y="114"/>
                          <a:pt x="41" y="116"/>
                          <a:pt x="39" y="119"/>
                        </a:cubicBezTo>
                        <a:cubicBezTo>
                          <a:pt x="39" y="118"/>
                          <a:pt x="38" y="118"/>
                          <a:pt x="38" y="118"/>
                        </a:cubicBezTo>
                        <a:cubicBezTo>
                          <a:pt x="39" y="116"/>
                          <a:pt x="41" y="114"/>
                          <a:pt x="42" y="111"/>
                        </a:cubicBezTo>
                        <a:close/>
                        <a:moveTo>
                          <a:pt x="46" y="113"/>
                        </a:moveTo>
                        <a:cubicBezTo>
                          <a:pt x="47" y="113"/>
                          <a:pt x="47" y="113"/>
                          <a:pt x="48" y="114"/>
                        </a:cubicBezTo>
                        <a:cubicBezTo>
                          <a:pt x="46" y="116"/>
                          <a:pt x="44" y="118"/>
                          <a:pt x="42" y="120"/>
                        </a:cubicBezTo>
                        <a:cubicBezTo>
                          <a:pt x="42" y="120"/>
                          <a:pt x="41" y="120"/>
                          <a:pt x="41" y="119"/>
                        </a:cubicBezTo>
                        <a:cubicBezTo>
                          <a:pt x="42" y="117"/>
                          <a:pt x="44" y="115"/>
                          <a:pt x="46" y="113"/>
                        </a:cubicBezTo>
                        <a:close/>
                        <a:moveTo>
                          <a:pt x="59" y="126"/>
                        </a:moveTo>
                        <a:cubicBezTo>
                          <a:pt x="58" y="128"/>
                          <a:pt x="57" y="131"/>
                          <a:pt x="56" y="133"/>
                        </a:cubicBezTo>
                        <a:cubicBezTo>
                          <a:pt x="56" y="131"/>
                          <a:pt x="56" y="128"/>
                          <a:pt x="56" y="126"/>
                        </a:cubicBezTo>
                        <a:cubicBezTo>
                          <a:pt x="57" y="126"/>
                          <a:pt x="58" y="126"/>
                          <a:pt x="59" y="126"/>
                        </a:cubicBezTo>
                        <a:close/>
                        <a:moveTo>
                          <a:pt x="60" y="126"/>
                        </a:moveTo>
                        <a:cubicBezTo>
                          <a:pt x="61" y="126"/>
                          <a:pt x="62" y="126"/>
                          <a:pt x="63" y="126"/>
                        </a:cubicBezTo>
                        <a:cubicBezTo>
                          <a:pt x="62" y="129"/>
                          <a:pt x="60" y="132"/>
                          <a:pt x="59" y="135"/>
                        </a:cubicBezTo>
                        <a:cubicBezTo>
                          <a:pt x="59" y="135"/>
                          <a:pt x="58" y="135"/>
                          <a:pt x="57" y="134"/>
                        </a:cubicBezTo>
                        <a:cubicBezTo>
                          <a:pt x="58" y="132"/>
                          <a:pt x="59" y="129"/>
                          <a:pt x="60" y="126"/>
                        </a:cubicBezTo>
                        <a:close/>
                        <a:moveTo>
                          <a:pt x="27" y="114"/>
                        </a:moveTo>
                        <a:cubicBezTo>
                          <a:pt x="26" y="116"/>
                          <a:pt x="26" y="119"/>
                          <a:pt x="25" y="121"/>
                        </a:cubicBezTo>
                        <a:cubicBezTo>
                          <a:pt x="25" y="121"/>
                          <a:pt x="24" y="120"/>
                          <a:pt x="23" y="120"/>
                        </a:cubicBezTo>
                        <a:cubicBezTo>
                          <a:pt x="24" y="118"/>
                          <a:pt x="26" y="116"/>
                          <a:pt x="27" y="114"/>
                        </a:cubicBezTo>
                        <a:cubicBezTo>
                          <a:pt x="27" y="114"/>
                          <a:pt x="27" y="114"/>
                          <a:pt x="27" y="114"/>
                        </a:cubicBezTo>
                        <a:close/>
                        <a:moveTo>
                          <a:pt x="3" y="75"/>
                        </a:moveTo>
                        <a:cubicBezTo>
                          <a:pt x="3" y="75"/>
                          <a:pt x="3" y="75"/>
                          <a:pt x="4" y="75"/>
                        </a:cubicBezTo>
                        <a:cubicBezTo>
                          <a:pt x="4" y="75"/>
                          <a:pt x="5" y="75"/>
                          <a:pt x="6" y="75"/>
                        </a:cubicBezTo>
                        <a:cubicBezTo>
                          <a:pt x="5" y="76"/>
                          <a:pt x="4" y="78"/>
                          <a:pt x="3" y="80"/>
                        </a:cubicBezTo>
                        <a:cubicBezTo>
                          <a:pt x="3" y="78"/>
                          <a:pt x="3" y="76"/>
                          <a:pt x="3" y="75"/>
                        </a:cubicBezTo>
                        <a:close/>
                        <a:moveTo>
                          <a:pt x="4" y="83"/>
                        </a:moveTo>
                        <a:cubicBezTo>
                          <a:pt x="5" y="80"/>
                          <a:pt x="6" y="77"/>
                          <a:pt x="7" y="75"/>
                        </a:cubicBezTo>
                        <a:cubicBezTo>
                          <a:pt x="8" y="75"/>
                          <a:pt x="9" y="75"/>
                          <a:pt x="10" y="75"/>
                        </a:cubicBezTo>
                        <a:cubicBezTo>
                          <a:pt x="9" y="77"/>
                          <a:pt x="8" y="80"/>
                          <a:pt x="7" y="83"/>
                        </a:cubicBezTo>
                        <a:cubicBezTo>
                          <a:pt x="6" y="83"/>
                          <a:pt x="5" y="83"/>
                          <a:pt x="4" y="83"/>
                        </a:cubicBezTo>
                        <a:cubicBezTo>
                          <a:pt x="4" y="83"/>
                          <a:pt x="4" y="83"/>
                          <a:pt x="4" y="83"/>
                        </a:cubicBezTo>
                        <a:close/>
                        <a:moveTo>
                          <a:pt x="12" y="75"/>
                        </a:moveTo>
                        <a:cubicBezTo>
                          <a:pt x="12" y="76"/>
                          <a:pt x="12" y="78"/>
                          <a:pt x="12" y="79"/>
                        </a:cubicBezTo>
                        <a:cubicBezTo>
                          <a:pt x="11" y="81"/>
                          <a:pt x="11" y="82"/>
                          <a:pt x="10" y="83"/>
                        </a:cubicBezTo>
                        <a:cubicBezTo>
                          <a:pt x="10" y="83"/>
                          <a:pt x="9" y="83"/>
                          <a:pt x="8" y="83"/>
                        </a:cubicBezTo>
                        <a:cubicBezTo>
                          <a:pt x="9" y="80"/>
                          <a:pt x="11" y="78"/>
                          <a:pt x="12" y="75"/>
                        </a:cubicBezTo>
                        <a:close/>
                        <a:moveTo>
                          <a:pt x="14" y="85"/>
                        </a:moveTo>
                        <a:cubicBezTo>
                          <a:pt x="14" y="85"/>
                          <a:pt x="14" y="85"/>
                          <a:pt x="14" y="85"/>
                        </a:cubicBezTo>
                        <a:cubicBezTo>
                          <a:pt x="15" y="84"/>
                          <a:pt x="15" y="82"/>
                          <a:pt x="15" y="81"/>
                        </a:cubicBezTo>
                        <a:cubicBezTo>
                          <a:pt x="15" y="82"/>
                          <a:pt x="15" y="83"/>
                          <a:pt x="16" y="84"/>
                        </a:cubicBezTo>
                        <a:cubicBezTo>
                          <a:pt x="15" y="85"/>
                          <a:pt x="15" y="86"/>
                          <a:pt x="15" y="87"/>
                        </a:cubicBezTo>
                        <a:cubicBezTo>
                          <a:pt x="15" y="86"/>
                          <a:pt x="15" y="86"/>
                          <a:pt x="14" y="85"/>
                        </a:cubicBezTo>
                        <a:close/>
                        <a:moveTo>
                          <a:pt x="17" y="86"/>
                        </a:moveTo>
                        <a:cubicBezTo>
                          <a:pt x="17" y="87"/>
                          <a:pt x="18" y="88"/>
                          <a:pt x="18" y="89"/>
                        </a:cubicBezTo>
                        <a:cubicBezTo>
                          <a:pt x="18" y="90"/>
                          <a:pt x="17" y="91"/>
                          <a:pt x="17" y="93"/>
                        </a:cubicBezTo>
                        <a:cubicBezTo>
                          <a:pt x="16" y="91"/>
                          <a:pt x="16" y="90"/>
                          <a:pt x="16" y="89"/>
                        </a:cubicBezTo>
                        <a:cubicBezTo>
                          <a:pt x="16" y="88"/>
                          <a:pt x="16" y="87"/>
                          <a:pt x="17" y="86"/>
                        </a:cubicBezTo>
                        <a:close/>
                        <a:moveTo>
                          <a:pt x="20" y="91"/>
                        </a:moveTo>
                        <a:cubicBezTo>
                          <a:pt x="19" y="92"/>
                          <a:pt x="19" y="92"/>
                          <a:pt x="18" y="93"/>
                        </a:cubicBezTo>
                        <a:cubicBezTo>
                          <a:pt x="18" y="92"/>
                          <a:pt x="19" y="91"/>
                          <a:pt x="19" y="90"/>
                        </a:cubicBezTo>
                        <a:cubicBezTo>
                          <a:pt x="19" y="91"/>
                          <a:pt x="19" y="91"/>
                          <a:pt x="20" y="91"/>
                        </a:cubicBezTo>
                        <a:close/>
                        <a:moveTo>
                          <a:pt x="15" y="103"/>
                        </a:moveTo>
                        <a:cubicBezTo>
                          <a:pt x="16" y="103"/>
                          <a:pt x="16" y="104"/>
                          <a:pt x="17" y="104"/>
                        </a:cubicBezTo>
                        <a:cubicBezTo>
                          <a:pt x="16" y="105"/>
                          <a:pt x="16" y="106"/>
                          <a:pt x="15" y="107"/>
                        </a:cubicBezTo>
                        <a:cubicBezTo>
                          <a:pt x="15" y="105"/>
                          <a:pt x="15" y="104"/>
                          <a:pt x="15" y="103"/>
                        </a:cubicBezTo>
                        <a:close/>
                        <a:moveTo>
                          <a:pt x="18" y="105"/>
                        </a:moveTo>
                        <a:cubicBezTo>
                          <a:pt x="18" y="106"/>
                          <a:pt x="18" y="106"/>
                          <a:pt x="18" y="106"/>
                        </a:cubicBezTo>
                        <a:cubicBezTo>
                          <a:pt x="17" y="108"/>
                          <a:pt x="16" y="109"/>
                          <a:pt x="15" y="111"/>
                        </a:cubicBezTo>
                        <a:cubicBezTo>
                          <a:pt x="15" y="111"/>
                          <a:pt x="15" y="110"/>
                          <a:pt x="15" y="110"/>
                        </a:cubicBezTo>
                        <a:cubicBezTo>
                          <a:pt x="16" y="109"/>
                          <a:pt x="17" y="107"/>
                          <a:pt x="18" y="105"/>
                        </a:cubicBezTo>
                        <a:close/>
                        <a:moveTo>
                          <a:pt x="19" y="107"/>
                        </a:moveTo>
                        <a:cubicBezTo>
                          <a:pt x="20" y="108"/>
                          <a:pt x="20" y="108"/>
                          <a:pt x="21" y="109"/>
                        </a:cubicBezTo>
                        <a:cubicBezTo>
                          <a:pt x="20" y="110"/>
                          <a:pt x="18" y="112"/>
                          <a:pt x="17" y="113"/>
                        </a:cubicBezTo>
                        <a:cubicBezTo>
                          <a:pt x="17" y="113"/>
                          <a:pt x="17" y="113"/>
                          <a:pt x="16" y="112"/>
                        </a:cubicBezTo>
                        <a:cubicBezTo>
                          <a:pt x="17" y="111"/>
                          <a:pt x="18" y="109"/>
                          <a:pt x="19" y="107"/>
                        </a:cubicBezTo>
                        <a:close/>
                        <a:moveTo>
                          <a:pt x="18" y="115"/>
                        </a:moveTo>
                        <a:cubicBezTo>
                          <a:pt x="19" y="113"/>
                          <a:pt x="21" y="111"/>
                          <a:pt x="22" y="110"/>
                        </a:cubicBezTo>
                        <a:cubicBezTo>
                          <a:pt x="22" y="110"/>
                          <a:pt x="22" y="110"/>
                          <a:pt x="23" y="111"/>
                        </a:cubicBezTo>
                        <a:cubicBezTo>
                          <a:pt x="22" y="112"/>
                          <a:pt x="21" y="114"/>
                          <a:pt x="20" y="116"/>
                        </a:cubicBezTo>
                        <a:cubicBezTo>
                          <a:pt x="19" y="116"/>
                          <a:pt x="19" y="115"/>
                          <a:pt x="18" y="115"/>
                        </a:cubicBezTo>
                        <a:close/>
                        <a:moveTo>
                          <a:pt x="21" y="117"/>
                        </a:moveTo>
                        <a:cubicBezTo>
                          <a:pt x="22" y="115"/>
                          <a:pt x="23" y="113"/>
                          <a:pt x="24" y="112"/>
                        </a:cubicBezTo>
                        <a:cubicBezTo>
                          <a:pt x="24" y="112"/>
                          <a:pt x="25" y="112"/>
                          <a:pt x="25" y="113"/>
                        </a:cubicBezTo>
                        <a:cubicBezTo>
                          <a:pt x="24" y="115"/>
                          <a:pt x="23" y="117"/>
                          <a:pt x="22" y="119"/>
                        </a:cubicBezTo>
                        <a:cubicBezTo>
                          <a:pt x="22" y="118"/>
                          <a:pt x="21" y="118"/>
                          <a:pt x="21" y="117"/>
                        </a:cubicBezTo>
                        <a:close/>
                        <a:moveTo>
                          <a:pt x="28" y="122"/>
                        </a:moveTo>
                        <a:cubicBezTo>
                          <a:pt x="29" y="119"/>
                          <a:pt x="29" y="117"/>
                          <a:pt x="30" y="114"/>
                        </a:cubicBezTo>
                        <a:cubicBezTo>
                          <a:pt x="31" y="113"/>
                          <a:pt x="33" y="111"/>
                          <a:pt x="34" y="110"/>
                        </a:cubicBezTo>
                        <a:cubicBezTo>
                          <a:pt x="34" y="112"/>
                          <a:pt x="34" y="114"/>
                          <a:pt x="33" y="117"/>
                        </a:cubicBezTo>
                        <a:cubicBezTo>
                          <a:pt x="32" y="118"/>
                          <a:pt x="30" y="120"/>
                          <a:pt x="28" y="122"/>
                        </a:cubicBezTo>
                        <a:close/>
                        <a:moveTo>
                          <a:pt x="52" y="123"/>
                        </a:moveTo>
                        <a:cubicBezTo>
                          <a:pt x="50" y="123"/>
                          <a:pt x="49" y="123"/>
                          <a:pt x="48" y="122"/>
                        </a:cubicBezTo>
                        <a:cubicBezTo>
                          <a:pt x="50" y="120"/>
                          <a:pt x="51" y="118"/>
                          <a:pt x="53" y="116"/>
                        </a:cubicBezTo>
                        <a:cubicBezTo>
                          <a:pt x="53" y="119"/>
                          <a:pt x="53" y="121"/>
                          <a:pt x="53" y="124"/>
                        </a:cubicBezTo>
                        <a:cubicBezTo>
                          <a:pt x="53" y="124"/>
                          <a:pt x="53" y="125"/>
                          <a:pt x="53" y="125"/>
                        </a:cubicBezTo>
                        <a:cubicBezTo>
                          <a:pt x="53" y="125"/>
                          <a:pt x="53" y="126"/>
                          <a:pt x="53" y="126"/>
                        </a:cubicBezTo>
                        <a:cubicBezTo>
                          <a:pt x="53" y="126"/>
                          <a:pt x="53" y="125"/>
                          <a:pt x="53" y="125"/>
                        </a:cubicBezTo>
                        <a:cubicBezTo>
                          <a:pt x="53" y="124"/>
                          <a:pt x="52" y="124"/>
                          <a:pt x="52" y="123"/>
                        </a:cubicBezTo>
                        <a:close/>
                        <a:moveTo>
                          <a:pt x="61" y="135"/>
                        </a:moveTo>
                        <a:cubicBezTo>
                          <a:pt x="62" y="132"/>
                          <a:pt x="63" y="129"/>
                          <a:pt x="64" y="126"/>
                        </a:cubicBezTo>
                        <a:cubicBezTo>
                          <a:pt x="65" y="126"/>
                          <a:pt x="66" y="126"/>
                          <a:pt x="68" y="126"/>
                        </a:cubicBezTo>
                        <a:cubicBezTo>
                          <a:pt x="66" y="129"/>
                          <a:pt x="65" y="132"/>
                          <a:pt x="64" y="135"/>
                        </a:cubicBezTo>
                        <a:cubicBezTo>
                          <a:pt x="64" y="135"/>
                          <a:pt x="64" y="135"/>
                          <a:pt x="64" y="135"/>
                        </a:cubicBezTo>
                        <a:cubicBezTo>
                          <a:pt x="64" y="135"/>
                          <a:pt x="63" y="135"/>
                          <a:pt x="63" y="135"/>
                        </a:cubicBezTo>
                        <a:cubicBezTo>
                          <a:pt x="62" y="135"/>
                          <a:pt x="62" y="135"/>
                          <a:pt x="61" y="135"/>
                        </a:cubicBezTo>
                        <a:close/>
                        <a:moveTo>
                          <a:pt x="110" y="92"/>
                        </a:moveTo>
                        <a:cubicBezTo>
                          <a:pt x="110" y="92"/>
                          <a:pt x="109" y="92"/>
                          <a:pt x="109" y="91"/>
                        </a:cubicBezTo>
                        <a:cubicBezTo>
                          <a:pt x="111" y="88"/>
                          <a:pt x="112" y="84"/>
                          <a:pt x="113" y="82"/>
                        </a:cubicBezTo>
                        <a:cubicBezTo>
                          <a:pt x="113" y="83"/>
                          <a:pt x="113" y="84"/>
                          <a:pt x="113" y="86"/>
                        </a:cubicBezTo>
                        <a:cubicBezTo>
                          <a:pt x="113" y="86"/>
                          <a:pt x="113" y="86"/>
                          <a:pt x="113" y="87"/>
                        </a:cubicBezTo>
                        <a:cubicBezTo>
                          <a:pt x="113" y="87"/>
                          <a:pt x="113" y="87"/>
                          <a:pt x="113" y="87"/>
                        </a:cubicBezTo>
                        <a:cubicBezTo>
                          <a:pt x="112" y="88"/>
                          <a:pt x="111" y="90"/>
                          <a:pt x="110" y="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Freeform 166"/>
                  <p:cNvSpPr>
                    <a:spLocks noEditPoints="1"/>
                  </p:cNvSpPr>
                  <p:nvPr/>
                </p:nvSpPr>
                <p:spPr bwMode="auto">
                  <a:xfrm>
                    <a:off x="3302" y="1107"/>
                    <a:ext cx="138" cy="139"/>
                  </a:xfrm>
                  <a:custGeom>
                    <a:avLst/>
                    <a:gdLst>
                      <a:gd name="T0" fmla="*/ 44 w 58"/>
                      <a:gd name="T1" fmla="*/ 55 h 59"/>
                      <a:gd name="T2" fmla="*/ 46 w 58"/>
                      <a:gd name="T3" fmla="*/ 54 h 59"/>
                      <a:gd name="T4" fmla="*/ 47 w 58"/>
                      <a:gd name="T5" fmla="*/ 53 h 59"/>
                      <a:gd name="T6" fmla="*/ 47 w 58"/>
                      <a:gd name="T7" fmla="*/ 53 h 59"/>
                      <a:gd name="T8" fmla="*/ 47 w 58"/>
                      <a:gd name="T9" fmla="*/ 52 h 59"/>
                      <a:gd name="T10" fmla="*/ 48 w 58"/>
                      <a:gd name="T11" fmla="*/ 52 h 59"/>
                      <a:gd name="T12" fmla="*/ 48 w 58"/>
                      <a:gd name="T13" fmla="*/ 52 h 59"/>
                      <a:gd name="T14" fmla="*/ 28 w 58"/>
                      <a:gd name="T15" fmla="*/ 0 h 59"/>
                      <a:gd name="T16" fmla="*/ 0 w 58"/>
                      <a:gd name="T17" fmla="*/ 28 h 59"/>
                      <a:gd name="T18" fmla="*/ 5 w 58"/>
                      <a:gd name="T19" fmla="*/ 18 h 59"/>
                      <a:gd name="T20" fmla="*/ 8 w 58"/>
                      <a:gd name="T21" fmla="*/ 15 h 59"/>
                      <a:gd name="T22" fmla="*/ 14 w 58"/>
                      <a:gd name="T23" fmla="*/ 8 h 59"/>
                      <a:gd name="T24" fmla="*/ 14 w 58"/>
                      <a:gd name="T25" fmla="*/ 8 h 59"/>
                      <a:gd name="T26" fmla="*/ 15 w 58"/>
                      <a:gd name="T27" fmla="*/ 11 h 59"/>
                      <a:gd name="T28" fmla="*/ 25 w 58"/>
                      <a:gd name="T29" fmla="*/ 4 h 59"/>
                      <a:gd name="T30" fmla="*/ 19 w 58"/>
                      <a:gd name="T31" fmla="*/ 10 h 59"/>
                      <a:gd name="T32" fmla="*/ 28 w 58"/>
                      <a:gd name="T33" fmla="*/ 3 h 59"/>
                      <a:gd name="T34" fmla="*/ 24 w 58"/>
                      <a:gd name="T35" fmla="*/ 9 h 59"/>
                      <a:gd name="T36" fmla="*/ 31 w 58"/>
                      <a:gd name="T37" fmla="*/ 4 h 59"/>
                      <a:gd name="T38" fmla="*/ 26 w 58"/>
                      <a:gd name="T39" fmla="*/ 9 h 59"/>
                      <a:gd name="T40" fmla="*/ 35 w 58"/>
                      <a:gd name="T41" fmla="*/ 4 h 59"/>
                      <a:gd name="T42" fmla="*/ 32 w 58"/>
                      <a:gd name="T43" fmla="*/ 9 h 59"/>
                      <a:gd name="T44" fmla="*/ 37 w 58"/>
                      <a:gd name="T45" fmla="*/ 7 h 59"/>
                      <a:gd name="T46" fmla="*/ 36 w 58"/>
                      <a:gd name="T47" fmla="*/ 10 h 59"/>
                      <a:gd name="T48" fmla="*/ 42 w 58"/>
                      <a:gd name="T49" fmla="*/ 8 h 59"/>
                      <a:gd name="T50" fmla="*/ 37 w 58"/>
                      <a:gd name="T51" fmla="*/ 11 h 59"/>
                      <a:gd name="T52" fmla="*/ 44 w 58"/>
                      <a:gd name="T53" fmla="*/ 9 h 59"/>
                      <a:gd name="T54" fmla="*/ 39 w 58"/>
                      <a:gd name="T55" fmla="*/ 12 h 59"/>
                      <a:gd name="T56" fmla="*/ 47 w 58"/>
                      <a:gd name="T57" fmla="*/ 12 h 59"/>
                      <a:gd name="T58" fmla="*/ 42 w 58"/>
                      <a:gd name="T59" fmla="*/ 14 h 59"/>
                      <a:gd name="T60" fmla="*/ 50 w 58"/>
                      <a:gd name="T61" fmla="*/ 16 h 59"/>
                      <a:gd name="T62" fmla="*/ 46 w 58"/>
                      <a:gd name="T63" fmla="*/ 17 h 59"/>
                      <a:gd name="T64" fmla="*/ 52 w 58"/>
                      <a:gd name="T65" fmla="*/ 19 h 59"/>
                      <a:gd name="T66" fmla="*/ 51 w 58"/>
                      <a:gd name="T67" fmla="*/ 18 h 59"/>
                      <a:gd name="T68" fmla="*/ 53 w 58"/>
                      <a:gd name="T69" fmla="*/ 28 h 59"/>
                      <a:gd name="T70" fmla="*/ 54 w 58"/>
                      <a:gd name="T71" fmla="*/ 26 h 59"/>
                      <a:gd name="T72" fmla="*/ 54 w 58"/>
                      <a:gd name="T73" fmla="*/ 25 h 59"/>
                      <a:gd name="T74" fmla="*/ 50 w 58"/>
                      <a:gd name="T75" fmla="*/ 22 h 59"/>
                      <a:gd name="T76" fmla="*/ 53 w 58"/>
                      <a:gd name="T77" fmla="*/ 21 h 59"/>
                      <a:gd name="T78" fmla="*/ 52 w 58"/>
                      <a:gd name="T79" fmla="*/ 25 h 59"/>
                      <a:gd name="T80" fmla="*/ 54 w 58"/>
                      <a:gd name="T81" fmla="*/ 31 h 59"/>
                      <a:gd name="T82" fmla="*/ 55 w 58"/>
                      <a:gd name="T83" fmla="*/ 33 h 59"/>
                      <a:gd name="T84" fmla="*/ 3 w 58"/>
                      <a:gd name="T85" fmla="*/ 25 h 59"/>
                      <a:gd name="T86" fmla="*/ 45 w 58"/>
                      <a:gd name="T87" fmla="*/ 20 h 59"/>
                      <a:gd name="T88" fmla="*/ 53 w 58"/>
                      <a:gd name="T89" fmla="*/ 41 h 59"/>
                      <a:gd name="T90" fmla="*/ 29 w 58"/>
                      <a:gd name="T91" fmla="*/ 56 h 59"/>
                      <a:gd name="T92" fmla="*/ 3 w 58"/>
                      <a:gd name="T93" fmla="*/ 2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58" h="59">
                        <a:moveTo>
                          <a:pt x="29" y="59"/>
                        </a:moveTo>
                        <a:cubicBezTo>
                          <a:pt x="34" y="59"/>
                          <a:pt x="39" y="58"/>
                          <a:pt x="43" y="55"/>
                        </a:cubicBezTo>
                        <a:cubicBezTo>
                          <a:pt x="43" y="55"/>
                          <a:pt x="44" y="55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5"/>
                          <a:pt x="44" y="55"/>
                          <a:pt x="46" y="54"/>
                        </a:cubicBezTo>
                        <a:cubicBezTo>
                          <a:pt x="46" y="54"/>
                          <a:pt x="46" y="54"/>
                          <a:pt x="46" y="54"/>
                        </a:cubicBezTo>
                        <a:cubicBezTo>
                          <a:pt x="46" y="54"/>
                          <a:pt x="46" y="54"/>
                          <a:pt x="46" y="54"/>
                        </a:cubicBezTo>
                        <a:cubicBezTo>
                          <a:pt x="46" y="53"/>
                          <a:pt x="47" y="53"/>
                          <a:pt x="47" y="53"/>
                        </a:cubicBezTo>
                        <a:cubicBezTo>
                          <a:pt x="47" y="53"/>
                          <a:pt x="47" y="53"/>
                          <a:pt x="47" y="53"/>
                        </a:cubicBezTo>
                        <a:cubicBezTo>
                          <a:pt x="47" y="53"/>
                          <a:pt x="47" y="53"/>
                          <a:pt x="47" y="53"/>
                        </a:cubicBezTo>
                        <a:cubicBezTo>
                          <a:pt x="47" y="53"/>
                          <a:pt x="47" y="53"/>
                          <a:pt x="47" y="53"/>
                        </a:cubicBezTo>
                        <a:cubicBezTo>
                          <a:pt x="47" y="53"/>
                          <a:pt x="47" y="53"/>
                          <a:pt x="47" y="53"/>
                        </a:cubicBezTo>
                        <a:cubicBezTo>
                          <a:pt x="47" y="52"/>
                          <a:pt x="47" y="52"/>
                          <a:pt x="47" y="52"/>
                        </a:cubicBezTo>
                        <a:cubicBezTo>
                          <a:pt x="47" y="52"/>
                          <a:pt x="47" y="52"/>
                          <a:pt x="47" y="52"/>
                        </a:cubicBezTo>
                        <a:cubicBezTo>
                          <a:pt x="47" y="52"/>
                          <a:pt x="47" y="52"/>
                          <a:pt x="47" y="52"/>
                        </a:cubicBezTo>
                        <a:cubicBezTo>
                          <a:pt x="48" y="52"/>
                          <a:pt x="48" y="52"/>
                          <a:pt x="48" y="52"/>
                        </a:cubicBezTo>
                        <a:cubicBezTo>
                          <a:pt x="48" y="52"/>
                          <a:pt x="48" y="52"/>
                          <a:pt x="48" y="52"/>
                        </a:cubicBezTo>
                        <a:cubicBezTo>
                          <a:pt x="48" y="52"/>
                          <a:pt x="48" y="52"/>
                          <a:pt x="48" y="52"/>
                        </a:cubicBezTo>
                        <a:cubicBezTo>
                          <a:pt x="48" y="52"/>
                          <a:pt x="48" y="52"/>
                          <a:pt x="48" y="52"/>
                        </a:cubicBezTo>
                        <a:cubicBezTo>
                          <a:pt x="48" y="52"/>
                          <a:pt x="48" y="52"/>
                          <a:pt x="48" y="52"/>
                        </a:cubicBezTo>
                        <a:cubicBezTo>
                          <a:pt x="55" y="46"/>
                          <a:pt x="58" y="39"/>
                          <a:pt x="58" y="31"/>
                        </a:cubicBezTo>
                        <a:cubicBezTo>
                          <a:pt x="58" y="24"/>
                          <a:pt x="54" y="16"/>
                          <a:pt x="49" y="10"/>
                        </a:cubicBezTo>
                        <a:cubicBezTo>
                          <a:pt x="44" y="4"/>
                          <a:pt x="36" y="0"/>
                          <a:pt x="28" y="0"/>
                        </a:cubicBezTo>
                        <a:cubicBezTo>
                          <a:pt x="23" y="0"/>
                          <a:pt x="17" y="2"/>
                          <a:pt x="12" y="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3" y="12"/>
                          <a:pt x="0" y="20"/>
                          <a:pt x="0" y="28"/>
                        </a:cubicBezTo>
                        <a:cubicBezTo>
                          <a:pt x="0" y="36"/>
                          <a:pt x="3" y="44"/>
                          <a:pt x="8" y="50"/>
                        </a:cubicBezTo>
                        <a:cubicBezTo>
                          <a:pt x="14" y="55"/>
                          <a:pt x="21" y="59"/>
                          <a:pt x="29" y="59"/>
                        </a:cubicBezTo>
                        <a:close/>
                        <a:moveTo>
                          <a:pt x="5" y="18"/>
                        </a:moveTo>
                        <a:cubicBezTo>
                          <a:pt x="7" y="15"/>
                          <a:pt x="10" y="13"/>
                          <a:pt x="12" y="10"/>
                        </a:cubicBezTo>
                        <a:cubicBezTo>
                          <a:pt x="13" y="10"/>
                          <a:pt x="13" y="9"/>
                          <a:pt x="13" y="9"/>
                        </a:cubicBezTo>
                        <a:cubicBezTo>
                          <a:pt x="11" y="11"/>
                          <a:pt x="10" y="13"/>
                          <a:pt x="8" y="15"/>
                        </a:cubicBezTo>
                        <a:cubicBezTo>
                          <a:pt x="7" y="16"/>
                          <a:pt x="6" y="17"/>
                          <a:pt x="5" y="18"/>
                        </a:cubicBezTo>
                        <a:cubicBezTo>
                          <a:pt x="5" y="18"/>
                          <a:pt x="5" y="18"/>
                          <a:pt x="5" y="18"/>
                        </a:cubicBezTo>
                        <a:close/>
                        <a:moveTo>
                          <a:pt x="14" y="8"/>
                        </a:move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14" y="8"/>
                          <a:pt x="14" y="9"/>
                          <a:pt x="13" y="9"/>
                        </a:cubicBezTo>
                        <a:cubicBezTo>
                          <a:pt x="14" y="9"/>
                          <a:pt x="14" y="8"/>
                          <a:pt x="14" y="8"/>
                        </a:cubicBezTo>
                        <a:close/>
                        <a:moveTo>
                          <a:pt x="19" y="5"/>
                        </a:moveTo>
                        <a:cubicBezTo>
                          <a:pt x="20" y="5"/>
                          <a:pt x="21" y="5"/>
                          <a:pt x="22" y="4"/>
                        </a:cubicBezTo>
                        <a:cubicBezTo>
                          <a:pt x="19" y="7"/>
                          <a:pt x="17" y="9"/>
                          <a:pt x="15" y="11"/>
                        </a:cubicBezTo>
                        <a:cubicBezTo>
                          <a:pt x="14" y="12"/>
                          <a:pt x="13" y="12"/>
                          <a:pt x="12" y="12"/>
                        </a:cubicBezTo>
                        <a:cubicBezTo>
                          <a:pt x="14" y="10"/>
                          <a:pt x="16" y="8"/>
                          <a:pt x="19" y="5"/>
                        </a:cubicBezTo>
                        <a:close/>
                        <a:moveTo>
                          <a:pt x="25" y="4"/>
                        </a:moveTo>
                        <a:cubicBezTo>
                          <a:pt x="25" y="4"/>
                          <a:pt x="25" y="4"/>
                          <a:pt x="26" y="4"/>
                        </a:cubicBezTo>
                        <a:cubicBezTo>
                          <a:pt x="23" y="5"/>
                          <a:pt x="21" y="7"/>
                          <a:pt x="19" y="9"/>
                        </a:cubicBezTo>
                        <a:cubicBezTo>
                          <a:pt x="19" y="10"/>
                          <a:pt x="19" y="10"/>
                          <a:pt x="19" y="10"/>
                        </a:cubicBezTo>
                        <a:cubicBezTo>
                          <a:pt x="19" y="10"/>
                          <a:pt x="19" y="10"/>
                          <a:pt x="18" y="10"/>
                        </a:cubicBezTo>
                        <a:cubicBezTo>
                          <a:pt x="20" y="8"/>
                          <a:pt x="22" y="6"/>
                          <a:pt x="25" y="4"/>
                        </a:cubicBezTo>
                        <a:close/>
                        <a:moveTo>
                          <a:pt x="28" y="3"/>
                        </a:moveTo>
                        <a:cubicBezTo>
                          <a:pt x="28" y="3"/>
                          <a:pt x="28" y="3"/>
                          <a:pt x="28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7" y="5"/>
                          <a:pt x="25" y="7"/>
                          <a:pt x="24" y="9"/>
                        </a:cubicBezTo>
                        <a:cubicBezTo>
                          <a:pt x="23" y="9"/>
                          <a:pt x="23" y="9"/>
                          <a:pt x="22" y="9"/>
                        </a:cubicBezTo>
                        <a:cubicBezTo>
                          <a:pt x="24" y="7"/>
                          <a:pt x="26" y="5"/>
                          <a:pt x="28" y="3"/>
                        </a:cubicBezTo>
                        <a:close/>
                        <a:moveTo>
                          <a:pt x="31" y="4"/>
                        </a:moveTo>
                        <a:cubicBezTo>
                          <a:pt x="32" y="4"/>
                          <a:pt x="33" y="4"/>
                          <a:pt x="33" y="4"/>
                        </a:cubicBezTo>
                        <a:cubicBezTo>
                          <a:pt x="32" y="5"/>
                          <a:pt x="30" y="7"/>
                          <a:pt x="28" y="9"/>
                        </a:cubicBezTo>
                        <a:cubicBezTo>
                          <a:pt x="28" y="9"/>
                          <a:pt x="27" y="9"/>
                          <a:pt x="26" y="9"/>
                        </a:cubicBezTo>
                        <a:cubicBezTo>
                          <a:pt x="26" y="9"/>
                          <a:pt x="26" y="9"/>
                          <a:pt x="26" y="9"/>
                        </a:cubicBezTo>
                        <a:cubicBezTo>
                          <a:pt x="28" y="7"/>
                          <a:pt x="29" y="5"/>
                          <a:pt x="31" y="4"/>
                        </a:cubicBezTo>
                        <a:close/>
                        <a:moveTo>
                          <a:pt x="35" y="4"/>
                        </a:moveTo>
                        <a:cubicBezTo>
                          <a:pt x="36" y="5"/>
                          <a:pt x="36" y="5"/>
                          <a:pt x="37" y="5"/>
                        </a:cubicBezTo>
                        <a:cubicBezTo>
                          <a:pt x="36" y="5"/>
                          <a:pt x="36" y="5"/>
                          <a:pt x="36" y="6"/>
                        </a:cubicBezTo>
                        <a:cubicBezTo>
                          <a:pt x="34" y="7"/>
                          <a:pt x="33" y="8"/>
                          <a:pt x="32" y="9"/>
                        </a:cubicBezTo>
                        <a:cubicBezTo>
                          <a:pt x="31" y="9"/>
                          <a:pt x="31" y="9"/>
                          <a:pt x="30" y="9"/>
                        </a:cubicBezTo>
                        <a:cubicBezTo>
                          <a:pt x="32" y="7"/>
                          <a:pt x="33" y="6"/>
                          <a:pt x="35" y="4"/>
                        </a:cubicBezTo>
                        <a:close/>
                        <a:moveTo>
                          <a:pt x="37" y="7"/>
                        </a:moveTo>
                        <a:cubicBezTo>
                          <a:pt x="37" y="6"/>
                          <a:pt x="38" y="6"/>
                          <a:pt x="38" y="6"/>
                        </a:cubicBezTo>
                        <a:cubicBezTo>
                          <a:pt x="39" y="6"/>
                          <a:pt x="40" y="6"/>
                          <a:pt x="40" y="7"/>
                        </a:cubicBezTo>
                        <a:cubicBezTo>
                          <a:pt x="39" y="8"/>
                          <a:pt x="37" y="9"/>
                          <a:pt x="36" y="10"/>
                        </a:cubicBezTo>
                        <a:cubicBezTo>
                          <a:pt x="35" y="10"/>
                          <a:pt x="34" y="10"/>
                          <a:pt x="34" y="10"/>
                        </a:cubicBezTo>
                        <a:cubicBezTo>
                          <a:pt x="34" y="9"/>
                          <a:pt x="35" y="8"/>
                          <a:pt x="37" y="7"/>
                        </a:cubicBezTo>
                        <a:close/>
                        <a:moveTo>
                          <a:pt x="42" y="8"/>
                        </a:moveTo>
                        <a:cubicBezTo>
                          <a:pt x="42" y="8"/>
                          <a:pt x="42" y="8"/>
                          <a:pt x="43" y="8"/>
                        </a:cubicBezTo>
                        <a:cubicBezTo>
                          <a:pt x="41" y="9"/>
                          <a:pt x="40" y="10"/>
                          <a:pt x="38" y="11"/>
                        </a:cubicBezTo>
                        <a:cubicBezTo>
                          <a:pt x="38" y="11"/>
                          <a:pt x="38" y="11"/>
                          <a:pt x="37" y="11"/>
                        </a:cubicBezTo>
                        <a:cubicBezTo>
                          <a:pt x="39" y="10"/>
                          <a:pt x="40" y="9"/>
                          <a:pt x="42" y="8"/>
                        </a:cubicBezTo>
                        <a:close/>
                        <a:moveTo>
                          <a:pt x="44" y="9"/>
                        </a:move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10"/>
                          <a:pt x="45" y="10"/>
                          <a:pt x="46" y="11"/>
                        </a:cubicBezTo>
                        <a:cubicBezTo>
                          <a:pt x="44" y="12"/>
                          <a:pt x="43" y="12"/>
                          <a:pt x="41" y="13"/>
                        </a:cubicBezTo>
                        <a:cubicBezTo>
                          <a:pt x="41" y="13"/>
                          <a:pt x="40" y="13"/>
                          <a:pt x="39" y="12"/>
                        </a:cubicBezTo>
                        <a:cubicBezTo>
                          <a:pt x="41" y="11"/>
                          <a:pt x="42" y="10"/>
                          <a:pt x="44" y="9"/>
                        </a:cubicBezTo>
                        <a:close/>
                        <a:moveTo>
                          <a:pt x="47" y="12"/>
                        </a:moveTo>
                        <a:cubicBezTo>
                          <a:pt x="47" y="12"/>
                          <a:pt x="47" y="12"/>
                          <a:pt x="47" y="12"/>
                        </a:cubicBezTo>
                        <a:cubicBezTo>
                          <a:pt x="47" y="13"/>
                          <a:pt x="48" y="13"/>
                          <a:pt x="48" y="14"/>
                        </a:cubicBezTo>
                        <a:cubicBezTo>
                          <a:pt x="47" y="14"/>
                          <a:pt x="46" y="15"/>
                          <a:pt x="44" y="16"/>
                        </a:cubicBezTo>
                        <a:cubicBezTo>
                          <a:pt x="44" y="15"/>
                          <a:pt x="43" y="15"/>
                          <a:pt x="42" y="14"/>
                        </a:cubicBezTo>
                        <a:cubicBezTo>
                          <a:pt x="44" y="13"/>
                          <a:pt x="45" y="13"/>
                          <a:pt x="47" y="12"/>
                        </a:cubicBezTo>
                        <a:close/>
                        <a:moveTo>
                          <a:pt x="49" y="15"/>
                        </a:moveTo>
                        <a:cubicBezTo>
                          <a:pt x="50" y="15"/>
                          <a:pt x="50" y="16"/>
                          <a:pt x="50" y="16"/>
                        </a:cubicBezTo>
                        <a:cubicBezTo>
                          <a:pt x="49" y="17"/>
                          <a:pt x="48" y="18"/>
                          <a:pt x="47" y="18"/>
                        </a:cubicBezTo>
                        <a:cubicBezTo>
                          <a:pt x="47" y="18"/>
                          <a:pt x="47" y="18"/>
                          <a:pt x="47" y="18"/>
                        </a:cubicBezTo>
                        <a:cubicBezTo>
                          <a:pt x="46" y="18"/>
                          <a:pt x="46" y="17"/>
                          <a:pt x="46" y="17"/>
                        </a:cubicBezTo>
                        <a:cubicBezTo>
                          <a:pt x="47" y="16"/>
                          <a:pt x="48" y="15"/>
                          <a:pt x="49" y="15"/>
                        </a:cubicBezTo>
                        <a:close/>
                        <a:moveTo>
                          <a:pt x="51" y="18"/>
                        </a:moveTo>
                        <a:cubicBezTo>
                          <a:pt x="51" y="18"/>
                          <a:pt x="51" y="18"/>
                          <a:pt x="52" y="19"/>
                        </a:cubicBezTo>
                        <a:cubicBezTo>
                          <a:pt x="51" y="19"/>
                          <a:pt x="50" y="20"/>
                          <a:pt x="49" y="20"/>
                        </a:cubicBezTo>
                        <a:cubicBezTo>
                          <a:pt x="48" y="20"/>
                          <a:pt x="48" y="20"/>
                          <a:pt x="48" y="19"/>
                        </a:cubicBezTo>
                        <a:cubicBezTo>
                          <a:pt x="49" y="19"/>
                          <a:pt x="50" y="18"/>
                          <a:pt x="51" y="18"/>
                        </a:cubicBezTo>
                        <a:close/>
                        <a:moveTo>
                          <a:pt x="55" y="29"/>
                        </a:moveTo>
                        <a:cubicBezTo>
                          <a:pt x="54" y="29"/>
                          <a:pt x="54" y="29"/>
                          <a:pt x="54" y="29"/>
                        </a:cubicBezTo>
                        <a:cubicBezTo>
                          <a:pt x="54" y="29"/>
                          <a:pt x="53" y="29"/>
                          <a:pt x="53" y="28"/>
                        </a:cubicBezTo>
                        <a:cubicBezTo>
                          <a:pt x="54" y="28"/>
                          <a:pt x="54" y="28"/>
                          <a:pt x="55" y="28"/>
                        </a:cubicBezTo>
                        <a:cubicBezTo>
                          <a:pt x="55" y="28"/>
                          <a:pt x="55" y="28"/>
                          <a:pt x="55" y="29"/>
                        </a:cubicBezTo>
                        <a:close/>
                        <a:moveTo>
                          <a:pt x="54" y="26"/>
                        </a:moveTo>
                        <a:cubicBezTo>
                          <a:pt x="54" y="26"/>
                          <a:pt x="53" y="27"/>
                          <a:pt x="53" y="27"/>
                        </a:cubicBezTo>
                        <a:cubicBezTo>
                          <a:pt x="53" y="27"/>
                          <a:pt x="53" y="27"/>
                          <a:pt x="52" y="26"/>
                        </a:cubicBezTo>
                        <a:cubicBezTo>
                          <a:pt x="53" y="26"/>
                          <a:pt x="54" y="26"/>
                          <a:pt x="54" y="25"/>
                        </a:cubicBezTo>
                        <a:cubicBezTo>
                          <a:pt x="54" y="26"/>
                          <a:pt x="54" y="26"/>
                          <a:pt x="54" y="26"/>
                        </a:cubicBezTo>
                        <a:close/>
                        <a:moveTo>
                          <a:pt x="53" y="21"/>
                        </a:moveTo>
                        <a:cubicBezTo>
                          <a:pt x="52" y="21"/>
                          <a:pt x="51" y="22"/>
                          <a:pt x="50" y="22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50" y="21"/>
                          <a:pt x="51" y="21"/>
                          <a:pt x="52" y="20"/>
                        </a:cubicBezTo>
                        <a:cubicBezTo>
                          <a:pt x="52" y="20"/>
                          <a:pt x="52" y="20"/>
                          <a:pt x="53" y="21"/>
                        </a:cubicBezTo>
                        <a:close/>
                        <a:moveTo>
                          <a:pt x="53" y="22"/>
                        </a:moveTo>
                        <a:cubicBezTo>
                          <a:pt x="53" y="23"/>
                          <a:pt x="54" y="23"/>
                          <a:pt x="54" y="24"/>
                        </a:cubicBezTo>
                        <a:cubicBezTo>
                          <a:pt x="53" y="24"/>
                          <a:pt x="52" y="25"/>
                          <a:pt x="52" y="25"/>
                        </a:cubicBezTo>
                        <a:cubicBezTo>
                          <a:pt x="51" y="24"/>
                          <a:pt x="51" y="24"/>
                          <a:pt x="51" y="23"/>
                        </a:cubicBezTo>
                        <a:cubicBezTo>
                          <a:pt x="52" y="23"/>
                          <a:pt x="52" y="22"/>
                          <a:pt x="53" y="22"/>
                        </a:cubicBezTo>
                        <a:close/>
                        <a:moveTo>
                          <a:pt x="54" y="31"/>
                        </a:moveTo>
                        <a:cubicBezTo>
                          <a:pt x="55" y="30"/>
                          <a:pt x="55" y="30"/>
                          <a:pt x="55" y="30"/>
                        </a:cubicBezTo>
                        <a:cubicBezTo>
                          <a:pt x="55" y="31"/>
                          <a:pt x="55" y="31"/>
                          <a:pt x="55" y="31"/>
                        </a:cubicBezTo>
                        <a:cubicBezTo>
                          <a:pt x="55" y="32"/>
                          <a:pt x="55" y="32"/>
                          <a:pt x="55" y="33"/>
                        </a:cubicBezTo>
                        <a:cubicBezTo>
                          <a:pt x="55" y="32"/>
                          <a:pt x="54" y="32"/>
                          <a:pt x="54" y="31"/>
                        </a:cubicBezTo>
                        <a:close/>
                        <a:moveTo>
                          <a:pt x="3" y="26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5" y="22"/>
                          <a:pt x="8" y="19"/>
                          <a:pt x="11" y="17"/>
                        </a:cubicBezTo>
                        <a:cubicBezTo>
                          <a:pt x="16" y="13"/>
                          <a:pt x="21" y="11"/>
                          <a:pt x="26" y="11"/>
                        </a:cubicBezTo>
                        <a:cubicBezTo>
                          <a:pt x="33" y="11"/>
                          <a:pt x="40" y="15"/>
                          <a:pt x="45" y="20"/>
                        </a:cubicBezTo>
                        <a:cubicBezTo>
                          <a:pt x="50" y="25"/>
                          <a:pt x="53" y="33"/>
                          <a:pt x="53" y="40"/>
                        </a:cubicBezTo>
                        <a:cubicBezTo>
                          <a:pt x="53" y="40"/>
                          <a:pt x="53" y="41"/>
                          <a:pt x="53" y="41"/>
                        </a:cubicBezTo>
                        <a:cubicBezTo>
                          <a:pt x="53" y="41"/>
                          <a:pt x="53" y="41"/>
                          <a:pt x="53" y="41"/>
                        </a:cubicBezTo>
                        <a:cubicBezTo>
                          <a:pt x="51" y="45"/>
                          <a:pt x="48" y="48"/>
                          <a:pt x="44" y="51"/>
                        </a:cubicBezTo>
                        <a:cubicBezTo>
                          <a:pt x="44" y="51"/>
                          <a:pt x="44" y="51"/>
                          <a:pt x="44" y="51"/>
                        </a:cubicBezTo>
                        <a:cubicBezTo>
                          <a:pt x="39" y="55"/>
                          <a:pt x="34" y="56"/>
                          <a:pt x="29" y="56"/>
                        </a:cubicBezTo>
                        <a:cubicBezTo>
                          <a:pt x="22" y="56"/>
                          <a:pt x="15" y="53"/>
                          <a:pt x="10" y="48"/>
                        </a:cubicBezTo>
                        <a:cubicBezTo>
                          <a:pt x="6" y="42"/>
                          <a:pt x="3" y="35"/>
                          <a:pt x="3" y="28"/>
                        </a:cubicBezTo>
                        <a:cubicBezTo>
                          <a:pt x="3" y="27"/>
                          <a:pt x="3" y="26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" name="Freeform 167"/>
                  <p:cNvSpPr>
                    <a:spLocks noEditPoints="1"/>
                  </p:cNvSpPr>
                  <p:nvPr/>
                </p:nvSpPr>
                <p:spPr bwMode="auto">
                  <a:xfrm>
                    <a:off x="3255" y="1066"/>
                    <a:ext cx="225" cy="242"/>
                  </a:xfrm>
                  <a:custGeom>
                    <a:avLst/>
                    <a:gdLst>
                      <a:gd name="T0" fmla="*/ 1 w 95"/>
                      <a:gd name="T1" fmla="*/ 56 h 102"/>
                      <a:gd name="T2" fmla="*/ 4 w 95"/>
                      <a:gd name="T3" fmla="*/ 74 h 102"/>
                      <a:gd name="T4" fmla="*/ 15 w 95"/>
                      <a:gd name="T5" fmla="*/ 88 h 102"/>
                      <a:gd name="T6" fmla="*/ 48 w 95"/>
                      <a:gd name="T7" fmla="*/ 100 h 102"/>
                      <a:gd name="T8" fmla="*/ 80 w 95"/>
                      <a:gd name="T9" fmla="*/ 87 h 102"/>
                      <a:gd name="T10" fmla="*/ 80 w 95"/>
                      <a:gd name="T11" fmla="*/ 75 h 102"/>
                      <a:gd name="T12" fmla="*/ 93 w 95"/>
                      <a:gd name="T13" fmla="*/ 62 h 102"/>
                      <a:gd name="T14" fmla="*/ 88 w 95"/>
                      <a:gd name="T15" fmla="*/ 44 h 102"/>
                      <a:gd name="T16" fmla="*/ 91 w 95"/>
                      <a:gd name="T17" fmla="*/ 28 h 102"/>
                      <a:gd name="T18" fmla="*/ 84 w 95"/>
                      <a:gd name="T19" fmla="*/ 17 h 102"/>
                      <a:gd name="T20" fmla="*/ 80 w 95"/>
                      <a:gd name="T21" fmla="*/ 14 h 102"/>
                      <a:gd name="T22" fmla="*/ 47 w 95"/>
                      <a:gd name="T23" fmla="*/ 1 h 102"/>
                      <a:gd name="T24" fmla="*/ 16 w 95"/>
                      <a:gd name="T25" fmla="*/ 15 h 102"/>
                      <a:gd name="T26" fmla="*/ 13 w 95"/>
                      <a:gd name="T27" fmla="*/ 32 h 102"/>
                      <a:gd name="T28" fmla="*/ 77 w 95"/>
                      <a:gd name="T29" fmla="*/ 86 h 102"/>
                      <a:gd name="T30" fmla="*/ 71 w 95"/>
                      <a:gd name="T31" fmla="*/ 91 h 102"/>
                      <a:gd name="T32" fmla="*/ 66 w 95"/>
                      <a:gd name="T33" fmla="*/ 88 h 102"/>
                      <a:gd name="T34" fmla="*/ 64 w 95"/>
                      <a:gd name="T35" fmla="*/ 89 h 102"/>
                      <a:gd name="T36" fmla="*/ 57 w 95"/>
                      <a:gd name="T37" fmla="*/ 89 h 102"/>
                      <a:gd name="T38" fmla="*/ 57 w 95"/>
                      <a:gd name="T39" fmla="*/ 85 h 102"/>
                      <a:gd name="T40" fmla="*/ 54 w 95"/>
                      <a:gd name="T41" fmla="*/ 86 h 102"/>
                      <a:gd name="T42" fmla="*/ 46 w 95"/>
                      <a:gd name="T43" fmla="*/ 93 h 102"/>
                      <a:gd name="T44" fmla="*/ 40 w 95"/>
                      <a:gd name="T45" fmla="*/ 98 h 102"/>
                      <a:gd name="T46" fmla="*/ 35 w 95"/>
                      <a:gd name="T47" fmla="*/ 97 h 102"/>
                      <a:gd name="T48" fmla="*/ 30 w 95"/>
                      <a:gd name="T49" fmla="*/ 87 h 102"/>
                      <a:gd name="T50" fmla="*/ 34 w 95"/>
                      <a:gd name="T51" fmla="*/ 95 h 102"/>
                      <a:gd name="T52" fmla="*/ 26 w 95"/>
                      <a:gd name="T53" fmla="*/ 85 h 102"/>
                      <a:gd name="T54" fmla="*/ 23 w 95"/>
                      <a:gd name="T55" fmla="*/ 83 h 102"/>
                      <a:gd name="T56" fmla="*/ 25 w 95"/>
                      <a:gd name="T57" fmla="*/ 78 h 102"/>
                      <a:gd name="T58" fmla="*/ 24 w 95"/>
                      <a:gd name="T59" fmla="*/ 77 h 102"/>
                      <a:gd name="T60" fmla="*/ 19 w 95"/>
                      <a:gd name="T61" fmla="*/ 81 h 102"/>
                      <a:gd name="T62" fmla="*/ 12 w 95"/>
                      <a:gd name="T63" fmla="*/ 81 h 102"/>
                      <a:gd name="T64" fmla="*/ 9 w 95"/>
                      <a:gd name="T65" fmla="*/ 78 h 102"/>
                      <a:gd name="T66" fmla="*/ 10 w 95"/>
                      <a:gd name="T67" fmla="*/ 57 h 102"/>
                      <a:gd name="T68" fmla="*/ 6 w 95"/>
                      <a:gd name="T69" fmla="*/ 54 h 102"/>
                      <a:gd name="T70" fmla="*/ 11 w 95"/>
                      <a:gd name="T71" fmla="*/ 61 h 102"/>
                      <a:gd name="T72" fmla="*/ 9 w 95"/>
                      <a:gd name="T73" fmla="*/ 77 h 102"/>
                      <a:gd name="T74" fmla="*/ 12 w 95"/>
                      <a:gd name="T75" fmla="*/ 61 h 102"/>
                      <a:gd name="T76" fmla="*/ 3 w 95"/>
                      <a:gd name="T77" fmla="*/ 53 h 102"/>
                      <a:gd name="T78" fmla="*/ 4 w 95"/>
                      <a:gd name="T79" fmla="*/ 48 h 102"/>
                      <a:gd name="T80" fmla="*/ 81 w 95"/>
                      <a:gd name="T81" fmla="*/ 70 h 102"/>
                      <a:gd name="T82" fmla="*/ 90 w 95"/>
                      <a:gd name="T83" fmla="*/ 63 h 102"/>
                      <a:gd name="T84" fmla="*/ 87 w 95"/>
                      <a:gd name="T85" fmla="*/ 62 h 102"/>
                      <a:gd name="T86" fmla="*/ 86 w 95"/>
                      <a:gd name="T87" fmla="*/ 34 h 102"/>
                      <a:gd name="T88" fmla="*/ 17 w 95"/>
                      <a:gd name="T89" fmla="*/ 21 h 102"/>
                      <a:gd name="T90" fmla="*/ 18 w 95"/>
                      <a:gd name="T91" fmla="*/ 27 h 102"/>
                      <a:gd name="T92" fmla="*/ 32 w 95"/>
                      <a:gd name="T93" fmla="*/ 13 h 102"/>
                      <a:gd name="T94" fmla="*/ 61 w 95"/>
                      <a:gd name="T95" fmla="*/ 11 h 102"/>
                      <a:gd name="T96" fmla="*/ 84 w 95"/>
                      <a:gd name="T97" fmla="*/ 22 h 102"/>
                      <a:gd name="T98" fmla="*/ 85 w 95"/>
                      <a:gd name="T99" fmla="*/ 46 h 102"/>
                      <a:gd name="T100" fmla="*/ 79 w 95"/>
                      <a:gd name="T101" fmla="*/ 66 h 102"/>
                      <a:gd name="T102" fmla="*/ 63 w 95"/>
                      <a:gd name="T103" fmla="*/ 80 h 102"/>
                      <a:gd name="T104" fmla="*/ 36 w 95"/>
                      <a:gd name="T105" fmla="*/ 81 h 102"/>
                      <a:gd name="T106" fmla="*/ 16 w 95"/>
                      <a:gd name="T107" fmla="*/ 61 h 102"/>
                      <a:gd name="T108" fmla="*/ 15 w 95"/>
                      <a:gd name="T109" fmla="*/ 34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5" h="102">
                        <a:moveTo>
                          <a:pt x="6" y="30"/>
                        </a:moveTo>
                        <a:cubicBezTo>
                          <a:pt x="6" y="30"/>
                          <a:pt x="5" y="31"/>
                          <a:pt x="5" y="31"/>
                        </a:cubicBezTo>
                        <a:cubicBezTo>
                          <a:pt x="5" y="32"/>
                          <a:pt x="4" y="32"/>
                          <a:pt x="4" y="33"/>
                        </a:cubicBezTo>
                        <a:cubicBezTo>
                          <a:pt x="4" y="33"/>
                          <a:pt x="4" y="33"/>
                          <a:pt x="4" y="33"/>
                        </a:cubicBezTo>
                        <a:cubicBezTo>
                          <a:pt x="2" y="38"/>
                          <a:pt x="0" y="49"/>
                          <a:pt x="0" y="55"/>
                        </a:cubicBezTo>
                        <a:cubicBezTo>
                          <a:pt x="0" y="55"/>
                          <a:pt x="0" y="56"/>
                          <a:pt x="1" y="56"/>
                        </a:cubicBezTo>
                        <a:cubicBezTo>
                          <a:pt x="3" y="57"/>
                          <a:pt x="5" y="57"/>
                          <a:pt x="7" y="57"/>
                        </a:cubicBezTo>
                        <a:cubicBezTo>
                          <a:pt x="8" y="60"/>
                          <a:pt x="8" y="62"/>
                          <a:pt x="8" y="64"/>
                        </a:cubicBezTo>
                        <a:cubicBezTo>
                          <a:pt x="8" y="65"/>
                          <a:pt x="8" y="65"/>
                          <a:pt x="7" y="65"/>
                        </a:cubicBezTo>
                        <a:cubicBezTo>
                          <a:pt x="7" y="65"/>
                          <a:pt x="7" y="66"/>
                          <a:pt x="7" y="66"/>
                        </a:cubicBezTo>
                        <a:cubicBezTo>
                          <a:pt x="6" y="69"/>
                          <a:pt x="5" y="71"/>
                          <a:pt x="4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4" y="74"/>
                          <a:pt x="4" y="74"/>
                          <a:pt x="4" y="75"/>
                        </a:cubicBezTo>
                        <a:cubicBezTo>
                          <a:pt x="4" y="75"/>
                          <a:pt x="4" y="76"/>
                          <a:pt x="5" y="76"/>
                        </a:cubicBezTo>
                        <a:cubicBezTo>
                          <a:pt x="5" y="76"/>
                          <a:pt x="5" y="76"/>
                          <a:pt x="5" y="76"/>
                        </a:cubicBezTo>
                        <a:cubicBezTo>
                          <a:pt x="7" y="80"/>
                          <a:pt x="10" y="84"/>
                          <a:pt x="13" y="87"/>
                        </a:cubicBezTo>
                        <a:cubicBezTo>
                          <a:pt x="13" y="88"/>
                          <a:pt x="13" y="88"/>
                          <a:pt x="14" y="88"/>
                        </a:cubicBezTo>
                        <a:cubicBezTo>
                          <a:pt x="14" y="88"/>
                          <a:pt x="15" y="88"/>
                          <a:pt x="15" y="88"/>
                        </a:cubicBezTo>
                        <a:cubicBezTo>
                          <a:pt x="17" y="87"/>
                          <a:pt x="19" y="85"/>
                          <a:pt x="20" y="84"/>
                        </a:cubicBezTo>
                        <a:cubicBezTo>
                          <a:pt x="23" y="87"/>
                          <a:pt x="26" y="89"/>
                          <a:pt x="30" y="91"/>
                        </a:cubicBezTo>
                        <a:cubicBezTo>
                          <a:pt x="30" y="93"/>
                          <a:pt x="30" y="95"/>
                          <a:pt x="30" y="98"/>
                        </a:cubicBezTo>
                        <a:cubicBezTo>
                          <a:pt x="30" y="98"/>
                          <a:pt x="31" y="99"/>
                          <a:pt x="31" y="99"/>
                        </a:cubicBezTo>
                        <a:cubicBezTo>
                          <a:pt x="36" y="101"/>
                          <a:pt x="41" y="102"/>
                          <a:pt x="46" y="102"/>
                        </a:cubicBezTo>
                        <a:cubicBezTo>
                          <a:pt x="47" y="102"/>
                          <a:pt x="48" y="101"/>
                          <a:pt x="48" y="100"/>
                        </a:cubicBezTo>
                        <a:cubicBezTo>
                          <a:pt x="48" y="99"/>
                          <a:pt x="49" y="96"/>
                          <a:pt x="50" y="94"/>
                        </a:cubicBezTo>
                        <a:cubicBezTo>
                          <a:pt x="54" y="93"/>
                          <a:pt x="57" y="93"/>
                          <a:pt x="61" y="91"/>
                        </a:cubicBezTo>
                        <a:cubicBezTo>
                          <a:pt x="63" y="93"/>
                          <a:pt x="64" y="95"/>
                          <a:pt x="65" y="96"/>
                        </a:cubicBezTo>
                        <a:cubicBezTo>
                          <a:pt x="65" y="97"/>
                          <a:pt x="66" y="97"/>
                          <a:pt x="67" y="97"/>
                        </a:cubicBezTo>
                        <a:cubicBezTo>
                          <a:pt x="72" y="95"/>
                          <a:pt x="76" y="92"/>
                          <a:pt x="79" y="88"/>
                        </a:cubicBezTo>
                        <a:cubicBezTo>
                          <a:pt x="80" y="87"/>
                          <a:pt x="80" y="87"/>
                          <a:pt x="80" y="87"/>
                        </a:cubicBezTo>
                        <a:cubicBezTo>
                          <a:pt x="81" y="85"/>
                          <a:pt x="81" y="83"/>
                          <a:pt x="82" y="79"/>
                        </a:cubicBezTo>
                        <a:cubicBezTo>
                          <a:pt x="82" y="79"/>
                          <a:pt x="82" y="79"/>
                          <a:pt x="82" y="79"/>
                        </a:cubicBezTo>
                        <a:cubicBezTo>
                          <a:pt x="82" y="79"/>
                          <a:pt x="82" y="79"/>
                          <a:pt x="82" y="79"/>
                        </a:cubicBezTo>
                        <a:cubicBezTo>
                          <a:pt x="82" y="79"/>
                          <a:pt x="82" y="78"/>
                          <a:pt x="82" y="78"/>
                        </a:cubicBezTo>
                        <a:cubicBezTo>
                          <a:pt x="82" y="78"/>
                          <a:pt x="82" y="78"/>
                          <a:pt x="82" y="78"/>
                        </a:cubicBezTo>
                        <a:cubicBezTo>
                          <a:pt x="81" y="77"/>
                          <a:pt x="81" y="76"/>
                          <a:pt x="80" y="75"/>
                        </a:cubicBezTo>
                        <a:cubicBezTo>
                          <a:pt x="82" y="73"/>
                          <a:pt x="83" y="72"/>
                          <a:pt x="83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0"/>
                          <a:pt x="85" y="70"/>
                          <a:pt x="85" y="70"/>
                        </a:cubicBezTo>
                        <a:cubicBezTo>
                          <a:pt x="86" y="70"/>
                          <a:pt x="87" y="71"/>
                          <a:pt x="89" y="71"/>
                        </a:cubicBezTo>
                        <a:cubicBezTo>
                          <a:pt x="90" y="71"/>
                          <a:pt x="90" y="71"/>
                          <a:pt x="91" y="70"/>
                        </a:cubicBezTo>
                        <a:cubicBezTo>
                          <a:pt x="92" y="67"/>
                          <a:pt x="92" y="65"/>
                          <a:pt x="93" y="62"/>
                        </a:cubicBezTo>
                        <a:cubicBezTo>
                          <a:pt x="94" y="57"/>
                          <a:pt x="95" y="52"/>
                          <a:pt x="95" y="47"/>
                        </a:cubicBezTo>
                        <a:cubicBezTo>
                          <a:pt x="95" y="47"/>
                          <a:pt x="95" y="47"/>
                          <a:pt x="95" y="47"/>
                        </a:cubicBezTo>
                        <a:cubicBezTo>
                          <a:pt x="95" y="47"/>
                          <a:pt x="95" y="47"/>
                          <a:pt x="95" y="47"/>
                        </a:cubicBezTo>
                        <a:cubicBezTo>
                          <a:pt x="95" y="47"/>
                          <a:pt x="95" y="47"/>
                          <a:pt x="95" y="47"/>
                        </a:cubicBezTo>
                        <a:cubicBezTo>
                          <a:pt x="95" y="46"/>
                          <a:pt x="95" y="46"/>
                          <a:pt x="94" y="45"/>
                        </a:cubicBezTo>
                        <a:cubicBezTo>
                          <a:pt x="92" y="45"/>
                          <a:pt x="90" y="45"/>
                          <a:pt x="88" y="44"/>
                        </a:cubicBezTo>
                        <a:cubicBezTo>
                          <a:pt x="88" y="42"/>
                          <a:pt x="87" y="39"/>
                          <a:pt x="86" y="37"/>
                        </a:cubicBezTo>
                        <a:cubicBezTo>
                          <a:pt x="87" y="37"/>
                          <a:pt x="87" y="36"/>
                          <a:pt x="88" y="36"/>
                        </a:cubicBezTo>
                        <a:cubicBezTo>
                          <a:pt x="89" y="36"/>
                          <a:pt x="89" y="36"/>
                          <a:pt x="89" y="35"/>
                        </a:cubicBezTo>
                        <a:cubicBezTo>
                          <a:pt x="89" y="35"/>
                          <a:pt x="89" y="35"/>
                          <a:pt x="89" y="35"/>
                        </a:cubicBezTo>
                        <a:cubicBezTo>
                          <a:pt x="89" y="33"/>
                          <a:pt x="90" y="31"/>
                          <a:pt x="90" y="29"/>
                        </a:cubicBezTo>
                        <a:cubicBezTo>
                          <a:pt x="90" y="28"/>
                          <a:pt x="90" y="28"/>
                          <a:pt x="91" y="28"/>
                        </a:cubicBezTo>
                        <a:cubicBezTo>
                          <a:pt x="91" y="27"/>
                          <a:pt x="91" y="27"/>
                          <a:pt x="90" y="26"/>
                        </a:cubicBezTo>
                        <a:cubicBezTo>
                          <a:pt x="90" y="26"/>
                          <a:pt x="90" y="26"/>
                          <a:pt x="90" y="26"/>
                        </a:cubicBezTo>
                        <a:cubicBezTo>
                          <a:pt x="90" y="26"/>
                          <a:pt x="90" y="26"/>
                          <a:pt x="90" y="25"/>
                        </a:cubicBezTo>
                        <a:cubicBezTo>
                          <a:pt x="90" y="24"/>
                          <a:pt x="89" y="24"/>
                          <a:pt x="89" y="23"/>
                        </a:cubicBezTo>
                        <a:cubicBezTo>
                          <a:pt x="88" y="23"/>
                          <a:pt x="88" y="22"/>
                          <a:pt x="87" y="21"/>
                        </a:cubicBezTo>
                        <a:cubicBezTo>
                          <a:pt x="87" y="20"/>
                          <a:pt x="85" y="18"/>
                          <a:pt x="84" y="17"/>
                        </a:cubicBezTo>
                        <a:cubicBezTo>
                          <a:pt x="84" y="16"/>
                          <a:pt x="83" y="15"/>
                          <a:pt x="83" y="15"/>
                        </a:cubicBezTo>
                        <a:cubicBezTo>
                          <a:pt x="82" y="14"/>
                          <a:pt x="82" y="14"/>
                          <a:pt x="82" y="14"/>
                        </a:cubicBezTo>
                        <a:cubicBezTo>
                          <a:pt x="82" y="14"/>
                          <a:pt x="82" y="14"/>
                          <a:pt x="82" y="14"/>
                        </a:cubicBezTo>
                        <a:cubicBezTo>
                          <a:pt x="81" y="14"/>
                          <a:pt x="81" y="13"/>
                          <a:pt x="81" y="13"/>
                        </a:cubicBezTo>
                        <a:cubicBezTo>
                          <a:pt x="80" y="14"/>
                          <a:pt x="80" y="14"/>
                          <a:pt x="80" y="14"/>
                        </a:cubicBezTo>
                        <a:cubicBezTo>
                          <a:pt x="80" y="14"/>
                          <a:pt x="80" y="14"/>
                          <a:pt x="80" y="14"/>
                        </a:cubicBezTo>
                        <a:cubicBezTo>
                          <a:pt x="78" y="15"/>
                          <a:pt x="76" y="16"/>
                          <a:pt x="75" y="17"/>
                        </a:cubicBezTo>
                        <a:cubicBezTo>
                          <a:pt x="71" y="15"/>
                          <a:pt x="68" y="12"/>
                          <a:pt x="64" y="11"/>
                        </a:cubicBezTo>
                        <a:cubicBezTo>
                          <a:pt x="64" y="9"/>
                          <a:pt x="65" y="7"/>
                          <a:pt x="65" y="4"/>
                        </a:cubicBezTo>
                        <a:cubicBezTo>
                          <a:pt x="65" y="4"/>
                          <a:pt x="65" y="3"/>
                          <a:pt x="64" y="3"/>
                        </a:cubicBezTo>
                        <a:cubicBezTo>
                          <a:pt x="59" y="1"/>
                          <a:pt x="54" y="0"/>
                          <a:pt x="49" y="0"/>
                        </a:cubicBezTo>
                        <a:cubicBezTo>
                          <a:pt x="48" y="0"/>
                          <a:pt x="48" y="1"/>
                          <a:pt x="47" y="1"/>
                        </a:cubicBezTo>
                        <a:cubicBezTo>
                          <a:pt x="47" y="4"/>
                          <a:pt x="47" y="6"/>
                          <a:pt x="46" y="8"/>
                        </a:cubicBezTo>
                        <a:cubicBezTo>
                          <a:pt x="42" y="8"/>
                          <a:pt x="38" y="9"/>
                          <a:pt x="34" y="11"/>
                        </a:cubicBezTo>
                        <a:cubicBezTo>
                          <a:pt x="33" y="9"/>
                          <a:pt x="32" y="7"/>
                          <a:pt x="30" y="5"/>
                        </a:cubicBezTo>
                        <a:cubicBezTo>
                          <a:pt x="30" y="5"/>
                          <a:pt x="29" y="5"/>
                          <a:pt x="28" y="5"/>
                        </a:cubicBezTo>
                        <a:cubicBezTo>
                          <a:pt x="24" y="7"/>
                          <a:pt x="20" y="10"/>
                          <a:pt x="16" y="14"/>
                        </a:cubicBezTo>
                        <a:cubicBezTo>
                          <a:pt x="16" y="14"/>
                          <a:pt x="16" y="15"/>
                          <a:pt x="16" y="15"/>
                        </a:cubicBezTo>
                        <a:cubicBezTo>
                          <a:pt x="16" y="15"/>
                          <a:pt x="16" y="15"/>
                          <a:pt x="16" y="15"/>
                        </a:cubicBezTo>
                        <a:cubicBezTo>
                          <a:pt x="16" y="15"/>
                          <a:pt x="16" y="15"/>
                          <a:pt x="16" y="15"/>
                        </a:cubicBezTo>
                        <a:cubicBezTo>
                          <a:pt x="15" y="17"/>
                          <a:pt x="14" y="20"/>
                          <a:pt x="13" y="22"/>
                        </a:cubicBezTo>
                        <a:cubicBezTo>
                          <a:pt x="13" y="23"/>
                          <a:pt x="13" y="23"/>
                          <a:pt x="14" y="24"/>
                        </a:cubicBezTo>
                        <a:cubicBezTo>
                          <a:pt x="14" y="25"/>
                          <a:pt x="15" y="26"/>
                          <a:pt x="15" y="26"/>
                        </a:cubicBezTo>
                        <a:cubicBezTo>
                          <a:pt x="14" y="28"/>
                          <a:pt x="13" y="30"/>
                          <a:pt x="13" y="32"/>
                        </a:cubicBezTo>
                        <a:cubicBezTo>
                          <a:pt x="11" y="31"/>
                          <a:pt x="8" y="31"/>
                          <a:pt x="6" y="30"/>
                        </a:cubicBezTo>
                        <a:close/>
                        <a:moveTo>
                          <a:pt x="51" y="86"/>
                        </a:moveTo>
                        <a:cubicBezTo>
                          <a:pt x="51" y="86"/>
                          <a:pt x="51" y="86"/>
                          <a:pt x="51" y="86"/>
                        </a:cubicBezTo>
                        <a:cubicBezTo>
                          <a:pt x="51" y="86"/>
                          <a:pt x="51" y="86"/>
                          <a:pt x="51" y="86"/>
                        </a:cubicBezTo>
                        <a:cubicBezTo>
                          <a:pt x="51" y="86"/>
                          <a:pt x="51" y="86"/>
                          <a:pt x="51" y="86"/>
                        </a:cubicBezTo>
                        <a:close/>
                        <a:moveTo>
                          <a:pt x="77" y="86"/>
                        </a:moveTo>
                        <a:cubicBezTo>
                          <a:pt x="77" y="87"/>
                          <a:pt x="76" y="87"/>
                          <a:pt x="76" y="87"/>
                        </a:cubicBezTo>
                        <a:cubicBezTo>
                          <a:pt x="76" y="86"/>
                          <a:pt x="77" y="85"/>
                          <a:pt x="78" y="83"/>
                        </a:cubicBezTo>
                        <a:cubicBezTo>
                          <a:pt x="78" y="83"/>
                          <a:pt x="78" y="83"/>
                          <a:pt x="78" y="83"/>
                        </a:cubicBezTo>
                        <a:cubicBezTo>
                          <a:pt x="78" y="84"/>
                          <a:pt x="77" y="85"/>
                          <a:pt x="77" y="86"/>
                        </a:cubicBezTo>
                        <a:close/>
                        <a:moveTo>
                          <a:pt x="73" y="90"/>
                        </a:moveTo>
                        <a:cubicBezTo>
                          <a:pt x="72" y="90"/>
                          <a:pt x="71" y="91"/>
                          <a:pt x="71" y="91"/>
                        </a:cubicBezTo>
                        <a:cubicBezTo>
                          <a:pt x="71" y="90"/>
                          <a:pt x="72" y="88"/>
                          <a:pt x="73" y="86"/>
                        </a:cubicBezTo>
                        <a:cubicBezTo>
                          <a:pt x="74" y="86"/>
                          <a:pt x="74" y="86"/>
                          <a:pt x="75" y="85"/>
                        </a:cubicBezTo>
                        <a:cubicBezTo>
                          <a:pt x="74" y="87"/>
                          <a:pt x="73" y="88"/>
                          <a:pt x="73" y="90"/>
                        </a:cubicBezTo>
                        <a:close/>
                        <a:moveTo>
                          <a:pt x="65" y="92"/>
                        </a:move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5" y="90"/>
                          <a:pt x="66" y="89"/>
                          <a:pt x="66" y="88"/>
                        </a:cubicBezTo>
                        <a:cubicBezTo>
                          <a:pt x="66" y="89"/>
                          <a:pt x="66" y="91"/>
                          <a:pt x="65" y="92"/>
                        </a:cubicBezTo>
                        <a:close/>
                        <a:moveTo>
                          <a:pt x="68" y="93"/>
                        </a:moveTo>
                        <a:cubicBezTo>
                          <a:pt x="68" y="91"/>
                          <a:pt x="69" y="90"/>
                          <a:pt x="69" y="89"/>
                        </a:cubicBezTo>
                        <a:cubicBezTo>
                          <a:pt x="70" y="88"/>
                          <a:pt x="70" y="88"/>
                          <a:pt x="71" y="88"/>
                        </a:cubicBezTo>
                        <a:cubicBezTo>
                          <a:pt x="70" y="89"/>
                          <a:pt x="69" y="91"/>
                          <a:pt x="68" y="93"/>
                        </a:cubicBezTo>
                        <a:close/>
                        <a:moveTo>
                          <a:pt x="64" y="89"/>
                        </a:moveTo>
                        <a:cubicBezTo>
                          <a:pt x="64" y="89"/>
                          <a:pt x="64" y="89"/>
                          <a:pt x="64" y="89"/>
                        </a:cubicBezTo>
                        <a:cubicBezTo>
                          <a:pt x="64" y="88"/>
                          <a:pt x="64" y="86"/>
                          <a:pt x="65" y="85"/>
                        </a:cubicBezTo>
                        <a:cubicBezTo>
                          <a:pt x="65" y="85"/>
                          <a:pt x="65" y="86"/>
                          <a:pt x="66" y="86"/>
                        </a:cubicBezTo>
                        <a:cubicBezTo>
                          <a:pt x="65" y="87"/>
                          <a:pt x="64" y="88"/>
                          <a:pt x="64" y="89"/>
                        </a:cubicBezTo>
                        <a:close/>
                        <a:moveTo>
                          <a:pt x="61" y="88"/>
                        </a:moveTo>
                        <a:cubicBezTo>
                          <a:pt x="60" y="89"/>
                          <a:pt x="59" y="89"/>
                          <a:pt x="57" y="89"/>
                        </a:cubicBezTo>
                        <a:cubicBezTo>
                          <a:pt x="59" y="88"/>
                          <a:pt x="60" y="86"/>
                          <a:pt x="61" y="84"/>
                        </a:cubicBezTo>
                        <a:cubicBezTo>
                          <a:pt x="61" y="84"/>
                          <a:pt x="61" y="84"/>
                          <a:pt x="62" y="84"/>
                        </a:cubicBezTo>
                        <a:cubicBezTo>
                          <a:pt x="62" y="85"/>
                          <a:pt x="61" y="87"/>
                          <a:pt x="61" y="88"/>
                        </a:cubicBezTo>
                        <a:close/>
                        <a:moveTo>
                          <a:pt x="55" y="90"/>
                        </a:moveTo>
                        <a:cubicBezTo>
                          <a:pt x="55" y="90"/>
                          <a:pt x="54" y="90"/>
                          <a:pt x="53" y="90"/>
                        </a:cubicBezTo>
                        <a:cubicBezTo>
                          <a:pt x="54" y="89"/>
                          <a:pt x="55" y="87"/>
                          <a:pt x="57" y="85"/>
                        </a:cubicBezTo>
                        <a:cubicBezTo>
                          <a:pt x="57" y="85"/>
                          <a:pt x="58" y="85"/>
                          <a:pt x="59" y="85"/>
                        </a:cubicBezTo>
                        <a:cubicBezTo>
                          <a:pt x="58" y="86"/>
                          <a:pt x="56" y="88"/>
                          <a:pt x="55" y="90"/>
                        </a:cubicBezTo>
                        <a:close/>
                        <a:moveTo>
                          <a:pt x="51" y="91"/>
                        </a:moveTo>
                        <a:cubicBezTo>
                          <a:pt x="51" y="91"/>
                          <a:pt x="50" y="91"/>
                          <a:pt x="50" y="91"/>
                        </a:cubicBezTo>
                        <a:cubicBezTo>
                          <a:pt x="50" y="90"/>
                          <a:pt x="50" y="90"/>
                          <a:pt x="51" y="89"/>
                        </a:cubicBezTo>
                        <a:cubicBezTo>
                          <a:pt x="52" y="88"/>
                          <a:pt x="53" y="87"/>
                          <a:pt x="54" y="86"/>
                        </a:cubicBezTo>
                        <a:cubicBezTo>
                          <a:pt x="54" y="86"/>
                          <a:pt x="54" y="86"/>
                          <a:pt x="55" y="86"/>
                        </a:cubicBezTo>
                        <a:cubicBezTo>
                          <a:pt x="53" y="87"/>
                          <a:pt x="52" y="89"/>
                          <a:pt x="51" y="91"/>
                        </a:cubicBezTo>
                        <a:close/>
                        <a:moveTo>
                          <a:pt x="43" y="99"/>
                        </a:moveTo>
                        <a:cubicBezTo>
                          <a:pt x="42" y="98"/>
                          <a:pt x="42" y="98"/>
                          <a:pt x="41" y="98"/>
                        </a:cubicBezTo>
                        <a:cubicBezTo>
                          <a:pt x="42" y="97"/>
                          <a:pt x="43" y="95"/>
                          <a:pt x="44" y="93"/>
                        </a:cubicBezTo>
                        <a:cubicBezTo>
                          <a:pt x="45" y="93"/>
                          <a:pt x="46" y="93"/>
                          <a:pt x="46" y="93"/>
                        </a:cubicBezTo>
                        <a:cubicBezTo>
                          <a:pt x="45" y="95"/>
                          <a:pt x="44" y="97"/>
                          <a:pt x="43" y="99"/>
                        </a:cubicBezTo>
                        <a:close/>
                        <a:moveTo>
                          <a:pt x="46" y="97"/>
                        </a:moveTo>
                        <a:cubicBezTo>
                          <a:pt x="45" y="97"/>
                          <a:pt x="45" y="98"/>
                          <a:pt x="45" y="99"/>
                        </a:cubicBezTo>
                        <a:cubicBezTo>
                          <a:pt x="45" y="99"/>
                          <a:pt x="45" y="99"/>
                          <a:pt x="45" y="99"/>
                        </a:cubicBezTo>
                        <a:cubicBezTo>
                          <a:pt x="45" y="98"/>
                          <a:pt x="45" y="97"/>
                          <a:pt x="46" y="97"/>
                        </a:cubicBezTo>
                        <a:close/>
                        <a:moveTo>
                          <a:pt x="40" y="98"/>
                        </a:moveTo>
                        <a:cubicBezTo>
                          <a:pt x="39" y="98"/>
                          <a:pt x="39" y="98"/>
                          <a:pt x="38" y="98"/>
                        </a:cubicBezTo>
                        <a:cubicBezTo>
                          <a:pt x="39" y="96"/>
                          <a:pt x="40" y="94"/>
                          <a:pt x="41" y="93"/>
                        </a:cubicBezTo>
                        <a:cubicBezTo>
                          <a:pt x="42" y="93"/>
                          <a:pt x="42" y="93"/>
                          <a:pt x="43" y="93"/>
                        </a:cubicBezTo>
                        <a:cubicBezTo>
                          <a:pt x="42" y="95"/>
                          <a:pt x="41" y="96"/>
                          <a:pt x="40" y="98"/>
                        </a:cubicBezTo>
                        <a:close/>
                        <a:moveTo>
                          <a:pt x="36" y="97"/>
                        </a:moveTo>
                        <a:cubicBezTo>
                          <a:pt x="36" y="97"/>
                          <a:pt x="35" y="97"/>
                          <a:pt x="35" y="97"/>
                        </a:cubicBezTo>
                        <a:cubicBezTo>
                          <a:pt x="36" y="95"/>
                          <a:pt x="37" y="94"/>
                          <a:pt x="38" y="92"/>
                        </a:cubicBezTo>
                        <a:cubicBezTo>
                          <a:pt x="39" y="92"/>
                          <a:pt x="39" y="92"/>
                          <a:pt x="39" y="92"/>
                        </a:cubicBezTo>
                        <a:cubicBezTo>
                          <a:pt x="38" y="94"/>
                          <a:pt x="37" y="96"/>
                          <a:pt x="36" y="97"/>
                        </a:cubicBezTo>
                        <a:close/>
                        <a:moveTo>
                          <a:pt x="33" y="89"/>
                        </a:moveTo>
                        <a:cubicBezTo>
                          <a:pt x="32" y="89"/>
                          <a:pt x="32" y="88"/>
                          <a:pt x="32" y="88"/>
                        </a:cubicBezTo>
                        <a:cubicBezTo>
                          <a:pt x="31" y="88"/>
                          <a:pt x="31" y="88"/>
                          <a:pt x="30" y="87"/>
                        </a:cubicBezTo>
                        <a:cubicBezTo>
                          <a:pt x="31" y="86"/>
                          <a:pt x="32" y="85"/>
                          <a:pt x="33" y="84"/>
                        </a:cubicBezTo>
                        <a:cubicBezTo>
                          <a:pt x="33" y="86"/>
                          <a:pt x="33" y="87"/>
                          <a:pt x="33" y="89"/>
                        </a:cubicBezTo>
                        <a:close/>
                        <a:moveTo>
                          <a:pt x="34" y="95"/>
                        </a:moveTo>
                        <a:cubicBezTo>
                          <a:pt x="35" y="94"/>
                          <a:pt x="35" y="93"/>
                          <a:pt x="35" y="91"/>
                        </a:cubicBezTo>
                        <a:cubicBezTo>
                          <a:pt x="36" y="92"/>
                          <a:pt x="36" y="92"/>
                          <a:pt x="37" y="92"/>
                        </a:cubicBezTo>
                        <a:cubicBezTo>
                          <a:pt x="36" y="93"/>
                          <a:pt x="35" y="94"/>
                          <a:pt x="34" y="95"/>
                        </a:cubicBezTo>
                        <a:close/>
                        <a:moveTo>
                          <a:pt x="29" y="87"/>
                        </a:moveTo>
                        <a:cubicBezTo>
                          <a:pt x="28" y="86"/>
                          <a:pt x="28" y="86"/>
                          <a:pt x="27" y="86"/>
                        </a:cubicBezTo>
                        <a:cubicBezTo>
                          <a:pt x="29" y="84"/>
                          <a:pt x="30" y="83"/>
                          <a:pt x="32" y="82"/>
                        </a:cubicBezTo>
                        <a:cubicBezTo>
                          <a:pt x="32" y="82"/>
                          <a:pt x="33" y="82"/>
                          <a:pt x="33" y="83"/>
                        </a:cubicBezTo>
                        <a:cubicBezTo>
                          <a:pt x="32" y="84"/>
                          <a:pt x="30" y="85"/>
                          <a:pt x="29" y="87"/>
                        </a:cubicBezTo>
                        <a:close/>
                        <a:moveTo>
                          <a:pt x="26" y="85"/>
                        </a:moveTo>
                        <a:cubicBezTo>
                          <a:pt x="26" y="85"/>
                          <a:pt x="25" y="85"/>
                          <a:pt x="25" y="84"/>
                        </a:cubicBezTo>
                        <a:cubicBezTo>
                          <a:pt x="26" y="83"/>
                          <a:pt x="28" y="82"/>
                          <a:pt x="29" y="81"/>
                        </a:cubicBezTo>
                        <a:cubicBezTo>
                          <a:pt x="30" y="81"/>
                          <a:pt x="30" y="81"/>
                          <a:pt x="30" y="81"/>
                        </a:cubicBezTo>
                        <a:cubicBezTo>
                          <a:pt x="29" y="82"/>
                          <a:pt x="27" y="84"/>
                          <a:pt x="26" y="85"/>
                        </a:cubicBezTo>
                        <a:close/>
                        <a:moveTo>
                          <a:pt x="24" y="83"/>
                        </a:moveTo>
                        <a:cubicBezTo>
                          <a:pt x="24" y="83"/>
                          <a:pt x="23" y="83"/>
                          <a:pt x="23" y="83"/>
                        </a:cubicBezTo>
                        <a:cubicBezTo>
                          <a:pt x="24" y="82"/>
                          <a:pt x="26" y="80"/>
                          <a:pt x="27" y="79"/>
                        </a:cubicBezTo>
                        <a:cubicBezTo>
                          <a:pt x="27" y="80"/>
                          <a:pt x="28" y="80"/>
                          <a:pt x="28" y="80"/>
                        </a:cubicBezTo>
                        <a:cubicBezTo>
                          <a:pt x="27" y="81"/>
                          <a:pt x="25" y="82"/>
                          <a:pt x="24" y="83"/>
                        </a:cubicBezTo>
                        <a:close/>
                        <a:moveTo>
                          <a:pt x="22" y="81"/>
                        </a:moveTo>
                        <a:cubicBezTo>
                          <a:pt x="23" y="81"/>
                          <a:pt x="23" y="80"/>
                          <a:pt x="23" y="80"/>
                        </a:cubicBezTo>
                        <a:cubicBezTo>
                          <a:pt x="24" y="79"/>
                          <a:pt x="24" y="78"/>
                          <a:pt x="25" y="78"/>
                        </a:cubicBezTo>
                        <a:cubicBezTo>
                          <a:pt x="25" y="78"/>
                          <a:pt x="25" y="78"/>
                          <a:pt x="26" y="78"/>
                        </a:cubicBezTo>
                        <a:cubicBezTo>
                          <a:pt x="25" y="79"/>
                          <a:pt x="24" y="80"/>
                          <a:pt x="22" y="81"/>
                        </a:cubicBezTo>
                        <a:close/>
                        <a:moveTo>
                          <a:pt x="24" y="77"/>
                        </a:moveTo>
                        <a:cubicBezTo>
                          <a:pt x="24" y="77"/>
                          <a:pt x="24" y="77"/>
                          <a:pt x="24" y="77"/>
                        </a:cubicBezTo>
                        <a:cubicBezTo>
                          <a:pt x="24" y="77"/>
                          <a:pt x="24" y="77"/>
                          <a:pt x="24" y="77"/>
                        </a:cubicBezTo>
                        <a:cubicBezTo>
                          <a:pt x="24" y="77"/>
                          <a:pt x="24" y="77"/>
                          <a:pt x="24" y="77"/>
                        </a:cubicBezTo>
                        <a:close/>
                        <a:moveTo>
                          <a:pt x="19" y="81"/>
                        </a:moveTo>
                        <a:cubicBezTo>
                          <a:pt x="18" y="82"/>
                          <a:pt x="17" y="83"/>
                          <a:pt x="16" y="84"/>
                        </a:cubicBezTo>
                        <a:cubicBezTo>
                          <a:pt x="16" y="83"/>
                          <a:pt x="16" y="83"/>
                          <a:pt x="16" y="83"/>
                        </a:cubicBezTo>
                        <a:cubicBezTo>
                          <a:pt x="17" y="82"/>
                          <a:pt x="17" y="81"/>
                          <a:pt x="18" y="80"/>
                        </a:cubicBezTo>
                        <a:cubicBezTo>
                          <a:pt x="19" y="79"/>
                          <a:pt x="19" y="78"/>
                          <a:pt x="20" y="78"/>
                        </a:cubicBezTo>
                        <a:cubicBezTo>
                          <a:pt x="20" y="79"/>
                          <a:pt x="20" y="80"/>
                          <a:pt x="19" y="81"/>
                        </a:cubicBezTo>
                        <a:close/>
                        <a:moveTo>
                          <a:pt x="13" y="83"/>
                        </a:moveTo>
                        <a:cubicBezTo>
                          <a:pt x="13" y="83"/>
                          <a:pt x="13" y="83"/>
                          <a:pt x="12" y="82"/>
                        </a:cubicBezTo>
                        <a:cubicBezTo>
                          <a:pt x="13" y="82"/>
                          <a:pt x="14" y="81"/>
                          <a:pt x="14" y="80"/>
                        </a:cubicBezTo>
                        <a:cubicBezTo>
                          <a:pt x="14" y="80"/>
                          <a:pt x="14" y="81"/>
                          <a:pt x="14" y="82"/>
                        </a:cubicBezTo>
                        <a:cubicBezTo>
                          <a:pt x="14" y="82"/>
                          <a:pt x="13" y="83"/>
                          <a:pt x="13" y="83"/>
                        </a:cubicBezTo>
                        <a:close/>
                        <a:moveTo>
                          <a:pt x="12" y="81"/>
                        </a:moveTo>
                        <a:cubicBezTo>
                          <a:pt x="11" y="81"/>
                          <a:pt x="11" y="81"/>
                          <a:pt x="11" y="80"/>
                        </a:cubicBezTo>
                        <a:cubicBezTo>
                          <a:pt x="12" y="79"/>
                          <a:pt x="13" y="78"/>
                          <a:pt x="13" y="77"/>
                        </a:cubicBezTo>
                        <a:cubicBezTo>
                          <a:pt x="14" y="78"/>
                          <a:pt x="14" y="78"/>
                          <a:pt x="14" y="78"/>
                        </a:cubicBezTo>
                        <a:cubicBezTo>
                          <a:pt x="13" y="79"/>
                          <a:pt x="12" y="80"/>
                          <a:pt x="12" y="81"/>
                        </a:cubicBezTo>
                        <a:close/>
                        <a:moveTo>
                          <a:pt x="10" y="79"/>
                        </a:moveTo>
                        <a:cubicBezTo>
                          <a:pt x="10" y="79"/>
                          <a:pt x="10" y="78"/>
                          <a:pt x="9" y="78"/>
                        </a:cubicBezTo>
                        <a:cubicBezTo>
                          <a:pt x="10" y="77"/>
                          <a:pt x="11" y="76"/>
                          <a:pt x="12" y="76"/>
                        </a:cubicBezTo>
                        <a:cubicBezTo>
                          <a:pt x="12" y="76"/>
                          <a:pt x="12" y="76"/>
                          <a:pt x="12" y="76"/>
                        </a:cubicBezTo>
                        <a:cubicBezTo>
                          <a:pt x="12" y="77"/>
                          <a:pt x="11" y="78"/>
                          <a:pt x="10" y="79"/>
                        </a:cubicBezTo>
                        <a:close/>
                        <a:moveTo>
                          <a:pt x="11" y="56"/>
                        </a:moveTo>
                        <a:cubicBezTo>
                          <a:pt x="11" y="56"/>
                          <a:pt x="10" y="56"/>
                          <a:pt x="10" y="57"/>
                        </a:cubicBezTo>
                        <a:cubicBezTo>
                          <a:pt x="10" y="57"/>
                          <a:pt x="10" y="57"/>
                          <a:pt x="10" y="57"/>
                        </a:cubicBezTo>
                        <a:cubicBezTo>
                          <a:pt x="10" y="56"/>
                          <a:pt x="10" y="56"/>
                          <a:pt x="10" y="56"/>
                        </a:cubicBezTo>
                        <a:cubicBezTo>
                          <a:pt x="10" y="56"/>
                          <a:pt x="10" y="56"/>
                          <a:pt x="11" y="55"/>
                        </a:cubicBezTo>
                        <a:cubicBezTo>
                          <a:pt x="11" y="56"/>
                          <a:pt x="11" y="56"/>
                          <a:pt x="11" y="56"/>
                        </a:cubicBezTo>
                        <a:close/>
                        <a:moveTo>
                          <a:pt x="8" y="53"/>
                        </a:moveTo>
                        <a:cubicBezTo>
                          <a:pt x="8" y="53"/>
                          <a:pt x="8" y="54"/>
                          <a:pt x="7" y="54"/>
                        </a:cubicBezTo>
                        <a:cubicBezTo>
                          <a:pt x="7" y="54"/>
                          <a:pt x="7" y="54"/>
                          <a:pt x="6" y="54"/>
                        </a:cubicBezTo>
                        <a:cubicBezTo>
                          <a:pt x="7" y="53"/>
                          <a:pt x="8" y="52"/>
                          <a:pt x="9" y="50"/>
                        </a:cubicBezTo>
                        <a:cubicBezTo>
                          <a:pt x="8" y="51"/>
                          <a:pt x="8" y="52"/>
                          <a:pt x="8" y="53"/>
                        </a:cubicBezTo>
                        <a:close/>
                        <a:moveTo>
                          <a:pt x="11" y="59"/>
                        </a:moveTo>
                        <a:cubicBezTo>
                          <a:pt x="11" y="59"/>
                          <a:pt x="11" y="58"/>
                          <a:pt x="11" y="58"/>
                        </a:cubicBezTo>
                        <a:cubicBezTo>
                          <a:pt x="11" y="59"/>
                          <a:pt x="12" y="59"/>
                          <a:pt x="12" y="60"/>
                        </a:cubicBezTo>
                        <a:cubicBezTo>
                          <a:pt x="11" y="60"/>
                          <a:pt x="11" y="61"/>
                          <a:pt x="11" y="61"/>
                        </a:cubicBezTo>
                        <a:cubicBezTo>
                          <a:pt x="11" y="61"/>
                          <a:pt x="11" y="60"/>
                          <a:pt x="11" y="59"/>
                        </a:cubicBezTo>
                        <a:close/>
                        <a:moveTo>
                          <a:pt x="9" y="77"/>
                        </a:moveTo>
                        <a:cubicBezTo>
                          <a:pt x="9" y="77"/>
                          <a:pt x="8" y="76"/>
                          <a:pt x="8" y="76"/>
                        </a:cubicBezTo>
                        <a:cubicBezTo>
                          <a:pt x="9" y="75"/>
                          <a:pt x="10" y="75"/>
                          <a:pt x="11" y="74"/>
                        </a:cubicBezTo>
                        <a:cubicBezTo>
                          <a:pt x="11" y="74"/>
                          <a:pt x="11" y="74"/>
                          <a:pt x="11" y="74"/>
                        </a:cubicBezTo>
                        <a:cubicBezTo>
                          <a:pt x="10" y="75"/>
                          <a:pt x="9" y="76"/>
                          <a:pt x="9" y="77"/>
                        </a:cubicBezTo>
                        <a:close/>
                        <a:moveTo>
                          <a:pt x="8" y="75"/>
                        </a:moveTo>
                        <a:cubicBezTo>
                          <a:pt x="8" y="75"/>
                          <a:pt x="7" y="75"/>
                          <a:pt x="7" y="74"/>
                        </a:cubicBezTo>
                        <a:cubicBezTo>
                          <a:pt x="8" y="73"/>
                          <a:pt x="8" y="72"/>
                          <a:pt x="9" y="71"/>
                        </a:cubicBezTo>
                        <a:cubicBezTo>
                          <a:pt x="9" y="71"/>
                          <a:pt x="9" y="72"/>
                          <a:pt x="10" y="72"/>
                        </a:cubicBezTo>
                        <a:cubicBezTo>
                          <a:pt x="9" y="73"/>
                          <a:pt x="8" y="74"/>
                          <a:pt x="8" y="75"/>
                        </a:cubicBezTo>
                        <a:close/>
                        <a:moveTo>
                          <a:pt x="12" y="61"/>
                        </a:moveTo>
                        <a:cubicBezTo>
                          <a:pt x="12" y="61"/>
                          <a:pt x="12" y="61"/>
                          <a:pt x="12" y="61"/>
                        </a:cubicBezTo>
                        <a:cubicBezTo>
                          <a:pt x="12" y="62"/>
                          <a:pt x="12" y="62"/>
                          <a:pt x="12" y="62"/>
                        </a:cubicBezTo>
                        <a:cubicBezTo>
                          <a:pt x="12" y="62"/>
                          <a:pt x="12" y="61"/>
                          <a:pt x="12" y="61"/>
                        </a:cubicBezTo>
                        <a:close/>
                        <a:moveTo>
                          <a:pt x="5" y="54"/>
                        </a:moveTo>
                        <a:cubicBezTo>
                          <a:pt x="4" y="54"/>
                          <a:pt x="3" y="54"/>
                          <a:pt x="3" y="53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4" y="52"/>
                          <a:pt x="5" y="50"/>
                          <a:pt x="6" y="48"/>
                        </a:cubicBezTo>
                        <a:cubicBezTo>
                          <a:pt x="7" y="49"/>
                          <a:pt x="7" y="49"/>
                          <a:pt x="8" y="49"/>
                        </a:cubicBezTo>
                        <a:cubicBezTo>
                          <a:pt x="7" y="50"/>
                          <a:pt x="6" y="52"/>
                          <a:pt x="5" y="54"/>
                        </a:cubicBezTo>
                        <a:close/>
                        <a:moveTo>
                          <a:pt x="3" y="50"/>
                        </a:moveTo>
                        <a:cubicBezTo>
                          <a:pt x="3" y="49"/>
                          <a:pt x="3" y="49"/>
                          <a:pt x="3" y="48"/>
                        </a:cubicBezTo>
                        <a:cubicBezTo>
                          <a:pt x="4" y="48"/>
                          <a:pt x="4" y="48"/>
                          <a:pt x="4" y="48"/>
                        </a:cubicBezTo>
                        <a:cubicBezTo>
                          <a:pt x="4" y="49"/>
                          <a:pt x="4" y="49"/>
                          <a:pt x="3" y="50"/>
                        </a:cubicBezTo>
                        <a:close/>
                        <a:moveTo>
                          <a:pt x="78" y="73"/>
                        </a:moveTo>
                        <a:cubicBezTo>
                          <a:pt x="78" y="73"/>
                          <a:pt x="78" y="73"/>
                          <a:pt x="78" y="73"/>
                        </a:cubicBezTo>
                        <a:cubicBezTo>
                          <a:pt x="79" y="71"/>
                          <a:pt x="80" y="70"/>
                          <a:pt x="81" y="69"/>
                        </a:cubicBezTo>
                        <a:cubicBezTo>
                          <a:pt x="81" y="69"/>
                          <a:pt x="81" y="69"/>
                          <a:pt x="81" y="69"/>
                        </a:cubicBezTo>
                        <a:cubicBezTo>
                          <a:pt x="81" y="69"/>
                          <a:pt x="81" y="69"/>
                          <a:pt x="81" y="70"/>
                        </a:cubicBezTo>
                        <a:cubicBezTo>
                          <a:pt x="81" y="70"/>
                          <a:pt x="80" y="70"/>
                          <a:pt x="80" y="70"/>
                        </a:cubicBezTo>
                        <a:cubicBezTo>
                          <a:pt x="80" y="71"/>
                          <a:pt x="79" y="72"/>
                          <a:pt x="78" y="73"/>
                        </a:cubicBezTo>
                        <a:close/>
                        <a:moveTo>
                          <a:pt x="90" y="63"/>
                        </a:moveTo>
                        <a:cubicBezTo>
                          <a:pt x="89" y="64"/>
                          <a:pt x="89" y="66"/>
                          <a:pt x="88" y="68"/>
                        </a:cubicBezTo>
                        <a:cubicBezTo>
                          <a:pt x="88" y="68"/>
                          <a:pt x="87" y="68"/>
                          <a:pt x="87" y="68"/>
                        </a:cubicBezTo>
                        <a:cubicBezTo>
                          <a:pt x="88" y="66"/>
                          <a:pt x="89" y="64"/>
                          <a:pt x="90" y="63"/>
                        </a:cubicBezTo>
                        <a:cubicBezTo>
                          <a:pt x="90" y="63"/>
                          <a:pt x="90" y="63"/>
                          <a:pt x="90" y="63"/>
                        </a:cubicBezTo>
                        <a:close/>
                        <a:moveTo>
                          <a:pt x="85" y="67"/>
                        </a:moveTo>
                        <a:cubicBezTo>
                          <a:pt x="85" y="67"/>
                          <a:pt x="84" y="67"/>
                          <a:pt x="84" y="68"/>
                        </a:cubicBezTo>
                        <a:cubicBezTo>
                          <a:pt x="84" y="67"/>
                          <a:pt x="84" y="67"/>
                          <a:pt x="84" y="66"/>
                        </a:cubicBezTo>
                        <a:cubicBezTo>
                          <a:pt x="85" y="65"/>
                          <a:pt x="86" y="64"/>
                          <a:pt x="87" y="62"/>
                        </a:cubicBezTo>
                        <a:cubicBezTo>
                          <a:pt x="87" y="62"/>
                          <a:pt x="87" y="62"/>
                          <a:pt x="87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7" y="64"/>
                          <a:pt x="86" y="66"/>
                          <a:pt x="85" y="67"/>
                        </a:cubicBezTo>
                        <a:close/>
                        <a:moveTo>
                          <a:pt x="85" y="32"/>
                        </a:moveTo>
                        <a:cubicBezTo>
                          <a:pt x="86" y="31"/>
                          <a:pt x="86" y="31"/>
                          <a:pt x="87" y="30"/>
                        </a:cubicBezTo>
                        <a:cubicBezTo>
                          <a:pt x="87" y="31"/>
                          <a:pt x="87" y="32"/>
                          <a:pt x="86" y="33"/>
                        </a:cubicBezTo>
                        <a:cubicBezTo>
                          <a:pt x="86" y="34"/>
                          <a:pt x="86" y="34"/>
                          <a:pt x="86" y="34"/>
                        </a:cubicBezTo>
                        <a:cubicBezTo>
                          <a:pt x="85" y="33"/>
                          <a:pt x="85" y="33"/>
                          <a:pt x="85" y="32"/>
                        </a:cubicBezTo>
                        <a:close/>
                        <a:moveTo>
                          <a:pt x="17" y="21"/>
                        </a:moveTo>
                        <a:cubicBezTo>
                          <a:pt x="18" y="20"/>
                          <a:pt x="18" y="20"/>
                          <a:pt x="18" y="19"/>
                        </a:cubicBezTo>
                        <a:cubicBezTo>
                          <a:pt x="19" y="20"/>
                          <a:pt x="19" y="20"/>
                          <a:pt x="19" y="20"/>
                        </a:cubicBezTo>
                        <a:cubicBezTo>
                          <a:pt x="18" y="20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lose/>
                        <a:moveTo>
                          <a:pt x="17" y="23"/>
                        </a:moveTo>
                        <a:cubicBezTo>
                          <a:pt x="18" y="23"/>
                          <a:pt x="18" y="22"/>
                          <a:pt x="19" y="21"/>
                        </a:cubicBezTo>
                        <a:cubicBezTo>
                          <a:pt x="19" y="22"/>
                          <a:pt x="18" y="23"/>
                          <a:pt x="17" y="24"/>
                        </a:cubicBezTo>
                        <a:cubicBezTo>
                          <a:pt x="17" y="24"/>
                          <a:pt x="17" y="23"/>
                          <a:pt x="17" y="23"/>
                        </a:cubicBezTo>
                        <a:close/>
                        <a:moveTo>
                          <a:pt x="15" y="34"/>
                        </a:moveTo>
                        <a:cubicBezTo>
                          <a:pt x="16" y="31"/>
                          <a:pt x="17" y="29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20" y="25"/>
                          <a:pt x="21" y="24"/>
                          <a:pt x="22" y="22"/>
                        </a:cubicBezTo>
                        <a:cubicBezTo>
                          <a:pt x="23" y="21"/>
                          <a:pt x="23" y="21"/>
                          <a:pt x="23" y="20"/>
                        </a:cubicBezTo>
                        <a:cubicBezTo>
                          <a:pt x="21" y="18"/>
                          <a:pt x="20" y="17"/>
                          <a:pt x="19" y="15"/>
                        </a:cubicBezTo>
                        <a:cubicBezTo>
                          <a:pt x="22" y="12"/>
                          <a:pt x="25" y="10"/>
                          <a:pt x="29" y="8"/>
                        </a:cubicBezTo>
                        <a:cubicBezTo>
                          <a:pt x="30" y="10"/>
                          <a:pt x="31" y="12"/>
                          <a:pt x="32" y="13"/>
                        </a:cubicBezTo>
                        <a:cubicBezTo>
                          <a:pt x="33" y="14"/>
                          <a:pt x="33" y="14"/>
                          <a:pt x="34" y="14"/>
                        </a:cubicBezTo>
                        <a:cubicBezTo>
                          <a:pt x="38" y="12"/>
                          <a:pt x="43" y="11"/>
                          <a:pt x="48" y="11"/>
                        </a:cubicBezTo>
                        <a:cubicBezTo>
                          <a:pt x="48" y="11"/>
                          <a:pt x="49" y="10"/>
                          <a:pt x="49" y="9"/>
                        </a:cubicBezTo>
                        <a:cubicBezTo>
                          <a:pt x="49" y="7"/>
                          <a:pt x="50" y="5"/>
                          <a:pt x="50" y="3"/>
                        </a:cubicBezTo>
                        <a:cubicBezTo>
                          <a:pt x="54" y="3"/>
                          <a:pt x="58" y="4"/>
                          <a:pt x="62" y="5"/>
                        </a:cubicBezTo>
                        <a:cubicBezTo>
                          <a:pt x="61" y="7"/>
                          <a:pt x="61" y="9"/>
                          <a:pt x="61" y="11"/>
                        </a:cubicBezTo>
                        <a:cubicBezTo>
                          <a:pt x="61" y="12"/>
                          <a:pt x="61" y="13"/>
                          <a:pt x="62" y="13"/>
                        </a:cubicBezTo>
                        <a:cubicBezTo>
                          <a:pt x="66" y="15"/>
                          <a:pt x="70" y="17"/>
                          <a:pt x="73" y="20"/>
                        </a:cubicBezTo>
                        <a:cubicBezTo>
                          <a:pt x="74" y="21"/>
                          <a:pt x="75" y="21"/>
                          <a:pt x="75" y="21"/>
                        </a:cubicBezTo>
                        <a:cubicBezTo>
                          <a:pt x="77" y="19"/>
                          <a:pt x="79" y="18"/>
                          <a:pt x="81" y="17"/>
                        </a:cubicBezTo>
                        <a:cubicBezTo>
                          <a:pt x="81" y="17"/>
                          <a:pt x="81" y="17"/>
                          <a:pt x="81" y="18"/>
                        </a:cubicBezTo>
                        <a:cubicBezTo>
                          <a:pt x="82" y="19"/>
                          <a:pt x="83" y="20"/>
                          <a:pt x="84" y="22"/>
                        </a:cubicBezTo>
                        <a:cubicBezTo>
                          <a:pt x="85" y="23"/>
                          <a:pt x="86" y="24"/>
                          <a:pt x="86" y="24"/>
                        </a:cubicBezTo>
                        <a:cubicBezTo>
                          <a:pt x="87" y="25"/>
                          <a:pt x="87" y="26"/>
                          <a:pt x="87" y="27"/>
                        </a:cubicBezTo>
                        <a:cubicBezTo>
                          <a:pt x="87" y="27"/>
                          <a:pt x="87" y="27"/>
                          <a:pt x="87" y="27"/>
                        </a:cubicBezTo>
                        <a:cubicBezTo>
                          <a:pt x="86" y="28"/>
                          <a:pt x="84" y="29"/>
                          <a:pt x="82" y="30"/>
                        </a:cubicBezTo>
                        <a:cubicBezTo>
                          <a:pt x="82" y="31"/>
                          <a:pt x="81" y="31"/>
                          <a:pt x="82" y="32"/>
                        </a:cubicBezTo>
                        <a:cubicBezTo>
                          <a:pt x="84" y="36"/>
                          <a:pt x="85" y="41"/>
                          <a:pt x="85" y="46"/>
                        </a:cubicBezTo>
                        <a:cubicBezTo>
                          <a:pt x="85" y="46"/>
                          <a:pt x="85" y="47"/>
                          <a:pt x="86" y="47"/>
                        </a:cubicBezTo>
                        <a:cubicBezTo>
                          <a:pt x="88" y="47"/>
                          <a:pt x="90" y="48"/>
                          <a:pt x="92" y="48"/>
                        </a:cubicBezTo>
                        <a:cubicBezTo>
                          <a:pt x="92" y="52"/>
                          <a:pt x="92" y="56"/>
                          <a:pt x="90" y="60"/>
                        </a:cubicBezTo>
                        <a:cubicBezTo>
                          <a:pt x="89" y="60"/>
                          <a:pt x="88" y="59"/>
                          <a:pt x="87" y="59"/>
                        </a:cubicBezTo>
                        <a:cubicBezTo>
                          <a:pt x="86" y="59"/>
                          <a:pt x="84" y="60"/>
                          <a:pt x="83" y="61"/>
                        </a:cubicBezTo>
                        <a:cubicBezTo>
                          <a:pt x="81" y="62"/>
                          <a:pt x="80" y="64"/>
                          <a:pt x="79" y="66"/>
                        </a:cubicBezTo>
                        <a:cubicBezTo>
                          <a:pt x="78" y="67"/>
                          <a:pt x="77" y="69"/>
                          <a:pt x="75" y="72"/>
                        </a:cubicBezTo>
                        <a:cubicBezTo>
                          <a:pt x="75" y="72"/>
                          <a:pt x="75" y="73"/>
                          <a:pt x="75" y="73"/>
                        </a:cubicBezTo>
                        <a:cubicBezTo>
                          <a:pt x="76" y="75"/>
                          <a:pt x="77" y="77"/>
                          <a:pt x="79" y="79"/>
                        </a:cubicBezTo>
                        <a:cubicBezTo>
                          <a:pt x="76" y="81"/>
                          <a:pt x="72" y="84"/>
                          <a:pt x="69" y="86"/>
                        </a:cubicBezTo>
                        <a:cubicBezTo>
                          <a:pt x="68" y="84"/>
                          <a:pt x="67" y="82"/>
                          <a:pt x="65" y="80"/>
                        </a:cubicBezTo>
                        <a:cubicBezTo>
                          <a:pt x="65" y="80"/>
                          <a:pt x="64" y="80"/>
                          <a:pt x="63" y="80"/>
                        </a:cubicBezTo>
                        <a:cubicBezTo>
                          <a:pt x="59" y="82"/>
                          <a:pt x="55" y="83"/>
                          <a:pt x="50" y="83"/>
                        </a:cubicBezTo>
                        <a:cubicBezTo>
                          <a:pt x="49" y="83"/>
                          <a:pt x="48" y="84"/>
                          <a:pt x="48" y="84"/>
                        </a:cubicBezTo>
                        <a:cubicBezTo>
                          <a:pt x="48" y="86"/>
                          <a:pt x="48" y="88"/>
                          <a:pt x="47" y="90"/>
                        </a:cubicBezTo>
                        <a:cubicBezTo>
                          <a:pt x="43" y="90"/>
                          <a:pt x="39" y="90"/>
                          <a:pt x="36" y="88"/>
                        </a:cubicBezTo>
                        <a:cubicBezTo>
                          <a:pt x="36" y="86"/>
                          <a:pt x="36" y="84"/>
                          <a:pt x="37" y="82"/>
                        </a:cubicBezTo>
                        <a:cubicBezTo>
                          <a:pt x="37" y="82"/>
                          <a:pt x="36" y="81"/>
                          <a:pt x="36" y="81"/>
                        </a:cubicBezTo>
                        <a:cubicBezTo>
                          <a:pt x="31" y="79"/>
                          <a:pt x="27" y="76"/>
                          <a:pt x="24" y="73"/>
                        </a:cubicBezTo>
                        <a:cubicBezTo>
                          <a:pt x="23" y="73"/>
                          <a:pt x="23" y="73"/>
                          <a:pt x="22" y="73"/>
                        </a:cubicBezTo>
                        <a:cubicBezTo>
                          <a:pt x="20" y="74"/>
                          <a:pt x="19" y="75"/>
                          <a:pt x="17" y="77"/>
                        </a:cubicBezTo>
                        <a:cubicBezTo>
                          <a:pt x="14" y="74"/>
                          <a:pt x="12" y="70"/>
                          <a:pt x="10" y="67"/>
                        </a:cubicBezTo>
                        <a:cubicBezTo>
                          <a:pt x="12" y="66"/>
                          <a:pt x="13" y="64"/>
                          <a:pt x="15" y="63"/>
                        </a:cubicBezTo>
                        <a:cubicBezTo>
                          <a:pt x="16" y="63"/>
                          <a:pt x="16" y="62"/>
                          <a:pt x="16" y="61"/>
                        </a:cubicBezTo>
                        <a:cubicBezTo>
                          <a:pt x="14" y="57"/>
                          <a:pt x="13" y="53"/>
                          <a:pt x="13" y="48"/>
                        </a:cubicBezTo>
                        <a:cubicBezTo>
                          <a:pt x="12" y="47"/>
                          <a:pt x="12" y="46"/>
                          <a:pt x="11" y="46"/>
                        </a:cubicBezTo>
                        <a:cubicBezTo>
                          <a:pt x="9" y="46"/>
                          <a:pt x="7" y="46"/>
                          <a:pt x="5" y="45"/>
                        </a:cubicBezTo>
                        <a:cubicBezTo>
                          <a:pt x="5" y="41"/>
                          <a:pt x="6" y="37"/>
                          <a:pt x="7" y="34"/>
                        </a:cubicBezTo>
                        <a:cubicBezTo>
                          <a:pt x="9" y="34"/>
                          <a:pt x="11" y="34"/>
                          <a:pt x="13" y="35"/>
                        </a:cubicBezTo>
                        <a:cubicBezTo>
                          <a:pt x="14" y="35"/>
                          <a:pt x="15" y="34"/>
                          <a:pt x="15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" name="Freeform 168"/>
                  <p:cNvSpPr>
                    <a:spLocks noEditPoints="1"/>
                  </p:cNvSpPr>
                  <p:nvPr/>
                </p:nvSpPr>
                <p:spPr bwMode="auto">
                  <a:xfrm>
                    <a:off x="3302" y="1348"/>
                    <a:ext cx="114" cy="118"/>
                  </a:xfrm>
                  <a:custGeom>
                    <a:avLst/>
                    <a:gdLst>
                      <a:gd name="T0" fmla="*/ 35 w 48"/>
                      <a:gd name="T1" fmla="*/ 47 h 50"/>
                      <a:gd name="T2" fmla="*/ 35 w 48"/>
                      <a:gd name="T3" fmla="*/ 47 h 50"/>
                      <a:gd name="T4" fmla="*/ 37 w 48"/>
                      <a:gd name="T5" fmla="*/ 46 h 50"/>
                      <a:gd name="T6" fmla="*/ 38 w 48"/>
                      <a:gd name="T7" fmla="*/ 45 h 50"/>
                      <a:gd name="T8" fmla="*/ 38 w 48"/>
                      <a:gd name="T9" fmla="*/ 45 h 50"/>
                      <a:gd name="T10" fmla="*/ 38 w 48"/>
                      <a:gd name="T11" fmla="*/ 45 h 50"/>
                      <a:gd name="T12" fmla="*/ 38 w 48"/>
                      <a:gd name="T13" fmla="*/ 45 h 50"/>
                      <a:gd name="T14" fmla="*/ 38 w 48"/>
                      <a:gd name="T15" fmla="*/ 45 h 50"/>
                      <a:gd name="T16" fmla="*/ 48 w 48"/>
                      <a:gd name="T17" fmla="*/ 26 h 50"/>
                      <a:gd name="T18" fmla="*/ 24 w 48"/>
                      <a:gd name="T19" fmla="*/ 0 h 50"/>
                      <a:gd name="T20" fmla="*/ 11 w 48"/>
                      <a:gd name="T21" fmla="*/ 4 h 50"/>
                      <a:gd name="T22" fmla="*/ 7 w 48"/>
                      <a:gd name="T23" fmla="*/ 41 h 50"/>
                      <a:gd name="T24" fmla="*/ 43 w 48"/>
                      <a:gd name="T25" fmla="*/ 17 h 50"/>
                      <a:gd name="T26" fmla="*/ 39 w 48"/>
                      <a:gd name="T27" fmla="*/ 15 h 50"/>
                      <a:gd name="T28" fmla="*/ 43 w 48"/>
                      <a:gd name="T29" fmla="*/ 17 h 50"/>
                      <a:gd name="T30" fmla="*/ 45 w 48"/>
                      <a:gd name="T31" fmla="*/ 21 h 50"/>
                      <a:gd name="T32" fmla="*/ 42 w 48"/>
                      <a:gd name="T33" fmla="*/ 19 h 50"/>
                      <a:gd name="T34" fmla="*/ 45 w 48"/>
                      <a:gd name="T35" fmla="*/ 25 h 50"/>
                      <a:gd name="T36" fmla="*/ 45 w 48"/>
                      <a:gd name="T37" fmla="*/ 25 h 50"/>
                      <a:gd name="T38" fmla="*/ 45 w 48"/>
                      <a:gd name="T39" fmla="*/ 25 h 50"/>
                      <a:gd name="T40" fmla="*/ 44 w 48"/>
                      <a:gd name="T41" fmla="*/ 24 h 50"/>
                      <a:gd name="T42" fmla="*/ 45 w 48"/>
                      <a:gd name="T43" fmla="*/ 23 h 50"/>
                      <a:gd name="T44" fmla="*/ 45 w 48"/>
                      <a:gd name="T45" fmla="*/ 27 h 50"/>
                      <a:gd name="T46" fmla="*/ 45 w 48"/>
                      <a:gd name="T47" fmla="*/ 27 h 50"/>
                      <a:gd name="T48" fmla="*/ 41 w 48"/>
                      <a:gd name="T49" fmla="*/ 12 h 50"/>
                      <a:gd name="T50" fmla="*/ 34 w 48"/>
                      <a:gd name="T51" fmla="*/ 11 h 50"/>
                      <a:gd name="T52" fmla="*/ 39 w 48"/>
                      <a:gd name="T53" fmla="*/ 10 h 50"/>
                      <a:gd name="T54" fmla="*/ 32 w 48"/>
                      <a:gd name="T55" fmla="*/ 5 h 50"/>
                      <a:gd name="T56" fmla="*/ 28 w 48"/>
                      <a:gd name="T57" fmla="*/ 8 h 50"/>
                      <a:gd name="T58" fmla="*/ 27 w 48"/>
                      <a:gd name="T59" fmla="*/ 3 h 50"/>
                      <a:gd name="T60" fmla="*/ 32 w 48"/>
                      <a:gd name="T61" fmla="*/ 6 h 50"/>
                      <a:gd name="T62" fmla="*/ 36 w 48"/>
                      <a:gd name="T63" fmla="*/ 8 h 50"/>
                      <a:gd name="T64" fmla="*/ 29 w 48"/>
                      <a:gd name="T65" fmla="*/ 8 h 50"/>
                      <a:gd name="T66" fmla="*/ 26 w 48"/>
                      <a:gd name="T67" fmla="*/ 3 h 50"/>
                      <a:gd name="T68" fmla="*/ 17 w 48"/>
                      <a:gd name="T69" fmla="*/ 7 h 50"/>
                      <a:gd name="T70" fmla="*/ 24 w 48"/>
                      <a:gd name="T71" fmla="*/ 3 h 50"/>
                      <a:gd name="T72" fmla="*/ 17 w 48"/>
                      <a:gd name="T73" fmla="*/ 4 h 50"/>
                      <a:gd name="T74" fmla="*/ 14 w 48"/>
                      <a:gd name="T75" fmla="*/ 8 h 50"/>
                      <a:gd name="T76" fmla="*/ 17 w 48"/>
                      <a:gd name="T77" fmla="*/ 4 h 50"/>
                      <a:gd name="T78" fmla="*/ 8 w 48"/>
                      <a:gd name="T79" fmla="*/ 11 h 50"/>
                      <a:gd name="T80" fmla="*/ 12 w 48"/>
                      <a:gd name="T81" fmla="*/ 7 h 50"/>
                      <a:gd name="T82" fmla="*/ 3 w 48"/>
                      <a:gd name="T83" fmla="*/ 19 h 50"/>
                      <a:gd name="T84" fmla="*/ 10 w 48"/>
                      <a:gd name="T85" fmla="*/ 13 h 50"/>
                      <a:gd name="T86" fmla="*/ 37 w 48"/>
                      <a:gd name="T87" fmla="*/ 17 h 50"/>
                      <a:gd name="T88" fmla="*/ 43 w 48"/>
                      <a:gd name="T89" fmla="*/ 36 h 50"/>
                      <a:gd name="T90" fmla="*/ 35 w 48"/>
                      <a:gd name="T91" fmla="*/ 43 h 50"/>
                      <a:gd name="T92" fmla="*/ 24 w 48"/>
                      <a:gd name="T93" fmla="*/ 47 h 50"/>
                      <a:gd name="T94" fmla="*/ 3 w 48"/>
                      <a:gd name="T95" fmla="*/ 23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8" h="50">
                        <a:moveTo>
                          <a:pt x="24" y="50"/>
                        </a:moveTo>
                        <a:cubicBezTo>
                          <a:pt x="27" y="50"/>
                          <a:pt x="31" y="49"/>
                          <a:pt x="35" y="47"/>
                        </a:cubicBezTo>
                        <a:cubicBezTo>
                          <a:pt x="35" y="47"/>
                          <a:pt x="35" y="47"/>
                          <a:pt x="35" y="47"/>
                        </a:cubicBezTo>
                        <a:cubicBezTo>
                          <a:pt x="35" y="47"/>
                          <a:pt x="35" y="47"/>
                          <a:pt x="35" y="47"/>
                        </a:cubicBezTo>
                        <a:cubicBezTo>
                          <a:pt x="35" y="47"/>
                          <a:pt x="35" y="47"/>
                          <a:pt x="35" y="47"/>
                        </a:cubicBezTo>
                        <a:cubicBezTo>
                          <a:pt x="35" y="47"/>
                          <a:pt x="36" y="46"/>
                          <a:pt x="37" y="46"/>
                        </a:cubicBezTo>
                        <a:cubicBezTo>
                          <a:pt x="37" y="46"/>
                          <a:pt x="37" y="46"/>
                          <a:pt x="37" y="46"/>
                        </a:cubicBezTo>
                        <a:cubicBezTo>
                          <a:pt x="37" y="45"/>
                          <a:pt x="37" y="45"/>
                          <a:pt x="38" y="45"/>
                        </a:cubicBezTo>
                        <a:cubicBezTo>
                          <a:pt x="38" y="45"/>
                          <a:pt x="38" y="45"/>
                          <a:pt x="38" y="45"/>
                        </a:cubicBezTo>
                        <a:cubicBezTo>
                          <a:pt x="38" y="45"/>
                          <a:pt x="38" y="45"/>
                          <a:pt x="38" y="45"/>
                        </a:cubicBezTo>
                        <a:cubicBezTo>
                          <a:pt x="38" y="45"/>
                          <a:pt x="38" y="45"/>
                          <a:pt x="38" y="45"/>
                        </a:cubicBezTo>
                        <a:cubicBezTo>
                          <a:pt x="38" y="45"/>
                          <a:pt x="38" y="45"/>
                          <a:pt x="38" y="45"/>
                        </a:cubicBezTo>
                        <a:cubicBezTo>
                          <a:pt x="38" y="45"/>
                          <a:pt x="38" y="45"/>
                          <a:pt x="38" y="45"/>
                        </a:cubicBezTo>
                        <a:cubicBezTo>
                          <a:pt x="38" y="45"/>
                          <a:pt x="38" y="45"/>
                          <a:pt x="38" y="45"/>
                        </a:cubicBezTo>
                        <a:cubicBezTo>
                          <a:pt x="38" y="45"/>
                          <a:pt x="38" y="45"/>
                          <a:pt x="38" y="45"/>
                        </a:cubicBezTo>
                        <a:cubicBezTo>
                          <a:pt x="38" y="45"/>
                          <a:pt x="38" y="45"/>
                          <a:pt x="38" y="45"/>
                        </a:cubicBezTo>
                        <a:cubicBezTo>
                          <a:pt x="39" y="44"/>
                          <a:pt x="39" y="44"/>
                          <a:pt x="39" y="44"/>
                        </a:cubicBezTo>
                        <a:cubicBezTo>
                          <a:pt x="45" y="40"/>
                          <a:pt x="48" y="33"/>
                          <a:pt x="48" y="26"/>
                        </a:cubicBezTo>
                        <a:cubicBezTo>
                          <a:pt x="48" y="20"/>
                          <a:pt x="45" y="13"/>
                          <a:pt x="41" y="8"/>
                        </a:cubicBezTo>
                        <a:cubicBezTo>
                          <a:pt x="37" y="3"/>
                          <a:pt x="31" y="0"/>
                          <a:pt x="24" y="0"/>
                        </a:cubicBezTo>
                        <a:cubicBezTo>
                          <a:pt x="20" y="0"/>
                          <a:pt x="15" y="1"/>
                          <a:pt x="11" y="4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3" y="9"/>
                          <a:pt x="0" y="16"/>
                          <a:pt x="0" y="23"/>
                        </a:cubicBezTo>
                        <a:cubicBezTo>
                          <a:pt x="0" y="30"/>
                          <a:pt x="2" y="36"/>
                          <a:pt x="7" y="41"/>
                        </a:cubicBezTo>
                        <a:cubicBezTo>
                          <a:pt x="11" y="46"/>
                          <a:pt x="17" y="49"/>
                          <a:pt x="24" y="50"/>
                        </a:cubicBezTo>
                        <a:close/>
                        <a:moveTo>
                          <a:pt x="43" y="17"/>
                        </a:moveTo>
                        <a:cubicBezTo>
                          <a:pt x="43" y="17"/>
                          <a:pt x="42" y="18"/>
                          <a:pt x="41" y="18"/>
                        </a:cubicBezTo>
                        <a:cubicBezTo>
                          <a:pt x="40" y="17"/>
                          <a:pt x="40" y="16"/>
                          <a:pt x="39" y="15"/>
                        </a:cubicBezTo>
                        <a:cubicBezTo>
                          <a:pt x="40" y="15"/>
                          <a:pt x="41" y="14"/>
                          <a:pt x="42" y="14"/>
                        </a:cubicBezTo>
                        <a:cubicBezTo>
                          <a:pt x="42" y="15"/>
                          <a:pt x="43" y="16"/>
                          <a:pt x="43" y="17"/>
                        </a:cubicBezTo>
                        <a:close/>
                        <a:moveTo>
                          <a:pt x="44" y="18"/>
                        </a:moveTo>
                        <a:cubicBezTo>
                          <a:pt x="44" y="19"/>
                          <a:pt x="44" y="20"/>
                          <a:pt x="45" y="21"/>
                        </a:cubicBezTo>
                        <a:cubicBezTo>
                          <a:pt x="44" y="21"/>
                          <a:pt x="44" y="22"/>
                          <a:pt x="43" y="22"/>
                        </a:cubicBezTo>
                        <a:cubicBezTo>
                          <a:pt x="43" y="21"/>
                          <a:pt x="42" y="20"/>
                          <a:pt x="42" y="19"/>
                        </a:cubicBezTo>
                        <a:cubicBezTo>
                          <a:pt x="43" y="19"/>
                          <a:pt x="43" y="19"/>
                          <a:pt x="44" y="18"/>
                        </a:cubicBezTo>
                        <a:close/>
                        <a:moveTo>
                          <a:pt x="45" y="25"/>
                        </a:moveTo>
                        <a:cubicBezTo>
                          <a:pt x="45" y="25"/>
                          <a:pt x="45" y="26"/>
                          <a:pt x="45" y="26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lose/>
                        <a:moveTo>
                          <a:pt x="45" y="23"/>
                        </a:moveTo>
                        <a:cubicBezTo>
                          <a:pt x="45" y="23"/>
                          <a:pt x="44" y="24"/>
                          <a:pt x="44" y="24"/>
                        </a:cubicBezTo>
                        <a:cubicBezTo>
                          <a:pt x="44" y="24"/>
                          <a:pt x="44" y="23"/>
                          <a:pt x="44" y="23"/>
                        </a:cubicBezTo>
                        <a:cubicBezTo>
                          <a:pt x="44" y="23"/>
                          <a:pt x="45" y="23"/>
                          <a:pt x="45" y="2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lose/>
                        <a:moveTo>
                          <a:pt x="45" y="27"/>
                        </a:move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lose/>
                        <a:moveTo>
                          <a:pt x="41" y="12"/>
                        </a:moveTo>
                        <a:cubicBezTo>
                          <a:pt x="40" y="13"/>
                          <a:pt x="39" y="13"/>
                          <a:pt x="38" y="14"/>
                        </a:cubicBezTo>
                        <a:cubicBezTo>
                          <a:pt x="37" y="13"/>
                          <a:pt x="35" y="12"/>
                          <a:pt x="34" y="11"/>
                        </a:cubicBezTo>
                        <a:cubicBezTo>
                          <a:pt x="35" y="10"/>
                          <a:pt x="36" y="10"/>
                          <a:pt x="38" y="9"/>
                        </a:cubicBezTo>
                        <a:cubicBezTo>
                          <a:pt x="38" y="9"/>
                          <a:pt x="38" y="10"/>
                          <a:pt x="39" y="10"/>
                        </a:cubicBezTo>
                        <a:cubicBezTo>
                          <a:pt x="40" y="11"/>
                          <a:pt x="40" y="12"/>
                          <a:pt x="41" y="12"/>
                        </a:cubicBezTo>
                        <a:close/>
                        <a:moveTo>
                          <a:pt x="32" y="5"/>
                        </a:move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0" y="6"/>
                          <a:pt x="29" y="7"/>
                          <a:pt x="28" y="8"/>
                        </a:cubicBezTo>
                        <a:cubicBezTo>
                          <a:pt x="26" y="7"/>
                          <a:pt x="25" y="7"/>
                          <a:pt x="23" y="7"/>
                        </a:cubicBezTo>
                        <a:cubicBezTo>
                          <a:pt x="25" y="6"/>
                          <a:pt x="26" y="5"/>
                          <a:pt x="27" y="3"/>
                        </a:cubicBezTo>
                        <a:cubicBezTo>
                          <a:pt x="29" y="4"/>
                          <a:pt x="30" y="4"/>
                          <a:pt x="32" y="5"/>
                        </a:cubicBezTo>
                        <a:close/>
                        <a:moveTo>
                          <a:pt x="32" y="6"/>
                        </a:moveTo>
                        <a:cubicBezTo>
                          <a:pt x="32" y="6"/>
                          <a:pt x="33" y="6"/>
                          <a:pt x="33" y="6"/>
                        </a:cubicBezTo>
                        <a:cubicBezTo>
                          <a:pt x="34" y="6"/>
                          <a:pt x="35" y="7"/>
                          <a:pt x="36" y="8"/>
                        </a:cubicBezTo>
                        <a:cubicBezTo>
                          <a:pt x="35" y="9"/>
                          <a:pt x="34" y="9"/>
                          <a:pt x="33" y="10"/>
                        </a:cubicBezTo>
                        <a:cubicBezTo>
                          <a:pt x="32" y="9"/>
                          <a:pt x="31" y="9"/>
                          <a:pt x="29" y="8"/>
                        </a:cubicBezTo>
                        <a:cubicBezTo>
                          <a:pt x="30" y="8"/>
                          <a:pt x="31" y="7"/>
                          <a:pt x="32" y="6"/>
                        </a:cubicBezTo>
                        <a:close/>
                        <a:moveTo>
                          <a:pt x="26" y="3"/>
                        </a:moveTo>
                        <a:cubicBezTo>
                          <a:pt x="24" y="4"/>
                          <a:pt x="23" y="5"/>
                          <a:pt x="21" y="7"/>
                        </a:cubicBezTo>
                        <a:cubicBezTo>
                          <a:pt x="20" y="7"/>
                          <a:pt x="18" y="7"/>
                          <a:pt x="17" y="7"/>
                        </a:cubicBezTo>
                        <a:cubicBezTo>
                          <a:pt x="19" y="6"/>
                          <a:pt x="20" y="4"/>
                          <a:pt x="22" y="3"/>
                        </a:cubicBezTo>
                        <a:cubicBezTo>
                          <a:pt x="22" y="3"/>
                          <a:pt x="23" y="3"/>
                          <a:pt x="24" y="3"/>
                        </a:cubicBezTo>
                        <a:cubicBezTo>
                          <a:pt x="24" y="3"/>
                          <a:pt x="25" y="3"/>
                          <a:pt x="26" y="3"/>
                        </a:cubicBezTo>
                        <a:close/>
                        <a:moveTo>
                          <a:pt x="17" y="4"/>
                        </a:moveTo>
                        <a:cubicBezTo>
                          <a:pt x="18" y="4"/>
                          <a:pt x="18" y="4"/>
                          <a:pt x="19" y="4"/>
                        </a:cubicBezTo>
                        <a:cubicBezTo>
                          <a:pt x="17" y="5"/>
                          <a:pt x="15" y="7"/>
                          <a:pt x="14" y="8"/>
                        </a:cubicBezTo>
                        <a:cubicBezTo>
                          <a:pt x="13" y="8"/>
                          <a:pt x="13" y="8"/>
                          <a:pt x="12" y="9"/>
                        </a:cubicBezTo>
                        <a:cubicBezTo>
                          <a:pt x="14" y="7"/>
                          <a:pt x="15" y="6"/>
                          <a:pt x="17" y="4"/>
                        </a:cubicBezTo>
                        <a:close/>
                        <a:moveTo>
                          <a:pt x="12" y="7"/>
                        </a:moveTo>
                        <a:cubicBezTo>
                          <a:pt x="10" y="8"/>
                          <a:pt x="9" y="10"/>
                          <a:pt x="8" y="11"/>
                        </a:cubicBezTo>
                        <a:cubicBezTo>
                          <a:pt x="7" y="11"/>
                          <a:pt x="7" y="12"/>
                          <a:pt x="6" y="12"/>
                        </a:cubicBezTo>
                        <a:cubicBezTo>
                          <a:pt x="7" y="10"/>
                          <a:pt x="9" y="9"/>
                          <a:pt x="12" y="7"/>
                        </a:cubicBezTo>
                        <a:close/>
                        <a:moveTo>
                          <a:pt x="3" y="20"/>
                        </a:moveTo>
                        <a:cubicBezTo>
                          <a:pt x="3" y="20"/>
                          <a:pt x="3" y="20"/>
                          <a:pt x="3" y="19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5" y="17"/>
                          <a:pt x="7" y="15"/>
                          <a:pt x="10" y="13"/>
                        </a:cubicBezTo>
                        <a:cubicBezTo>
                          <a:pt x="14" y="11"/>
                          <a:pt x="18" y="10"/>
                          <a:pt x="21" y="10"/>
                        </a:cubicBezTo>
                        <a:cubicBezTo>
                          <a:pt x="27" y="10"/>
                          <a:pt x="33" y="12"/>
                          <a:pt x="37" y="17"/>
                        </a:cubicBezTo>
                        <a:cubicBezTo>
                          <a:pt x="40" y="21"/>
                          <a:pt x="43" y="27"/>
                          <a:pt x="43" y="33"/>
                        </a:cubicBezTo>
                        <a:cubicBezTo>
                          <a:pt x="43" y="34"/>
                          <a:pt x="43" y="35"/>
                          <a:pt x="43" y="36"/>
                        </a:cubicBezTo>
                        <a:cubicBezTo>
                          <a:pt x="43" y="36"/>
                          <a:pt x="43" y="36"/>
                          <a:pt x="43" y="36"/>
                        </a:cubicBezTo>
                        <a:cubicBezTo>
                          <a:pt x="41" y="39"/>
                          <a:pt x="39" y="41"/>
                          <a:pt x="35" y="43"/>
                        </a:cubicBezTo>
                        <a:cubicBezTo>
                          <a:pt x="35" y="43"/>
                          <a:pt x="35" y="43"/>
                          <a:pt x="35" y="43"/>
                        </a:cubicBezTo>
                        <a:cubicBezTo>
                          <a:pt x="31" y="46"/>
                          <a:pt x="27" y="47"/>
                          <a:pt x="24" y="47"/>
                        </a:cubicBezTo>
                        <a:cubicBezTo>
                          <a:pt x="18" y="47"/>
                          <a:pt x="13" y="44"/>
                          <a:pt x="9" y="39"/>
                        </a:cubicBezTo>
                        <a:cubicBezTo>
                          <a:pt x="5" y="35"/>
                          <a:pt x="3" y="29"/>
                          <a:pt x="3" y="23"/>
                        </a:cubicBezTo>
                        <a:cubicBezTo>
                          <a:pt x="3" y="22"/>
                          <a:pt x="3" y="21"/>
                          <a:pt x="3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3" name="Freeform 169"/>
                  <p:cNvSpPr>
                    <a:spLocks noEditPoints="1"/>
                  </p:cNvSpPr>
                  <p:nvPr/>
                </p:nvSpPr>
                <p:spPr bwMode="auto">
                  <a:xfrm>
                    <a:off x="3262" y="1315"/>
                    <a:ext cx="190" cy="199"/>
                  </a:xfrm>
                  <a:custGeom>
                    <a:avLst/>
                    <a:gdLst>
                      <a:gd name="T0" fmla="*/ 8 w 80"/>
                      <a:gd name="T1" fmla="*/ 70 h 84"/>
                      <a:gd name="T2" fmla="*/ 22 w 80"/>
                      <a:gd name="T3" fmla="*/ 80 h 84"/>
                      <a:gd name="T4" fmla="*/ 40 w 80"/>
                      <a:gd name="T5" fmla="*/ 78 h 84"/>
                      <a:gd name="T6" fmla="*/ 64 w 80"/>
                      <a:gd name="T7" fmla="*/ 74 h 84"/>
                      <a:gd name="T8" fmla="*/ 67 w 80"/>
                      <a:gd name="T9" fmla="*/ 66 h 84"/>
                      <a:gd name="T10" fmla="*/ 73 w 80"/>
                      <a:gd name="T11" fmla="*/ 61 h 84"/>
                      <a:gd name="T12" fmla="*/ 74 w 80"/>
                      <a:gd name="T13" fmla="*/ 39 h 84"/>
                      <a:gd name="T14" fmla="*/ 75 w 80"/>
                      <a:gd name="T15" fmla="*/ 31 h 84"/>
                      <a:gd name="T16" fmla="*/ 77 w 80"/>
                      <a:gd name="T17" fmla="*/ 23 h 84"/>
                      <a:gd name="T18" fmla="*/ 70 w 80"/>
                      <a:gd name="T19" fmla="*/ 13 h 84"/>
                      <a:gd name="T20" fmla="*/ 56 w 80"/>
                      <a:gd name="T21" fmla="*/ 10 h 84"/>
                      <a:gd name="T22" fmla="*/ 41 w 80"/>
                      <a:gd name="T23" fmla="*/ 6 h 84"/>
                      <a:gd name="T24" fmla="*/ 16 w 80"/>
                      <a:gd name="T25" fmla="*/ 9 h 84"/>
                      <a:gd name="T26" fmla="*/ 13 w 80"/>
                      <a:gd name="T27" fmla="*/ 18 h 84"/>
                      <a:gd name="T28" fmla="*/ 5 w 80"/>
                      <a:gd name="T29" fmla="*/ 24 h 84"/>
                      <a:gd name="T30" fmla="*/ 6 w 80"/>
                      <a:gd name="T31" fmla="*/ 45 h 84"/>
                      <a:gd name="T32" fmla="*/ 2 w 80"/>
                      <a:gd name="T33" fmla="*/ 59 h 84"/>
                      <a:gd name="T34" fmla="*/ 3 w 80"/>
                      <a:gd name="T35" fmla="*/ 41 h 84"/>
                      <a:gd name="T36" fmla="*/ 3 w 80"/>
                      <a:gd name="T37" fmla="*/ 41 h 84"/>
                      <a:gd name="T38" fmla="*/ 62 w 80"/>
                      <a:gd name="T39" fmla="*/ 73 h 84"/>
                      <a:gd name="T40" fmla="*/ 56 w 80"/>
                      <a:gd name="T41" fmla="*/ 76 h 84"/>
                      <a:gd name="T42" fmla="*/ 52 w 80"/>
                      <a:gd name="T43" fmla="*/ 76 h 84"/>
                      <a:gd name="T44" fmla="*/ 48 w 80"/>
                      <a:gd name="T45" fmla="*/ 74 h 84"/>
                      <a:gd name="T46" fmla="*/ 44 w 80"/>
                      <a:gd name="T47" fmla="*/ 75 h 84"/>
                      <a:gd name="T48" fmla="*/ 43 w 80"/>
                      <a:gd name="T49" fmla="*/ 71 h 84"/>
                      <a:gd name="T50" fmla="*/ 36 w 80"/>
                      <a:gd name="T51" fmla="*/ 77 h 84"/>
                      <a:gd name="T52" fmla="*/ 35 w 80"/>
                      <a:gd name="T53" fmla="*/ 81 h 84"/>
                      <a:gd name="T54" fmla="*/ 31 w 80"/>
                      <a:gd name="T55" fmla="*/ 80 h 84"/>
                      <a:gd name="T56" fmla="*/ 28 w 80"/>
                      <a:gd name="T57" fmla="*/ 80 h 84"/>
                      <a:gd name="T58" fmla="*/ 25 w 80"/>
                      <a:gd name="T59" fmla="*/ 72 h 84"/>
                      <a:gd name="T60" fmla="*/ 20 w 80"/>
                      <a:gd name="T61" fmla="*/ 69 h 84"/>
                      <a:gd name="T62" fmla="*/ 18 w 80"/>
                      <a:gd name="T63" fmla="*/ 67 h 84"/>
                      <a:gd name="T64" fmla="*/ 18 w 80"/>
                      <a:gd name="T65" fmla="*/ 67 h 84"/>
                      <a:gd name="T66" fmla="*/ 14 w 80"/>
                      <a:gd name="T67" fmla="*/ 65 h 84"/>
                      <a:gd name="T68" fmla="*/ 11 w 80"/>
                      <a:gd name="T69" fmla="*/ 63 h 84"/>
                      <a:gd name="T70" fmla="*/ 9 w 80"/>
                      <a:gd name="T71" fmla="*/ 61 h 84"/>
                      <a:gd name="T72" fmla="*/ 6 w 80"/>
                      <a:gd name="T73" fmla="*/ 42 h 84"/>
                      <a:gd name="T74" fmla="*/ 9 w 80"/>
                      <a:gd name="T75" fmla="*/ 48 h 84"/>
                      <a:gd name="T76" fmla="*/ 6 w 80"/>
                      <a:gd name="T77" fmla="*/ 57 h 84"/>
                      <a:gd name="T78" fmla="*/ 70 w 80"/>
                      <a:gd name="T79" fmla="*/ 55 h 84"/>
                      <a:gd name="T80" fmla="*/ 67 w 80"/>
                      <a:gd name="T81" fmla="*/ 58 h 84"/>
                      <a:gd name="T82" fmla="*/ 73 w 80"/>
                      <a:gd name="T83" fmla="*/ 30 h 84"/>
                      <a:gd name="T84" fmla="*/ 16 w 80"/>
                      <a:gd name="T85" fmla="*/ 17 h 84"/>
                      <a:gd name="T86" fmla="*/ 17 w 80"/>
                      <a:gd name="T87" fmla="*/ 21 h 84"/>
                      <a:gd name="T88" fmla="*/ 27 w 80"/>
                      <a:gd name="T89" fmla="*/ 6 h 84"/>
                      <a:gd name="T90" fmla="*/ 44 w 80"/>
                      <a:gd name="T91" fmla="*/ 8 h 84"/>
                      <a:gd name="T92" fmla="*/ 63 w 80"/>
                      <a:gd name="T93" fmla="*/ 19 h 84"/>
                      <a:gd name="T94" fmla="*/ 73 w 80"/>
                      <a:gd name="T95" fmla="*/ 22 h 84"/>
                      <a:gd name="T96" fmla="*/ 70 w 80"/>
                      <a:gd name="T97" fmla="*/ 32 h 84"/>
                      <a:gd name="T98" fmla="*/ 74 w 80"/>
                      <a:gd name="T99" fmla="*/ 52 h 84"/>
                      <a:gd name="T100" fmla="*/ 61 w 80"/>
                      <a:gd name="T101" fmla="*/ 62 h 84"/>
                      <a:gd name="T102" fmla="*/ 41 w 80"/>
                      <a:gd name="T103" fmla="*/ 69 h 84"/>
                      <a:gd name="T104" fmla="*/ 29 w 80"/>
                      <a:gd name="T105" fmla="*/ 67 h 84"/>
                      <a:gd name="T106" fmla="*/ 8 w 80"/>
                      <a:gd name="T107" fmla="*/ 53 h 84"/>
                      <a:gd name="T108" fmla="*/ 10 w 80"/>
                      <a:gd name="T109" fmla="*/ 36 h 84"/>
                      <a:gd name="T110" fmla="*/ 17 w 80"/>
                      <a:gd name="T111" fmla="*/ 2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80" h="84">
                        <a:moveTo>
                          <a:pt x="2" y="59"/>
                        </a:moveTo>
                        <a:cubicBezTo>
                          <a:pt x="2" y="59"/>
                          <a:pt x="2" y="59"/>
                          <a:pt x="2" y="59"/>
                        </a:cubicBezTo>
                        <a:cubicBezTo>
                          <a:pt x="2" y="59"/>
                          <a:pt x="2" y="59"/>
                          <a:pt x="2" y="59"/>
                        </a:cubicBezTo>
                        <a:cubicBezTo>
                          <a:pt x="2" y="60"/>
                          <a:pt x="2" y="60"/>
                          <a:pt x="3" y="61"/>
                        </a:cubicBezTo>
                        <a:cubicBezTo>
                          <a:pt x="4" y="64"/>
                          <a:pt x="6" y="67"/>
                          <a:pt x="8" y="70"/>
                        </a:cubicBezTo>
                        <a:cubicBezTo>
                          <a:pt x="9" y="71"/>
                          <a:pt x="9" y="71"/>
                          <a:pt x="10" y="71"/>
                        </a:cubicBezTo>
                        <a:cubicBezTo>
                          <a:pt x="10" y="71"/>
                          <a:pt x="10" y="71"/>
                          <a:pt x="11" y="71"/>
                        </a:cubicBezTo>
                        <a:cubicBezTo>
                          <a:pt x="12" y="70"/>
                          <a:pt x="14" y="69"/>
                          <a:pt x="15" y="68"/>
                        </a:cubicBezTo>
                        <a:cubicBezTo>
                          <a:pt x="18" y="71"/>
                          <a:pt x="20" y="73"/>
                          <a:pt x="23" y="74"/>
                        </a:cubicBezTo>
                        <a:cubicBezTo>
                          <a:pt x="23" y="76"/>
                          <a:pt x="22" y="77"/>
                          <a:pt x="22" y="80"/>
                        </a:cubicBezTo>
                        <a:cubicBezTo>
                          <a:pt x="22" y="80"/>
                          <a:pt x="23" y="81"/>
                          <a:pt x="23" y="81"/>
                        </a:cubicBezTo>
                        <a:cubicBezTo>
                          <a:pt x="27" y="83"/>
                          <a:pt x="31" y="84"/>
                          <a:pt x="36" y="84"/>
                        </a:cubicBezTo>
                        <a:cubicBezTo>
                          <a:pt x="36" y="84"/>
                          <a:pt x="37" y="84"/>
                          <a:pt x="37" y="83"/>
                        </a:cubicBezTo>
                        <a:cubicBezTo>
                          <a:pt x="37" y="82"/>
                          <a:pt x="38" y="80"/>
                          <a:pt x="39" y="78"/>
                        </a:cubicBezTo>
                        <a:cubicBezTo>
                          <a:pt x="39" y="78"/>
                          <a:pt x="40" y="78"/>
                          <a:pt x="40" y="78"/>
                        </a:cubicBezTo>
                        <a:cubicBezTo>
                          <a:pt x="43" y="78"/>
                          <a:pt x="46" y="77"/>
                          <a:pt x="49" y="77"/>
                        </a:cubicBezTo>
                        <a:cubicBezTo>
                          <a:pt x="49" y="78"/>
                          <a:pt x="50" y="79"/>
                          <a:pt x="51" y="81"/>
                        </a:cubicBezTo>
                        <a:cubicBezTo>
                          <a:pt x="52" y="82"/>
                          <a:pt x="52" y="82"/>
                          <a:pt x="53" y="81"/>
                        </a:cubicBezTo>
                        <a:cubicBezTo>
                          <a:pt x="57" y="80"/>
                          <a:pt x="61" y="78"/>
                          <a:pt x="64" y="75"/>
                        </a:cubicBezTo>
                        <a:cubicBezTo>
                          <a:pt x="64" y="74"/>
                          <a:pt x="64" y="74"/>
                          <a:pt x="64" y="74"/>
                        </a:cubicBezTo>
                        <a:cubicBezTo>
                          <a:pt x="65" y="72"/>
                          <a:pt x="66" y="70"/>
                          <a:pt x="67" y="68"/>
                        </a:cubicBezTo>
                        <a:cubicBezTo>
                          <a:pt x="67" y="68"/>
                          <a:pt x="67" y="67"/>
                          <a:pt x="67" y="67"/>
                        </a:cubicBezTo>
                        <a:cubicBezTo>
                          <a:pt x="67" y="67"/>
                          <a:pt x="67" y="67"/>
                          <a:pt x="67" y="67"/>
                        </a:cubicBezTo>
                        <a:cubicBezTo>
                          <a:pt x="67" y="67"/>
                          <a:pt x="67" y="67"/>
                          <a:pt x="67" y="66"/>
                        </a:cubicBezTo>
                        <a:cubicBezTo>
                          <a:pt x="67" y="66"/>
                          <a:pt x="67" y="66"/>
                          <a:pt x="67" y="66"/>
                        </a:cubicBezTo>
                        <a:cubicBezTo>
                          <a:pt x="66" y="66"/>
                          <a:pt x="66" y="65"/>
                          <a:pt x="65" y="64"/>
                        </a:cubicBezTo>
                        <a:cubicBezTo>
                          <a:pt x="67" y="63"/>
                          <a:pt x="67" y="62"/>
                          <a:pt x="68" y="61"/>
                        </a:cubicBezTo>
                        <a:cubicBezTo>
                          <a:pt x="69" y="61"/>
                          <a:pt x="69" y="61"/>
                          <a:pt x="69" y="61"/>
                        </a:cubicBezTo>
                        <a:cubicBezTo>
                          <a:pt x="69" y="61"/>
                          <a:pt x="69" y="61"/>
                          <a:pt x="69" y="61"/>
                        </a:cubicBezTo>
                        <a:cubicBezTo>
                          <a:pt x="70" y="61"/>
                          <a:pt x="71" y="61"/>
                          <a:pt x="73" y="61"/>
                        </a:cubicBezTo>
                        <a:cubicBezTo>
                          <a:pt x="73" y="62"/>
                          <a:pt x="74" y="61"/>
                          <a:pt x="74" y="61"/>
                        </a:cubicBezTo>
                        <a:cubicBezTo>
                          <a:pt x="75" y="58"/>
                          <a:pt x="76" y="56"/>
                          <a:pt x="77" y="54"/>
                        </a:cubicBezTo>
                        <a:cubicBezTo>
                          <a:pt x="78" y="50"/>
                          <a:pt x="79" y="46"/>
                          <a:pt x="80" y="42"/>
                        </a:cubicBezTo>
                        <a:cubicBezTo>
                          <a:pt x="80" y="41"/>
                          <a:pt x="79" y="40"/>
                          <a:pt x="79" y="40"/>
                        </a:cubicBezTo>
                        <a:cubicBezTo>
                          <a:pt x="77" y="40"/>
                          <a:pt x="75" y="39"/>
                          <a:pt x="74" y="39"/>
                        </a:cubicBezTo>
                        <a:cubicBezTo>
                          <a:pt x="74" y="39"/>
                          <a:pt x="74" y="39"/>
                          <a:pt x="74" y="39"/>
                        </a:cubicBezTo>
                        <a:cubicBezTo>
                          <a:pt x="74" y="37"/>
                          <a:pt x="73" y="35"/>
                          <a:pt x="73" y="33"/>
                        </a:cubicBezTo>
                        <a:cubicBezTo>
                          <a:pt x="73" y="33"/>
                          <a:pt x="74" y="33"/>
                          <a:pt x="74" y="32"/>
                        </a:cubicBezTo>
                        <a:cubicBezTo>
                          <a:pt x="75" y="32"/>
                          <a:pt x="75" y="32"/>
                          <a:pt x="75" y="31"/>
                        </a:cubicBezTo>
                        <a:cubicBezTo>
                          <a:pt x="75" y="31"/>
                          <a:pt x="75" y="31"/>
                          <a:pt x="75" y="31"/>
                        </a:cubicBezTo>
                        <a:cubicBezTo>
                          <a:pt x="76" y="30"/>
                          <a:pt x="76" y="28"/>
                          <a:pt x="77" y="26"/>
                        </a:cubicBezTo>
                        <a:cubicBezTo>
                          <a:pt x="77" y="26"/>
                          <a:pt x="77" y="26"/>
                          <a:pt x="77" y="25"/>
                        </a:cubicBezTo>
                        <a:cubicBezTo>
                          <a:pt x="77" y="25"/>
                          <a:pt x="77" y="25"/>
                          <a:pt x="77" y="24"/>
                        </a:cubicBezTo>
                        <a:cubicBezTo>
                          <a:pt x="77" y="24"/>
                          <a:pt x="77" y="24"/>
                          <a:pt x="77" y="24"/>
                        </a:cubicBezTo>
                        <a:cubicBezTo>
                          <a:pt x="77" y="24"/>
                          <a:pt x="77" y="24"/>
                          <a:pt x="77" y="23"/>
                        </a:cubicBezTo>
                        <a:cubicBezTo>
                          <a:pt x="76" y="23"/>
                          <a:pt x="76" y="22"/>
                          <a:pt x="76" y="21"/>
                        </a:cubicBezTo>
                        <a:cubicBezTo>
                          <a:pt x="75" y="21"/>
                          <a:pt x="74" y="19"/>
                          <a:pt x="73" y="17"/>
                        </a:cubicBezTo>
                        <a:cubicBezTo>
                          <a:pt x="73" y="16"/>
                          <a:pt x="72" y="15"/>
                          <a:pt x="71" y="15"/>
                        </a:cubicBezTo>
                        <a:cubicBezTo>
                          <a:pt x="71" y="14"/>
                          <a:pt x="71" y="14"/>
                          <a:pt x="71" y="14"/>
                        </a:cubicBezTo>
                        <a:cubicBezTo>
                          <a:pt x="70" y="13"/>
                          <a:pt x="70" y="13"/>
                          <a:pt x="70" y="13"/>
                        </a:cubicBezTo>
                        <a:cubicBezTo>
                          <a:pt x="70" y="13"/>
                          <a:pt x="70" y="13"/>
                          <a:pt x="69" y="13"/>
                        </a:cubicBezTo>
                        <a:cubicBezTo>
                          <a:pt x="68" y="13"/>
                          <a:pt x="68" y="13"/>
                          <a:pt x="68" y="13"/>
                        </a:cubicBezTo>
                        <a:cubicBezTo>
                          <a:pt x="68" y="13"/>
                          <a:pt x="68" y="13"/>
                          <a:pt x="68" y="13"/>
                        </a:cubicBezTo>
                        <a:cubicBezTo>
                          <a:pt x="67" y="14"/>
                          <a:pt x="65" y="15"/>
                          <a:pt x="64" y="16"/>
                        </a:cubicBezTo>
                        <a:cubicBezTo>
                          <a:pt x="62" y="13"/>
                          <a:pt x="59" y="11"/>
                          <a:pt x="56" y="10"/>
                        </a:cubicBezTo>
                        <a:cubicBezTo>
                          <a:pt x="56" y="8"/>
                          <a:pt x="57" y="6"/>
                          <a:pt x="57" y="5"/>
                        </a:cubicBezTo>
                        <a:cubicBezTo>
                          <a:pt x="57" y="4"/>
                          <a:pt x="57" y="3"/>
                          <a:pt x="56" y="3"/>
                        </a:cubicBezTo>
                        <a:cubicBezTo>
                          <a:pt x="52" y="1"/>
                          <a:pt x="48" y="0"/>
                          <a:pt x="44" y="0"/>
                        </a:cubicBezTo>
                        <a:cubicBezTo>
                          <a:pt x="43" y="0"/>
                          <a:pt x="42" y="0"/>
                          <a:pt x="42" y="1"/>
                        </a:cubicBezTo>
                        <a:cubicBezTo>
                          <a:pt x="42" y="3"/>
                          <a:pt x="41" y="4"/>
                          <a:pt x="41" y="6"/>
                        </a:cubicBezTo>
                        <a:cubicBezTo>
                          <a:pt x="41" y="6"/>
                          <a:pt x="41" y="6"/>
                          <a:pt x="41" y="6"/>
                        </a:cubicBezTo>
                        <a:cubicBezTo>
                          <a:pt x="38" y="6"/>
                          <a:pt x="34" y="7"/>
                          <a:pt x="31" y="8"/>
                        </a:cubicBezTo>
                        <a:cubicBezTo>
                          <a:pt x="30" y="6"/>
                          <a:pt x="29" y="5"/>
                          <a:pt x="28" y="3"/>
                        </a:cubicBezTo>
                        <a:cubicBezTo>
                          <a:pt x="28" y="3"/>
                          <a:pt x="27" y="2"/>
                          <a:pt x="27" y="3"/>
                        </a:cubicBezTo>
                        <a:cubicBezTo>
                          <a:pt x="23" y="4"/>
                          <a:pt x="19" y="6"/>
                          <a:pt x="16" y="9"/>
                        </a:cubicBezTo>
                        <a:cubicBezTo>
                          <a:pt x="15" y="10"/>
                          <a:pt x="15" y="10"/>
                          <a:pt x="15" y="10"/>
                        </a:cubicBezTo>
                        <a:cubicBezTo>
                          <a:pt x="15" y="10"/>
                          <a:pt x="15" y="10"/>
                          <a:pt x="15" y="10"/>
                        </a:cubicBezTo>
                        <a:cubicBezTo>
                          <a:pt x="15" y="10"/>
                          <a:pt x="15" y="10"/>
                          <a:pt x="15" y="10"/>
                        </a:cubicBezTo>
                        <a:cubicBezTo>
                          <a:pt x="14" y="12"/>
                          <a:pt x="14" y="14"/>
                          <a:pt x="13" y="16"/>
                        </a:cubicBezTo>
                        <a:cubicBezTo>
                          <a:pt x="13" y="17"/>
                          <a:pt x="13" y="17"/>
                          <a:pt x="13" y="18"/>
                        </a:cubicBezTo>
                        <a:cubicBezTo>
                          <a:pt x="13" y="18"/>
                          <a:pt x="14" y="19"/>
                          <a:pt x="14" y="20"/>
                        </a:cubicBezTo>
                        <a:cubicBezTo>
                          <a:pt x="13" y="21"/>
                          <a:pt x="13" y="22"/>
                          <a:pt x="12" y="24"/>
                        </a:cubicBezTo>
                        <a:cubicBezTo>
                          <a:pt x="10" y="23"/>
                          <a:pt x="9" y="23"/>
                          <a:pt x="7" y="22"/>
                        </a:cubicBezTo>
                        <a:cubicBezTo>
                          <a:pt x="6" y="22"/>
                          <a:pt x="5" y="23"/>
                          <a:pt x="5" y="23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5" y="24"/>
                          <a:pt x="4" y="25"/>
                          <a:pt x="4" y="25"/>
                        </a:cubicBezTo>
                        <a:cubicBezTo>
                          <a:pt x="3" y="29"/>
                          <a:pt x="0" y="38"/>
                          <a:pt x="0" y="42"/>
                        </a:cubicBezTo>
                        <a:cubicBezTo>
                          <a:pt x="0" y="43"/>
                          <a:pt x="0" y="44"/>
                          <a:pt x="1" y="44"/>
                        </a:cubicBezTo>
                        <a:cubicBezTo>
                          <a:pt x="3" y="44"/>
                          <a:pt x="4" y="45"/>
                          <a:pt x="6" y="45"/>
                        </a:cubicBezTo>
                        <a:cubicBezTo>
                          <a:pt x="6" y="45"/>
                          <a:pt x="6" y="45"/>
                          <a:pt x="6" y="45"/>
                        </a:cubicBezTo>
                        <a:cubicBezTo>
                          <a:pt x="6" y="47"/>
                          <a:pt x="6" y="49"/>
                          <a:pt x="6" y="51"/>
                        </a:cubicBez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5" y="51"/>
                          <a:pt x="5" y="52"/>
                          <a:pt x="5" y="52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4" y="54"/>
                          <a:pt x="3" y="57"/>
                          <a:pt x="2" y="59"/>
                        </a:cubicBezTo>
                        <a:close/>
                        <a:moveTo>
                          <a:pt x="4" y="37"/>
                        </a:moveTo>
                        <a:cubicBezTo>
                          <a:pt x="4" y="37"/>
                          <a:pt x="4" y="37"/>
                          <a:pt x="4" y="37"/>
                        </a:cubicBezTo>
                        <a:cubicBezTo>
                          <a:pt x="4" y="38"/>
                          <a:pt x="4" y="38"/>
                          <a:pt x="3" y="38"/>
                        </a:cubicBezTo>
                        <a:cubicBezTo>
                          <a:pt x="3" y="38"/>
                          <a:pt x="4" y="38"/>
                          <a:pt x="4" y="37"/>
                        </a:cubicBezTo>
                        <a:close/>
                        <a:moveTo>
                          <a:pt x="3" y="41"/>
                        </a:moveTo>
                        <a:cubicBezTo>
                          <a:pt x="4" y="40"/>
                          <a:pt x="5" y="39"/>
                          <a:pt x="5" y="38"/>
                        </a:cubicBezTo>
                        <a:cubicBezTo>
                          <a:pt x="6" y="38"/>
                          <a:pt x="6" y="38"/>
                          <a:pt x="7" y="38"/>
                        </a:cubicBezTo>
                        <a:cubicBezTo>
                          <a:pt x="6" y="39"/>
                          <a:pt x="5" y="40"/>
                          <a:pt x="4" y="42"/>
                        </a:cubicBezTo>
                        <a:cubicBezTo>
                          <a:pt x="4" y="42"/>
                          <a:pt x="3" y="41"/>
                          <a:pt x="3" y="41"/>
                        </a:cubicBezTo>
                        <a:cubicBezTo>
                          <a:pt x="3" y="41"/>
                          <a:pt x="3" y="41"/>
                          <a:pt x="3" y="41"/>
                        </a:cubicBezTo>
                        <a:close/>
                        <a:moveTo>
                          <a:pt x="62" y="73"/>
                        </a:moveTo>
                        <a:cubicBezTo>
                          <a:pt x="61" y="73"/>
                          <a:pt x="60" y="74"/>
                          <a:pt x="59" y="75"/>
                        </a:cubicBezTo>
                        <a:cubicBezTo>
                          <a:pt x="60" y="74"/>
                          <a:pt x="60" y="73"/>
                          <a:pt x="61" y="72"/>
                        </a:cubicBezTo>
                        <a:cubicBezTo>
                          <a:pt x="61" y="72"/>
                          <a:pt x="62" y="72"/>
                          <a:pt x="62" y="71"/>
                        </a:cubicBezTo>
                        <a:cubicBezTo>
                          <a:pt x="62" y="72"/>
                          <a:pt x="62" y="72"/>
                          <a:pt x="62" y="73"/>
                        </a:cubicBezTo>
                        <a:close/>
                        <a:moveTo>
                          <a:pt x="56" y="76"/>
                        </a:moveTo>
                        <a:cubicBezTo>
                          <a:pt x="56" y="77"/>
                          <a:pt x="55" y="77"/>
                          <a:pt x="55" y="77"/>
                        </a:cubicBezTo>
                        <a:cubicBezTo>
                          <a:pt x="55" y="77"/>
                          <a:pt x="55" y="76"/>
                          <a:pt x="56" y="75"/>
                        </a:cubicBezTo>
                        <a:cubicBezTo>
                          <a:pt x="56" y="74"/>
                          <a:pt x="57" y="74"/>
                          <a:pt x="58" y="74"/>
                        </a:cubicBezTo>
                        <a:cubicBezTo>
                          <a:pt x="58" y="75"/>
                          <a:pt x="57" y="76"/>
                          <a:pt x="56" y="76"/>
                        </a:cubicBezTo>
                        <a:close/>
                        <a:moveTo>
                          <a:pt x="52" y="76"/>
                        </a:moveTo>
                        <a:cubicBezTo>
                          <a:pt x="52" y="76"/>
                          <a:pt x="51" y="75"/>
                          <a:pt x="51" y="75"/>
                        </a:cubicBezTo>
                        <a:cubicBezTo>
                          <a:pt x="51" y="74"/>
                          <a:pt x="52" y="73"/>
                          <a:pt x="52" y="72"/>
                        </a:cubicBezTo>
                        <a:cubicBezTo>
                          <a:pt x="52" y="72"/>
                          <a:pt x="53" y="73"/>
                          <a:pt x="53" y="73"/>
                        </a:cubicBezTo>
                        <a:cubicBezTo>
                          <a:pt x="53" y="74"/>
                          <a:pt x="52" y="75"/>
                          <a:pt x="52" y="76"/>
                        </a:cubicBezTo>
                        <a:close/>
                        <a:moveTo>
                          <a:pt x="48" y="74"/>
                        </a:moveTo>
                        <a:cubicBezTo>
                          <a:pt x="47" y="74"/>
                          <a:pt x="47" y="74"/>
                          <a:pt x="46" y="74"/>
                        </a:cubicBezTo>
                        <a:cubicBezTo>
                          <a:pt x="47" y="73"/>
                          <a:pt x="48" y="72"/>
                          <a:pt x="49" y="71"/>
                        </a:cubicBezTo>
                        <a:cubicBezTo>
                          <a:pt x="49" y="71"/>
                          <a:pt x="49" y="70"/>
                          <a:pt x="49" y="70"/>
                        </a:cubicBezTo>
                        <a:cubicBezTo>
                          <a:pt x="49" y="71"/>
                          <a:pt x="48" y="73"/>
                          <a:pt x="48" y="74"/>
                        </a:cubicBezTo>
                        <a:close/>
                        <a:moveTo>
                          <a:pt x="44" y="75"/>
                        </a:moveTo>
                        <a:cubicBezTo>
                          <a:pt x="43" y="75"/>
                          <a:pt x="43" y="75"/>
                          <a:pt x="42" y="75"/>
                        </a:cubicBezTo>
                        <a:cubicBezTo>
                          <a:pt x="43" y="74"/>
                          <a:pt x="44" y="72"/>
                          <a:pt x="45" y="71"/>
                        </a:cubicBezTo>
                        <a:cubicBezTo>
                          <a:pt x="46" y="71"/>
                          <a:pt x="46" y="71"/>
                          <a:pt x="46" y="71"/>
                        </a:cubicBezTo>
                        <a:cubicBezTo>
                          <a:pt x="46" y="72"/>
                          <a:pt x="45" y="73"/>
                          <a:pt x="44" y="75"/>
                        </a:cubicBezTo>
                        <a:close/>
                        <a:moveTo>
                          <a:pt x="40" y="75"/>
                        </a:moveTo>
                        <a:cubicBezTo>
                          <a:pt x="40" y="75"/>
                          <a:pt x="40" y="75"/>
                          <a:pt x="40" y="75"/>
                        </a:cubicBezTo>
                        <a:cubicBezTo>
                          <a:pt x="40" y="74"/>
                          <a:pt x="40" y="73"/>
                          <a:pt x="41" y="72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2" y="72"/>
                          <a:pt x="42" y="71"/>
                          <a:pt x="43" y="71"/>
                        </a:cubicBezTo>
                        <a:cubicBezTo>
                          <a:pt x="42" y="73"/>
                          <a:pt x="41" y="74"/>
                          <a:pt x="40" y="75"/>
                        </a:cubicBezTo>
                        <a:close/>
                        <a:moveTo>
                          <a:pt x="33" y="81"/>
                        </a:moveTo>
                        <a:cubicBezTo>
                          <a:pt x="33" y="81"/>
                          <a:pt x="32" y="81"/>
                          <a:pt x="32" y="81"/>
                        </a:cubicBezTo>
                        <a:cubicBezTo>
                          <a:pt x="33" y="80"/>
                          <a:pt x="34" y="78"/>
                          <a:pt x="35" y="77"/>
                        </a:cubicBezTo>
                        <a:cubicBezTo>
                          <a:pt x="35" y="77"/>
                          <a:pt x="35" y="77"/>
                          <a:pt x="36" y="77"/>
                        </a:cubicBezTo>
                        <a:cubicBezTo>
                          <a:pt x="35" y="79"/>
                          <a:pt x="34" y="80"/>
                          <a:pt x="33" y="81"/>
                        </a:cubicBezTo>
                        <a:close/>
                        <a:moveTo>
                          <a:pt x="35" y="81"/>
                        </a:moveTo>
                        <a:cubicBezTo>
                          <a:pt x="35" y="81"/>
                          <a:pt x="35" y="81"/>
                          <a:pt x="35" y="81"/>
                        </a:cubicBezTo>
                        <a:cubicBezTo>
                          <a:pt x="35" y="81"/>
                          <a:pt x="35" y="81"/>
                          <a:pt x="35" y="81"/>
                        </a:cubicBezTo>
                        <a:cubicBezTo>
                          <a:pt x="35" y="81"/>
                          <a:pt x="35" y="81"/>
                          <a:pt x="35" y="81"/>
                        </a:cubicBezTo>
                        <a:close/>
                        <a:moveTo>
                          <a:pt x="31" y="80"/>
                        </a:moveTo>
                        <a:cubicBezTo>
                          <a:pt x="30" y="80"/>
                          <a:pt x="30" y="80"/>
                          <a:pt x="29" y="80"/>
                        </a:cubicBezTo>
                        <a:cubicBezTo>
                          <a:pt x="30" y="79"/>
                          <a:pt x="31" y="78"/>
                          <a:pt x="32" y="77"/>
                        </a:cubicBezTo>
                        <a:cubicBezTo>
                          <a:pt x="32" y="77"/>
                          <a:pt x="33" y="77"/>
                          <a:pt x="33" y="77"/>
                        </a:cubicBezTo>
                        <a:cubicBezTo>
                          <a:pt x="32" y="78"/>
                          <a:pt x="31" y="79"/>
                          <a:pt x="31" y="80"/>
                        </a:cubicBezTo>
                        <a:close/>
                        <a:moveTo>
                          <a:pt x="28" y="80"/>
                        </a:moveTo>
                        <a:cubicBezTo>
                          <a:pt x="27" y="80"/>
                          <a:pt x="27" y="79"/>
                          <a:pt x="27" y="79"/>
                        </a:cubicBezTo>
                        <a:cubicBezTo>
                          <a:pt x="28" y="78"/>
                          <a:pt x="28" y="77"/>
                          <a:pt x="29" y="76"/>
                        </a:cubicBezTo>
                        <a:cubicBezTo>
                          <a:pt x="30" y="76"/>
                          <a:pt x="30" y="76"/>
                          <a:pt x="30" y="76"/>
                        </a:cubicBezTo>
                        <a:cubicBezTo>
                          <a:pt x="29" y="77"/>
                          <a:pt x="29" y="79"/>
                          <a:pt x="28" y="80"/>
                        </a:cubicBezTo>
                        <a:close/>
                        <a:moveTo>
                          <a:pt x="27" y="77"/>
                        </a:moveTo>
                        <a:cubicBezTo>
                          <a:pt x="27" y="76"/>
                          <a:pt x="27" y="76"/>
                          <a:pt x="27" y="75"/>
                        </a:cubicBezTo>
                        <a:cubicBezTo>
                          <a:pt x="27" y="75"/>
                          <a:pt x="28" y="75"/>
                          <a:pt x="28" y="75"/>
                        </a:cubicBezTo>
                        <a:cubicBezTo>
                          <a:pt x="27" y="76"/>
                          <a:pt x="27" y="76"/>
                          <a:pt x="27" y="77"/>
                        </a:cubicBezTo>
                        <a:close/>
                        <a:moveTo>
                          <a:pt x="25" y="72"/>
                        </a:moveTo>
                        <a:cubicBezTo>
                          <a:pt x="24" y="71"/>
                          <a:pt x="23" y="71"/>
                          <a:pt x="22" y="70"/>
                        </a:cubicBezTo>
                        <a:cubicBezTo>
                          <a:pt x="23" y="69"/>
                          <a:pt x="24" y="68"/>
                          <a:pt x="25" y="67"/>
                        </a:cubicBezTo>
                        <a:cubicBezTo>
                          <a:pt x="25" y="68"/>
                          <a:pt x="26" y="68"/>
                          <a:pt x="26" y="68"/>
                        </a:cubicBezTo>
                        <a:cubicBezTo>
                          <a:pt x="26" y="69"/>
                          <a:pt x="25" y="71"/>
                          <a:pt x="25" y="72"/>
                        </a:cubicBezTo>
                        <a:close/>
                        <a:moveTo>
                          <a:pt x="20" y="69"/>
                        </a:moveTo>
                        <a:cubicBezTo>
                          <a:pt x="20" y="69"/>
                          <a:pt x="19" y="68"/>
                          <a:pt x="19" y="68"/>
                        </a:cubicBezTo>
                        <a:cubicBezTo>
                          <a:pt x="20" y="67"/>
                          <a:pt x="21" y="66"/>
                          <a:pt x="22" y="66"/>
                        </a:cubicBezTo>
                        <a:cubicBezTo>
                          <a:pt x="23" y="66"/>
                          <a:pt x="23" y="66"/>
                          <a:pt x="24" y="67"/>
                        </a:cubicBezTo>
                        <a:cubicBezTo>
                          <a:pt x="22" y="67"/>
                          <a:pt x="21" y="68"/>
                          <a:pt x="20" y="69"/>
                        </a:cubicBezTo>
                        <a:close/>
                        <a:moveTo>
                          <a:pt x="18" y="67"/>
                        </a:moveTo>
                        <a:cubicBezTo>
                          <a:pt x="18" y="67"/>
                          <a:pt x="17" y="66"/>
                          <a:pt x="17" y="66"/>
                        </a:cubicBezTo>
                        <a:cubicBezTo>
                          <a:pt x="17" y="66"/>
                          <a:pt x="18" y="65"/>
                          <a:pt x="18" y="64"/>
                        </a:cubicBezTo>
                        <a:cubicBezTo>
                          <a:pt x="18" y="64"/>
                          <a:pt x="19" y="64"/>
                          <a:pt x="19" y="63"/>
                        </a:cubicBezTo>
                        <a:cubicBezTo>
                          <a:pt x="20" y="64"/>
                          <a:pt x="20" y="64"/>
                          <a:pt x="21" y="65"/>
                        </a:cubicBezTo>
                        <a:cubicBezTo>
                          <a:pt x="20" y="65"/>
                          <a:pt x="19" y="66"/>
                          <a:pt x="18" y="67"/>
                        </a:cubicBezTo>
                        <a:close/>
                        <a:moveTo>
                          <a:pt x="14" y="65"/>
                        </a:moveTo>
                        <a:cubicBezTo>
                          <a:pt x="14" y="66"/>
                          <a:pt x="13" y="66"/>
                          <a:pt x="12" y="67"/>
                        </a:cubicBezTo>
                        <a:cubicBezTo>
                          <a:pt x="13" y="66"/>
                          <a:pt x="13" y="65"/>
                          <a:pt x="13" y="64"/>
                        </a:cubicBezTo>
                        <a:cubicBezTo>
                          <a:pt x="14" y="64"/>
                          <a:pt x="15" y="64"/>
                          <a:pt x="15" y="63"/>
                        </a:cubicBezTo>
                        <a:cubicBezTo>
                          <a:pt x="15" y="64"/>
                          <a:pt x="15" y="65"/>
                          <a:pt x="14" y="65"/>
                        </a:cubicBezTo>
                        <a:close/>
                        <a:moveTo>
                          <a:pt x="10" y="66"/>
                        </a:moveTo>
                        <a:cubicBezTo>
                          <a:pt x="10" y="66"/>
                          <a:pt x="9" y="66"/>
                          <a:pt x="9" y="66"/>
                        </a:cubicBezTo>
                        <a:cubicBezTo>
                          <a:pt x="9" y="65"/>
                          <a:pt x="8" y="65"/>
                          <a:pt x="8" y="64"/>
                        </a:cubicBezTo>
                        <a:cubicBezTo>
                          <a:pt x="8" y="63"/>
                          <a:pt x="9" y="63"/>
                          <a:pt x="10" y="62"/>
                        </a:cubicBezTo>
                        <a:cubicBezTo>
                          <a:pt x="10" y="63"/>
                          <a:pt x="10" y="63"/>
                          <a:pt x="11" y="63"/>
                        </a:cubicBezTo>
                        <a:cubicBezTo>
                          <a:pt x="10" y="64"/>
                          <a:pt x="10" y="65"/>
                          <a:pt x="10" y="66"/>
                        </a:cubicBezTo>
                        <a:close/>
                        <a:moveTo>
                          <a:pt x="7" y="63"/>
                        </a:moveTo>
                        <a:cubicBezTo>
                          <a:pt x="7" y="62"/>
                          <a:pt x="6" y="61"/>
                          <a:pt x="6" y="61"/>
                        </a:cubicBezTo>
                        <a:cubicBezTo>
                          <a:pt x="7" y="60"/>
                          <a:pt x="7" y="60"/>
                          <a:pt x="8" y="59"/>
                        </a:cubicBezTo>
                        <a:cubicBezTo>
                          <a:pt x="8" y="60"/>
                          <a:pt x="8" y="60"/>
                          <a:pt x="9" y="61"/>
                        </a:cubicBezTo>
                        <a:cubicBezTo>
                          <a:pt x="8" y="62"/>
                          <a:pt x="8" y="62"/>
                          <a:pt x="7" y="63"/>
                        </a:cubicBezTo>
                        <a:close/>
                        <a:moveTo>
                          <a:pt x="7" y="40"/>
                        </a:moveTo>
                        <a:cubicBezTo>
                          <a:pt x="7" y="41"/>
                          <a:pt x="7" y="41"/>
                          <a:pt x="7" y="41"/>
                        </a:cubicBezTo>
                        <a:cubicBezTo>
                          <a:pt x="6" y="42"/>
                          <a:pt x="6" y="42"/>
                          <a:pt x="6" y="42"/>
                        </a:cubicBezTo>
                        <a:cubicBezTo>
                          <a:pt x="6" y="42"/>
                          <a:pt x="6" y="42"/>
                          <a:pt x="6" y="42"/>
                        </a:cubicBezTo>
                        <a:cubicBezTo>
                          <a:pt x="6" y="41"/>
                          <a:pt x="7" y="41"/>
                          <a:pt x="7" y="40"/>
                        </a:cubicBezTo>
                        <a:close/>
                        <a:moveTo>
                          <a:pt x="9" y="47"/>
                        </a:moveTo>
                        <a:cubicBezTo>
                          <a:pt x="9" y="47"/>
                          <a:pt x="9" y="46"/>
                          <a:pt x="9" y="46"/>
                        </a:cubicBezTo>
                        <a:cubicBezTo>
                          <a:pt x="9" y="47"/>
                          <a:pt x="9" y="47"/>
                          <a:pt x="9" y="47"/>
                        </a:cubicBezTo>
                        <a:cubicBezTo>
                          <a:pt x="9" y="48"/>
                          <a:pt x="9" y="48"/>
                          <a:pt x="9" y="48"/>
                        </a:cubicBezTo>
                        <a:cubicBezTo>
                          <a:pt x="9" y="48"/>
                          <a:pt x="9" y="47"/>
                          <a:pt x="9" y="47"/>
                        </a:cubicBezTo>
                        <a:close/>
                        <a:moveTo>
                          <a:pt x="7" y="58"/>
                        </a:moveTo>
                        <a:cubicBezTo>
                          <a:pt x="6" y="58"/>
                          <a:pt x="6" y="59"/>
                          <a:pt x="5" y="59"/>
                        </a:cubicBezTo>
                        <a:cubicBezTo>
                          <a:pt x="5" y="59"/>
                          <a:pt x="5" y="59"/>
                          <a:pt x="5" y="59"/>
                        </a:cubicBezTo>
                        <a:cubicBezTo>
                          <a:pt x="6" y="58"/>
                          <a:pt x="6" y="58"/>
                          <a:pt x="6" y="57"/>
                        </a:cubicBezTo>
                        <a:cubicBezTo>
                          <a:pt x="7" y="57"/>
                          <a:pt x="7" y="57"/>
                          <a:pt x="7" y="58"/>
                        </a:cubicBezTo>
                        <a:close/>
                        <a:moveTo>
                          <a:pt x="67" y="58"/>
                        </a:moveTo>
                        <a:cubicBezTo>
                          <a:pt x="67" y="58"/>
                          <a:pt x="67" y="59"/>
                          <a:pt x="66" y="59"/>
                        </a:cubicBezTo>
                        <a:cubicBezTo>
                          <a:pt x="67" y="58"/>
                          <a:pt x="68" y="57"/>
                          <a:pt x="68" y="56"/>
                        </a:cubicBezTo>
                        <a:cubicBezTo>
                          <a:pt x="69" y="56"/>
                          <a:pt x="69" y="55"/>
                          <a:pt x="70" y="55"/>
                        </a:cubicBezTo>
                        <a:cubicBezTo>
                          <a:pt x="70" y="54"/>
                          <a:pt x="71" y="54"/>
                          <a:pt x="71" y="54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1" y="55"/>
                          <a:pt x="70" y="57"/>
                          <a:pt x="70" y="58"/>
                        </a:cubicBezTo>
                        <a:cubicBezTo>
                          <a:pt x="70" y="58"/>
                          <a:pt x="69" y="58"/>
                          <a:pt x="69" y="58"/>
                        </a:cubicBezTo>
                        <a:cubicBezTo>
                          <a:pt x="69" y="58"/>
                          <a:pt x="68" y="58"/>
                          <a:pt x="67" y="58"/>
                        </a:cubicBezTo>
                        <a:close/>
                        <a:moveTo>
                          <a:pt x="73" y="55"/>
                        </a:moveTo>
                        <a:cubicBezTo>
                          <a:pt x="73" y="56"/>
                          <a:pt x="72" y="57"/>
                          <a:pt x="72" y="58"/>
                        </a:cubicBezTo>
                        <a:cubicBezTo>
                          <a:pt x="72" y="58"/>
                          <a:pt x="72" y="58"/>
                          <a:pt x="71" y="58"/>
                        </a:cubicBezTo>
                        <a:cubicBezTo>
                          <a:pt x="72" y="57"/>
                          <a:pt x="73" y="56"/>
                          <a:pt x="73" y="55"/>
                        </a:cubicBezTo>
                        <a:close/>
                        <a:moveTo>
                          <a:pt x="73" y="30"/>
                        </a:moveTo>
                        <a:cubicBezTo>
                          <a:pt x="73" y="30"/>
                          <a:pt x="72" y="30"/>
                          <a:pt x="72" y="30"/>
                        </a:cubicBezTo>
                        <a:cubicBezTo>
                          <a:pt x="72" y="30"/>
                          <a:pt x="72" y="29"/>
                          <a:pt x="72" y="29"/>
                        </a:cubicBezTo>
                        <a:cubicBezTo>
                          <a:pt x="72" y="29"/>
                          <a:pt x="73" y="28"/>
                          <a:pt x="73" y="28"/>
                        </a:cubicBezTo>
                        <a:cubicBezTo>
                          <a:pt x="73" y="29"/>
                          <a:pt x="73" y="29"/>
                          <a:pt x="73" y="30"/>
                        </a:cubicBezTo>
                        <a:close/>
                        <a:moveTo>
                          <a:pt x="16" y="17"/>
                        </a:moveTo>
                        <a:cubicBezTo>
                          <a:pt x="16" y="16"/>
                          <a:pt x="17" y="15"/>
                          <a:pt x="17" y="14"/>
                        </a:cubicBezTo>
                        <a:cubicBezTo>
                          <a:pt x="17" y="14"/>
                          <a:pt x="18" y="15"/>
                          <a:pt x="18" y="16"/>
                        </a:cubicBezTo>
                        <a:cubicBezTo>
                          <a:pt x="17" y="16"/>
                          <a:pt x="17" y="17"/>
                          <a:pt x="16" y="17"/>
                        </a:cubicBezTo>
                        <a:cubicBezTo>
                          <a:pt x="16" y="17"/>
                          <a:pt x="16" y="17"/>
                          <a:pt x="16" y="17"/>
                        </a:cubicBezTo>
                        <a:close/>
                        <a:moveTo>
                          <a:pt x="17" y="21"/>
                        </a:move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8" y="19"/>
                          <a:pt x="19" y="18"/>
                          <a:pt x="21" y="17"/>
                        </a:cubicBezTo>
                        <a:cubicBezTo>
                          <a:pt x="21" y="16"/>
                          <a:pt x="21" y="16"/>
                          <a:pt x="21" y="15"/>
                        </a:cubicBezTo>
                        <a:cubicBezTo>
                          <a:pt x="20" y="14"/>
                          <a:pt x="19" y="12"/>
                          <a:pt x="18" y="11"/>
                        </a:cubicBezTo>
                        <a:cubicBezTo>
                          <a:pt x="21" y="9"/>
                          <a:pt x="24" y="7"/>
                          <a:pt x="27" y="6"/>
                        </a:cubicBezTo>
                        <a:cubicBezTo>
                          <a:pt x="27" y="7"/>
                          <a:pt x="28" y="9"/>
                          <a:pt x="29" y="10"/>
                        </a:cubicBezTo>
                        <a:cubicBezTo>
                          <a:pt x="29" y="11"/>
                          <a:pt x="30" y="11"/>
                          <a:pt x="31" y="11"/>
                        </a:cubicBezTo>
                        <a:cubicBezTo>
                          <a:pt x="34" y="10"/>
                          <a:pt x="37" y="9"/>
                          <a:pt x="41" y="9"/>
                        </a:cubicBezTo>
                        <a:cubicBezTo>
                          <a:pt x="41" y="9"/>
                          <a:pt x="42" y="9"/>
                          <a:pt x="42" y="9"/>
                        </a:cubicBezTo>
                        <a:cubicBezTo>
                          <a:pt x="43" y="9"/>
                          <a:pt x="43" y="9"/>
                          <a:pt x="44" y="8"/>
                        </a:cubicBezTo>
                        <a:cubicBezTo>
                          <a:pt x="44" y="6"/>
                          <a:pt x="44" y="5"/>
                          <a:pt x="45" y="3"/>
                        </a:cubicBezTo>
                        <a:cubicBezTo>
                          <a:pt x="48" y="3"/>
                          <a:pt x="51" y="4"/>
                          <a:pt x="54" y="5"/>
                        </a:cubicBezTo>
                        <a:cubicBezTo>
                          <a:pt x="54" y="7"/>
                          <a:pt x="53" y="9"/>
                          <a:pt x="53" y="10"/>
                        </a:cubicBezTo>
                        <a:cubicBezTo>
                          <a:pt x="53" y="11"/>
                          <a:pt x="53" y="12"/>
                          <a:pt x="54" y="12"/>
                        </a:cubicBezTo>
                        <a:cubicBezTo>
                          <a:pt x="57" y="13"/>
                          <a:pt x="60" y="16"/>
                          <a:pt x="63" y="19"/>
                        </a:cubicBezTo>
                        <a:cubicBezTo>
                          <a:pt x="63" y="19"/>
                          <a:pt x="64" y="19"/>
                          <a:pt x="65" y="19"/>
                        </a:cubicBezTo>
                        <a:cubicBezTo>
                          <a:pt x="66" y="18"/>
                          <a:pt x="67" y="17"/>
                          <a:pt x="69" y="16"/>
                        </a:cubicBezTo>
                        <a:cubicBezTo>
                          <a:pt x="69" y="16"/>
                          <a:pt x="69" y="17"/>
                          <a:pt x="69" y="17"/>
                        </a:cubicBezTo>
                        <a:cubicBezTo>
                          <a:pt x="70" y="18"/>
                          <a:pt x="71" y="19"/>
                          <a:pt x="72" y="20"/>
                        </a:cubicBezTo>
                        <a:cubicBezTo>
                          <a:pt x="72" y="21"/>
                          <a:pt x="73" y="22"/>
                          <a:pt x="73" y="22"/>
                        </a:cubicBezTo>
                        <a:cubicBezTo>
                          <a:pt x="73" y="23"/>
                          <a:pt x="73" y="24"/>
                          <a:pt x="74" y="24"/>
                        </a:cubicBezTo>
                        <a:cubicBezTo>
                          <a:pt x="72" y="25"/>
                          <a:pt x="71" y="26"/>
                          <a:pt x="69" y="27"/>
                        </a:cubicBezTo>
                        <a:cubicBezTo>
                          <a:pt x="69" y="27"/>
                          <a:pt x="69" y="28"/>
                          <a:pt x="69" y="29"/>
                        </a:cubicBezTo>
                        <a:cubicBezTo>
                          <a:pt x="69" y="30"/>
                          <a:pt x="70" y="31"/>
                          <a:pt x="70" y="32"/>
                        </a:cubicBezTo>
                        <a:cubicBezTo>
                          <a:pt x="70" y="32"/>
                          <a:pt x="70" y="32"/>
                          <a:pt x="70" y="32"/>
                        </a:cubicBezTo>
                        <a:cubicBezTo>
                          <a:pt x="70" y="34"/>
                          <a:pt x="71" y="37"/>
                          <a:pt x="71" y="39"/>
                        </a:cubicBezTo>
                        <a:cubicBezTo>
                          <a:pt x="71" y="39"/>
                          <a:pt x="71" y="40"/>
                          <a:pt x="71" y="40"/>
                        </a:cubicBezTo>
                        <a:cubicBezTo>
                          <a:pt x="71" y="41"/>
                          <a:pt x="71" y="41"/>
                          <a:pt x="72" y="41"/>
                        </a:cubicBezTo>
                        <a:cubicBezTo>
                          <a:pt x="73" y="42"/>
                          <a:pt x="75" y="42"/>
                          <a:pt x="77" y="43"/>
                        </a:cubicBezTo>
                        <a:cubicBezTo>
                          <a:pt x="76" y="46"/>
                          <a:pt x="76" y="49"/>
                          <a:pt x="74" y="52"/>
                        </a:cubicBezTo>
                        <a:cubicBezTo>
                          <a:pt x="73" y="51"/>
                          <a:pt x="72" y="51"/>
                          <a:pt x="71" y="51"/>
                        </a:cubicBezTo>
                        <a:cubicBezTo>
                          <a:pt x="70" y="51"/>
                          <a:pt x="69" y="52"/>
                          <a:pt x="68" y="52"/>
                        </a:cubicBezTo>
                        <a:cubicBezTo>
                          <a:pt x="67" y="53"/>
                          <a:pt x="66" y="55"/>
                          <a:pt x="65" y="56"/>
                        </a:cubicBezTo>
                        <a:cubicBezTo>
                          <a:pt x="64" y="58"/>
                          <a:pt x="63" y="59"/>
                          <a:pt x="61" y="61"/>
                        </a:cubicBezTo>
                        <a:cubicBezTo>
                          <a:pt x="61" y="61"/>
                          <a:pt x="60" y="62"/>
                          <a:pt x="61" y="62"/>
                        </a:cubicBezTo>
                        <a:cubicBezTo>
                          <a:pt x="62" y="64"/>
                          <a:pt x="63" y="65"/>
                          <a:pt x="63" y="67"/>
                        </a:cubicBezTo>
                        <a:cubicBezTo>
                          <a:pt x="61" y="69"/>
                          <a:pt x="58" y="70"/>
                          <a:pt x="55" y="72"/>
                        </a:cubicBezTo>
                        <a:cubicBezTo>
                          <a:pt x="55" y="70"/>
                          <a:pt x="54" y="69"/>
                          <a:pt x="53" y="67"/>
                        </a:cubicBezTo>
                        <a:cubicBezTo>
                          <a:pt x="52" y="67"/>
                          <a:pt x="52" y="67"/>
                          <a:pt x="51" y="67"/>
                        </a:cubicBezTo>
                        <a:cubicBezTo>
                          <a:pt x="48" y="68"/>
                          <a:pt x="44" y="69"/>
                          <a:pt x="41" y="69"/>
                        </a:cubicBezTo>
                        <a:cubicBezTo>
                          <a:pt x="40" y="69"/>
                          <a:pt x="40" y="69"/>
                          <a:pt x="40" y="69"/>
                        </a:cubicBezTo>
                        <a:cubicBezTo>
                          <a:pt x="39" y="69"/>
                          <a:pt x="38" y="69"/>
                          <a:pt x="38" y="70"/>
                        </a:cubicBezTo>
                        <a:cubicBezTo>
                          <a:pt x="38" y="71"/>
                          <a:pt x="37" y="73"/>
                          <a:pt x="37" y="75"/>
                        </a:cubicBezTo>
                        <a:cubicBezTo>
                          <a:pt x="34" y="74"/>
                          <a:pt x="31" y="73"/>
                          <a:pt x="28" y="72"/>
                        </a:cubicBezTo>
                        <a:cubicBezTo>
                          <a:pt x="28" y="71"/>
                          <a:pt x="29" y="69"/>
                          <a:pt x="29" y="67"/>
                        </a:cubicBezTo>
                        <a:cubicBezTo>
                          <a:pt x="29" y="67"/>
                          <a:pt x="29" y="66"/>
                          <a:pt x="28" y="66"/>
                        </a:cubicBezTo>
                        <a:cubicBezTo>
                          <a:pt x="25" y="64"/>
                          <a:pt x="22" y="62"/>
                          <a:pt x="19" y="59"/>
                        </a:cubicBezTo>
                        <a:cubicBezTo>
                          <a:pt x="18" y="58"/>
                          <a:pt x="18" y="58"/>
                          <a:pt x="17" y="59"/>
                        </a:cubicBezTo>
                        <a:cubicBezTo>
                          <a:pt x="16" y="59"/>
                          <a:pt x="14" y="60"/>
                          <a:pt x="13" y="61"/>
                        </a:cubicBezTo>
                        <a:cubicBezTo>
                          <a:pt x="11" y="59"/>
                          <a:pt x="9" y="56"/>
                          <a:pt x="8" y="53"/>
                        </a:cubicBezTo>
                        <a:cubicBezTo>
                          <a:pt x="9" y="52"/>
                          <a:pt x="11" y="51"/>
                          <a:pt x="12" y="51"/>
                        </a:cubicBezTo>
                        <a:cubicBezTo>
                          <a:pt x="13" y="50"/>
                          <a:pt x="13" y="49"/>
                          <a:pt x="13" y="49"/>
                        </a:cubicBezTo>
                        <a:cubicBezTo>
                          <a:pt x="12" y="46"/>
                          <a:pt x="11" y="42"/>
                          <a:pt x="11" y="39"/>
                        </a:cubicBezTo>
                        <a:cubicBezTo>
                          <a:pt x="11" y="38"/>
                          <a:pt x="11" y="38"/>
                          <a:pt x="11" y="37"/>
                        </a:cubicBezTo>
                        <a:cubicBezTo>
                          <a:pt x="11" y="37"/>
                          <a:pt x="11" y="36"/>
                          <a:pt x="10" y="36"/>
                        </a:cubicBezTo>
                        <a:cubicBezTo>
                          <a:pt x="8" y="36"/>
                          <a:pt x="7" y="35"/>
                          <a:pt x="5" y="35"/>
                        </a:cubicBezTo>
                        <a:cubicBezTo>
                          <a:pt x="6" y="32"/>
                          <a:pt x="6" y="29"/>
                          <a:pt x="7" y="26"/>
                        </a:cubicBezTo>
                        <a:cubicBezTo>
                          <a:pt x="9" y="26"/>
                          <a:pt x="11" y="26"/>
                          <a:pt x="12" y="27"/>
                        </a:cubicBezTo>
                        <a:cubicBezTo>
                          <a:pt x="13" y="27"/>
                          <a:pt x="14" y="27"/>
                          <a:pt x="14" y="26"/>
                        </a:cubicBezTo>
                        <a:cubicBezTo>
                          <a:pt x="15" y="24"/>
                          <a:pt x="16" y="23"/>
                          <a:pt x="17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4" name="Freeform 170"/>
                  <p:cNvSpPr>
                    <a:spLocks noEditPoints="1"/>
                  </p:cNvSpPr>
                  <p:nvPr/>
                </p:nvSpPr>
                <p:spPr bwMode="auto">
                  <a:xfrm>
                    <a:off x="5026" y="3000"/>
                    <a:ext cx="294" cy="286"/>
                  </a:xfrm>
                  <a:custGeom>
                    <a:avLst/>
                    <a:gdLst>
                      <a:gd name="T0" fmla="*/ 62 w 124"/>
                      <a:gd name="T1" fmla="*/ 0 h 121"/>
                      <a:gd name="T2" fmla="*/ 0 w 124"/>
                      <a:gd name="T3" fmla="*/ 61 h 121"/>
                      <a:gd name="T4" fmla="*/ 62 w 124"/>
                      <a:gd name="T5" fmla="*/ 121 h 121"/>
                      <a:gd name="T6" fmla="*/ 124 w 124"/>
                      <a:gd name="T7" fmla="*/ 61 h 121"/>
                      <a:gd name="T8" fmla="*/ 62 w 124"/>
                      <a:gd name="T9" fmla="*/ 0 h 121"/>
                      <a:gd name="T10" fmla="*/ 62 w 124"/>
                      <a:gd name="T11" fmla="*/ 116 h 121"/>
                      <a:gd name="T12" fmla="*/ 4 w 124"/>
                      <a:gd name="T13" fmla="*/ 61 h 121"/>
                      <a:gd name="T14" fmla="*/ 62 w 124"/>
                      <a:gd name="T15" fmla="*/ 5 h 121"/>
                      <a:gd name="T16" fmla="*/ 62 w 124"/>
                      <a:gd name="T17" fmla="*/ 5 h 121"/>
                      <a:gd name="T18" fmla="*/ 102 w 124"/>
                      <a:gd name="T19" fmla="*/ 19 h 121"/>
                      <a:gd name="T20" fmla="*/ 120 w 124"/>
                      <a:gd name="T21" fmla="*/ 61 h 121"/>
                      <a:gd name="T22" fmla="*/ 62 w 124"/>
                      <a:gd name="T23" fmla="*/ 116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24" h="121">
                        <a:moveTo>
                          <a:pt x="62" y="0"/>
                        </a:moveTo>
                        <a:cubicBezTo>
                          <a:pt x="31" y="0"/>
                          <a:pt x="0" y="21"/>
                          <a:pt x="0" y="61"/>
                        </a:cubicBezTo>
                        <a:cubicBezTo>
                          <a:pt x="0" y="101"/>
                          <a:pt x="31" y="121"/>
                          <a:pt x="62" y="121"/>
                        </a:cubicBezTo>
                        <a:cubicBezTo>
                          <a:pt x="93" y="121"/>
                          <a:pt x="124" y="101"/>
                          <a:pt x="124" y="61"/>
                        </a:cubicBezTo>
                        <a:cubicBezTo>
                          <a:pt x="124" y="21"/>
                          <a:pt x="93" y="0"/>
                          <a:pt x="62" y="0"/>
                        </a:cubicBezTo>
                        <a:close/>
                        <a:moveTo>
                          <a:pt x="62" y="116"/>
                        </a:moveTo>
                        <a:cubicBezTo>
                          <a:pt x="34" y="116"/>
                          <a:pt x="4" y="99"/>
                          <a:pt x="4" y="61"/>
                        </a:cubicBezTo>
                        <a:cubicBezTo>
                          <a:pt x="4" y="22"/>
                          <a:pt x="34" y="5"/>
                          <a:pt x="62" y="5"/>
                        </a:cubicBezTo>
                        <a:cubicBezTo>
                          <a:pt x="62" y="5"/>
                          <a:pt x="62" y="5"/>
                          <a:pt x="62" y="5"/>
                        </a:cubicBezTo>
                        <a:cubicBezTo>
                          <a:pt x="77" y="5"/>
                          <a:pt x="91" y="10"/>
                          <a:pt x="102" y="19"/>
                        </a:cubicBezTo>
                        <a:cubicBezTo>
                          <a:pt x="114" y="29"/>
                          <a:pt x="120" y="43"/>
                          <a:pt x="120" y="61"/>
                        </a:cubicBezTo>
                        <a:cubicBezTo>
                          <a:pt x="120" y="99"/>
                          <a:pt x="90" y="116"/>
                          <a:pt x="62" y="1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5" name="Freeform 171"/>
                  <p:cNvSpPr>
                    <a:spLocks noEditPoints="1"/>
                  </p:cNvSpPr>
                  <p:nvPr/>
                </p:nvSpPr>
                <p:spPr bwMode="auto">
                  <a:xfrm>
                    <a:off x="4988" y="2965"/>
                    <a:ext cx="369" cy="357"/>
                  </a:xfrm>
                  <a:custGeom>
                    <a:avLst/>
                    <a:gdLst>
                      <a:gd name="T0" fmla="*/ 156 w 156"/>
                      <a:gd name="T1" fmla="*/ 76 h 151"/>
                      <a:gd name="T2" fmla="*/ 132 w 156"/>
                      <a:gd name="T3" fmla="*/ 19 h 151"/>
                      <a:gd name="T4" fmla="*/ 78 w 156"/>
                      <a:gd name="T5" fmla="*/ 0 h 151"/>
                      <a:gd name="T6" fmla="*/ 24 w 156"/>
                      <a:gd name="T7" fmla="*/ 19 h 151"/>
                      <a:gd name="T8" fmla="*/ 0 w 156"/>
                      <a:gd name="T9" fmla="*/ 76 h 151"/>
                      <a:gd name="T10" fmla="*/ 24 w 156"/>
                      <a:gd name="T11" fmla="*/ 133 h 151"/>
                      <a:gd name="T12" fmla="*/ 78 w 156"/>
                      <a:gd name="T13" fmla="*/ 151 h 151"/>
                      <a:gd name="T14" fmla="*/ 132 w 156"/>
                      <a:gd name="T15" fmla="*/ 133 h 151"/>
                      <a:gd name="T16" fmla="*/ 156 w 156"/>
                      <a:gd name="T17" fmla="*/ 76 h 151"/>
                      <a:gd name="T18" fmla="*/ 4 w 156"/>
                      <a:gd name="T19" fmla="*/ 76 h 151"/>
                      <a:gd name="T20" fmla="*/ 78 w 156"/>
                      <a:gd name="T21" fmla="*/ 4 h 151"/>
                      <a:gd name="T22" fmla="*/ 152 w 156"/>
                      <a:gd name="T23" fmla="*/ 76 h 151"/>
                      <a:gd name="T24" fmla="*/ 78 w 156"/>
                      <a:gd name="T25" fmla="*/ 147 h 151"/>
                      <a:gd name="T26" fmla="*/ 4 w 156"/>
                      <a:gd name="T27" fmla="*/ 76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56" h="151">
                        <a:moveTo>
                          <a:pt x="156" y="76"/>
                        </a:moveTo>
                        <a:cubicBezTo>
                          <a:pt x="156" y="52"/>
                          <a:pt x="148" y="33"/>
                          <a:pt x="132" y="19"/>
                        </a:cubicBezTo>
                        <a:cubicBezTo>
                          <a:pt x="117" y="6"/>
                          <a:pt x="98" y="0"/>
                          <a:pt x="78" y="0"/>
                        </a:cubicBezTo>
                        <a:cubicBezTo>
                          <a:pt x="57" y="0"/>
                          <a:pt x="38" y="6"/>
                          <a:pt x="24" y="19"/>
                        </a:cubicBezTo>
                        <a:cubicBezTo>
                          <a:pt x="8" y="33"/>
                          <a:pt x="0" y="52"/>
                          <a:pt x="0" y="76"/>
                        </a:cubicBezTo>
                        <a:cubicBezTo>
                          <a:pt x="0" y="99"/>
                          <a:pt x="8" y="119"/>
                          <a:pt x="24" y="133"/>
                        </a:cubicBezTo>
                        <a:cubicBezTo>
                          <a:pt x="38" y="145"/>
                          <a:pt x="57" y="151"/>
                          <a:pt x="78" y="151"/>
                        </a:cubicBezTo>
                        <a:cubicBezTo>
                          <a:pt x="98" y="151"/>
                          <a:pt x="117" y="145"/>
                          <a:pt x="132" y="133"/>
                        </a:cubicBezTo>
                        <a:cubicBezTo>
                          <a:pt x="148" y="119"/>
                          <a:pt x="156" y="99"/>
                          <a:pt x="156" y="76"/>
                        </a:cubicBezTo>
                        <a:close/>
                        <a:moveTo>
                          <a:pt x="4" y="76"/>
                        </a:moveTo>
                        <a:cubicBezTo>
                          <a:pt x="4" y="28"/>
                          <a:pt x="41" y="4"/>
                          <a:pt x="78" y="4"/>
                        </a:cubicBezTo>
                        <a:cubicBezTo>
                          <a:pt x="115" y="4"/>
                          <a:pt x="152" y="28"/>
                          <a:pt x="152" y="76"/>
                        </a:cubicBezTo>
                        <a:cubicBezTo>
                          <a:pt x="152" y="123"/>
                          <a:pt x="115" y="147"/>
                          <a:pt x="78" y="147"/>
                        </a:cubicBezTo>
                        <a:cubicBezTo>
                          <a:pt x="41" y="147"/>
                          <a:pt x="4" y="123"/>
                          <a:pt x="4" y="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" name="Freeform 172"/>
                  <p:cNvSpPr>
                    <a:spLocks/>
                  </p:cNvSpPr>
                  <p:nvPr/>
                </p:nvSpPr>
                <p:spPr bwMode="auto">
                  <a:xfrm>
                    <a:off x="5159" y="3026"/>
                    <a:ext cx="16" cy="31"/>
                  </a:xfrm>
                  <a:custGeom>
                    <a:avLst/>
                    <a:gdLst>
                      <a:gd name="T0" fmla="*/ 3 w 7"/>
                      <a:gd name="T1" fmla="*/ 13 h 13"/>
                      <a:gd name="T2" fmla="*/ 4 w 7"/>
                      <a:gd name="T3" fmla="*/ 13 h 13"/>
                      <a:gd name="T4" fmla="*/ 7 w 7"/>
                      <a:gd name="T5" fmla="*/ 10 h 13"/>
                      <a:gd name="T6" fmla="*/ 7 w 7"/>
                      <a:gd name="T7" fmla="*/ 3 h 13"/>
                      <a:gd name="T8" fmla="*/ 5 w 7"/>
                      <a:gd name="T9" fmla="*/ 0 h 13"/>
                      <a:gd name="T10" fmla="*/ 4 w 7"/>
                      <a:gd name="T11" fmla="*/ 0 h 13"/>
                      <a:gd name="T12" fmla="*/ 2 w 7"/>
                      <a:gd name="T13" fmla="*/ 1 h 13"/>
                      <a:gd name="T14" fmla="*/ 2 w 7"/>
                      <a:gd name="T15" fmla="*/ 11 h 13"/>
                      <a:gd name="T16" fmla="*/ 3 w 7"/>
                      <a:gd name="T17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13">
                        <a:moveTo>
                          <a:pt x="3" y="13"/>
                        </a:move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5" y="13"/>
                          <a:pt x="6" y="11"/>
                          <a:pt x="7" y="10"/>
                        </a:cubicBezTo>
                        <a:cubicBezTo>
                          <a:pt x="7" y="7"/>
                          <a:pt x="7" y="5"/>
                          <a:pt x="7" y="3"/>
                        </a:cubicBezTo>
                        <a:cubicBezTo>
                          <a:pt x="7" y="2"/>
                          <a:pt x="6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0" y="2"/>
                          <a:pt x="0" y="9"/>
                          <a:pt x="2" y="11"/>
                        </a:cubicBezTo>
                        <a:cubicBezTo>
                          <a:pt x="2" y="12"/>
                          <a:pt x="3" y="12"/>
                          <a:pt x="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7" name="Freeform 173"/>
                  <p:cNvSpPr>
                    <a:spLocks/>
                  </p:cNvSpPr>
                  <p:nvPr/>
                </p:nvSpPr>
                <p:spPr bwMode="auto">
                  <a:xfrm>
                    <a:off x="5161" y="3223"/>
                    <a:ext cx="17" cy="42"/>
                  </a:xfrm>
                  <a:custGeom>
                    <a:avLst/>
                    <a:gdLst>
                      <a:gd name="T0" fmla="*/ 3 w 7"/>
                      <a:gd name="T1" fmla="*/ 0 h 18"/>
                      <a:gd name="T2" fmla="*/ 3 w 7"/>
                      <a:gd name="T3" fmla="*/ 0 h 18"/>
                      <a:gd name="T4" fmla="*/ 0 w 7"/>
                      <a:gd name="T5" fmla="*/ 3 h 18"/>
                      <a:gd name="T6" fmla="*/ 0 w 7"/>
                      <a:gd name="T7" fmla="*/ 15 h 18"/>
                      <a:gd name="T8" fmla="*/ 1 w 7"/>
                      <a:gd name="T9" fmla="*/ 17 h 18"/>
                      <a:gd name="T10" fmla="*/ 3 w 7"/>
                      <a:gd name="T11" fmla="*/ 18 h 18"/>
                      <a:gd name="T12" fmla="*/ 5 w 7"/>
                      <a:gd name="T13" fmla="*/ 17 h 18"/>
                      <a:gd name="T14" fmla="*/ 5 w 7"/>
                      <a:gd name="T15" fmla="*/ 2 h 18"/>
                      <a:gd name="T16" fmla="*/ 3 w 7"/>
                      <a:gd name="T17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18"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5"/>
                          <a:pt x="0" y="12"/>
                          <a:pt x="0" y="15"/>
                        </a:cubicBezTo>
                        <a:cubicBezTo>
                          <a:pt x="0" y="15"/>
                          <a:pt x="0" y="16"/>
                          <a:pt x="1" y="17"/>
                        </a:cubicBezTo>
                        <a:cubicBezTo>
                          <a:pt x="2" y="17"/>
                          <a:pt x="2" y="18"/>
                          <a:pt x="3" y="18"/>
                        </a:cubicBezTo>
                        <a:cubicBezTo>
                          <a:pt x="4" y="18"/>
                          <a:pt x="4" y="17"/>
                          <a:pt x="5" y="17"/>
                        </a:cubicBezTo>
                        <a:cubicBezTo>
                          <a:pt x="7" y="16"/>
                          <a:pt x="6" y="4"/>
                          <a:pt x="5" y="2"/>
                        </a:cubicBezTo>
                        <a:cubicBezTo>
                          <a:pt x="5" y="1"/>
                          <a:pt x="4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8" name="Freeform 174"/>
                  <p:cNvSpPr>
                    <a:spLocks/>
                  </p:cNvSpPr>
                  <p:nvPr/>
                </p:nvSpPr>
                <p:spPr bwMode="auto">
                  <a:xfrm>
                    <a:off x="5047" y="3137"/>
                    <a:ext cx="43" cy="15"/>
                  </a:xfrm>
                  <a:custGeom>
                    <a:avLst/>
                    <a:gdLst>
                      <a:gd name="T0" fmla="*/ 15 w 18"/>
                      <a:gd name="T1" fmla="*/ 0 h 6"/>
                      <a:gd name="T2" fmla="*/ 9 w 18"/>
                      <a:gd name="T3" fmla="*/ 0 h 6"/>
                      <a:gd name="T4" fmla="*/ 3 w 18"/>
                      <a:gd name="T5" fmla="*/ 0 h 6"/>
                      <a:gd name="T6" fmla="*/ 1 w 18"/>
                      <a:gd name="T7" fmla="*/ 2 h 6"/>
                      <a:gd name="T8" fmla="*/ 1 w 18"/>
                      <a:gd name="T9" fmla="*/ 5 h 6"/>
                      <a:gd name="T10" fmla="*/ 8 w 18"/>
                      <a:gd name="T11" fmla="*/ 6 h 6"/>
                      <a:gd name="T12" fmla="*/ 16 w 18"/>
                      <a:gd name="T13" fmla="*/ 5 h 6"/>
                      <a:gd name="T14" fmla="*/ 18 w 18"/>
                      <a:gd name="T15" fmla="*/ 4 h 6"/>
                      <a:gd name="T16" fmla="*/ 17 w 18"/>
                      <a:gd name="T17" fmla="*/ 2 h 6"/>
                      <a:gd name="T18" fmla="*/ 15 w 18"/>
                      <a:gd name="T1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" h="6">
                        <a:moveTo>
                          <a:pt x="15" y="0"/>
                        </a:moveTo>
                        <a:cubicBezTo>
                          <a:pt x="14" y="0"/>
                          <a:pt x="11" y="0"/>
                          <a:pt x="9" y="0"/>
                        </a:cubicBezTo>
                        <a:cubicBezTo>
                          <a:pt x="6" y="0"/>
                          <a:pt x="4" y="0"/>
                          <a:pt x="3" y="0"/>
                        </a:cubicBezTo>
                        <a:cubicBezTo>
                          <a:pt x="3" y="0"/>
                          <a:pt x="2" y="1"/>
                          <a:pt x="1" y="2"/>
                        </a:cubicBezTo>
                        <a:cubicBezTo>
                          <a:pt x="0" y="3"/>
                          <a:pt x="0" y="4"/>
                          <a:pt x="1" y="5"/>
                        </a:cubicBezTo>
                        <a:cubicBezTo>
                          <a:pt x="1" y="6"/>
                          <a:pt x="2" y="6"/>
                          <a:pt x="8" y="6"/>
                        </a:cubicBezTo>
                        <a:cubicBezTo>
                          <a:pt x="10" y="6"/>
                          <a:pt x="15" y="6"/>
                          <a:pt x="16" y="5"/>
                        </a:cubicBezTo>
                        <a:cubicBezTo>
                          <a:pt x="17" y="5"/>
                          <a:pt x="17" y="4"/>
                          <a:pt x="18" y="4"/>
                        </a:cubicBezTo>
                        <a:cubicBezTo>
                          <a:pt x="18" y="3"/>
                          <a:pt x="18" y="2"/>
                          <a:pt x="17" y="2"/>
                        </a:cubicBezTo>
                        <a:cubicBezTo>
                          <a:pt x="17" y="1"/>
                          <a:pt x="16" y="0"/>
                          <a:pt x="1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9" name="Freeform 175"/>
                  <p:cNvSpPr>
                    <a:spLocks/>
                  </p:cNvSpPr>
                  <p:nvPr/>
                </p:nvSpPr>
                <p:spPr bwMode="auto">
                  <a:xfrm>
                    <a:off x="5246" y="3137"/>
                    <a:ext cx="43" cy="15"/>
                  </a:xfrm>
                  <a:custGeom>
                    <a:avLst/>
                    <a:gdLst>
                      <a:gd name="T0" fmla="*/ 16 w 18"/>
                      <a:gd name="T1" fmla="*/ 1 h 6"/>
                      <a:gd name="T2" fmla="*/ 10 w 18"/>
                      <a:gd name="T3" fmla="*/ 0 h 6"/>
                      <a:gd name="T4" fmla="*/ 1 w 18"/>
                      <a:gd name="T5" fmla="*/ 1 h 6"/>
                      <a:gd name="T6" fmla="*/ 0 w 18"/>
                      <a:gd name="T7" fmla="*/ 3 h 6"/>
                      <a:gd name="T8" fmla="*/ 0 w 18"/>
                      <a:gd name="T9" fmla="*/ 4 h 6"/>
                      <a:gd name="T10" fmla="*/ 3 w 18"/>
                      <a:gd name="T11" fmla="*/ 6 h 6"/>
                      <a:gd name="T12" fmla="*/ 9 w 18"/>
                      <a:gd name="T13" fmla="*/ 6 h 6"/>
                      <a:gd name="T14" fmla="*/ 14 w 18"/>
                      <a:gd name="T15" fmla="*/ 6 h 6"/>
                      <a:gd name="T16" fmla="*/ 17 w 18"/>
                      <a:gd name="T17" fmla="*/ 5 h 6"/>
                      <a:gd name="T18" fmla="*/ 16 w 18"/>
                      <a:gd name="T1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" h="6">
                        <a:moveTo>
                          <a:pt x="16" y="1"/>
                        </a:moveTo>
                        <a:cubicBezTo>
                          <a:pt x="16" y="1"/>
                          <a:pt x="16" y="0"/>
                          <a:pt x="10" y="0"/>
                        </a:cubicBezTo>
                        <a:cubicBezTo>
                          <a:pt x="7" y="0"/>
                          <a:pt x="3" y="0"/>
                          <a:pt x="1" y="1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1" y="5"/>
                          <a:pt x="2" y="6"/>
                          <a:pt x="3" y="6"/>
                        </a:cubicBezTo>
                        <a:cubicBezTo>
                          <a:pt x="4" y="6"/>
                          <a:pt x="6" y="6"/>
                          <a:pt x="9" y="6"/>
                        </a:cubicBezTo>
                        <a:cubicBezTo>
                          <a:pt x="11" y="6"/>
                          <a:pt x="13" y="6"/>
                          <a:pt x="14" y="6"/>
                        </a:cubicBezTo>
                        <a:cubicBezTo>
                          <a:pt x="15" y="6"/>
                          <a:pt x="16" y="6"/>
                          <a:pt x="17" y="5"/>
                        </a:cubicBezTo>
                        <a:cubicBezTo>
                          <a:pt x="18" y="4"/>
                          <a:pt x="17" y="2"/>
                          <a:pt x="1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" name="Freeform 176"/>
                  <p:cNvSpPr>
                    <a:spLocks/>
                  </p:cNvSpPr>
                  <p:nvPr/>
                </p:nvSpPr>
                <p:spPr bwMode="auto">
                  <a:xfrm>
                    <a:off x="5069" y="3189"/>
                    <a:ext cx="19" cy="22"/>
                  </a:xfrm>
                  <a:custGeom>
                    <a:avLst/>
                    <a:gdLst>
                      <a:gd name="T0" fmla="*/ 7 w 8"/>
                      <a:gd name="T1" fmla="*/ 1 h 9"/>
                      <a:gd name="T2" fmla="*/ 5 w 8"/>
                      <a:gd name="T3" fmla="*/ 1 h 9"/>
                      <a:gd name="T4" fmla="*/ 1 w 8"/>
                      <a:gd name="T5" fmla="*/ 5 h 9"/>
                      <a:gd name="T6" fmla="*/ 0 w 8"/>
                      <a:gd name="T7" fmla="*/ 8 h 9"/>
                      <a:gd name="T8" fmla="*/ 2 w 8"/>
                      <a:gd name="T9" fmla="*/ 8 h 9"/>
                      <a:gd name="T10" fmla="*/ 2 w 8"/>
                      <a:gd name="T11" fmla="*/ 8 h 9"/>
                      <a:gd name="T12" fmla="*/ 8 w 8"/>
                      <a:gd name="T13" fmla="*/ 3 h 9"/>
                      <a:gd name="T14" fmla="*/ 7 w 8"/>
                      <a:gd name="T1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9">
                        <a:moveTo>
                          <a:pt x="7" y="1"/>
                        </a:moveTo>
                        <a:cubicBezTo>
                          <a:pt x="6" y="0"/>
                          <a:pt x="5" y="1"/>
                          <a:pt x="5" y="1"/>
                        </a:cubicBezTo>
                        <a:cubicBezTo>
                          <a:pt x="4" y="3"/>
                          <a:pt x="2" y="5"/>
                          <a:pt x="1" y="5"/>
                        </a:cubicBezTo>
                        <a:cubicBezTo>
                          <a:pt x="0" y="6"/>
                          <a:pt x="0" y="7"/>
                          <a:pt x="0" y="8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4" y="7"/>
                          <a:pt x="6" y="5"/>
                          <a:pt x="8" y="3"/>
                        </a:cubicBezTo>
                        <a:cubicBezTo>
                          <a:pt x="8" y="2"/>
                          <a:pt x="8" y="1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1" name="Freeform 177"/>
                  <p:cNvSpPr>
                    <a:spLocks/>
                  </p:cNvSpPr>
                  <p:nvPr/>
                </p:nvSpPr>
                <p:spPr bwMode="auto">
                  <a:xfrm>
                    <a:off x="5111" y="3227"/>
                    <a:ext cx="17" cy="19"/>
                  </a:xfrm>
                  <a:custGeom>
                    <a:avLst/>
                    <a:gdLst>
                      <a:gd name="T0" fmla="*/ 4 w 7"/>
                      <a:gd name="T1" fmla="*/ 1 h 8"/>
                      <a:gd name="T2" fmla="*/ 1 w 7"/>
                      <a:gd name="T3" fmla="*/ 6 h 8"/>
                      <a:gd name="T4" fmla="*/ 1 w 7"/>
                      <a:gd name="T5" fmla="*/ 8 h 8"/>
                      <a:gd name="T6" fmla="*/ 3 w 7"/>
                      <a:gd name="T7" fmla="*/ 7 h 8"/>
                      <a:gd name="T8" fmla="*/ 7 w 7"/>
                      <a:gd name="T9" fmla="*/ 3 h 8"/>
                      <a:gd name="T10" fmla="*/ 6 w 7"/>
                      <a:gd name="T11" fmla="*/ 0 h 8"/>
                      <a:gd name="T12" fmla="*/ 4 w 7"/>
                      <a:gd name="T13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8">
                        <a:moveTo>
                          <a:pt x="4" y="1"/>
                        </a:moveTo>
                        <a:cubicBezTo>
                          <a:pt x="3" y="3"/>
                          <a:pt x="2" y="4"/>
                          <a:pt x="1" y="6"/>
                        </a:cubicBezTo>
                        <a:cubicBezTo>
                          <a:pt x="0" y="6"/>
                          <a:pt x="1" y="7"/>
                          <a:pt x="1" y="8"/>
                        </a:cubicBezTo>
                        <a:cubicBezTo>
                          <a:pt x="2" y="8"/>
                          <a:pt x="3" y="8"/>
                          <a:pt x="3" y="7"/>
                        </a:cubicBezTo>
                        <a:cubicBezTo>
                          <a:pt x="5" y="5"/>
                          <a:pt x="5" y="4"/>
                          <a:pt x="7" y="3"/>
                        </a:cubicBezTo>
                        <a:cubicBezTo>
                          <a:pt x="7" y="2"/>
                          <a:pt x="7" y="1"/>
                          <a:pt x="6" y="0"/>
                        </a:cubicBezTo>
                        <a:cubicBezTo>
                          <a:pt x="6" y="0"/>
                          <a:pt x="5" y="0"/>
                          <a:pt x="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2" name="Freeform 178"/>
                  <p:cNvSpPr>
                    <a:spLocks/>
                  </p:cNvSpPr>
                  <p:nvPr/>
                </p:nvSpPr>
                <p:spPr bwMode="auto">
                  <a:xfrm>
                    <a:off x="5213" y="3227"/>
                    <a:ext cx="17" cy="17"/>
                  </a:xfrm>
                  <a:custGeom>
                    <a:avLst/>
                    <a:gdLst>
                      <a:gd name="T0" fmla="*/ 6 w 7"/>
                      <a:gd name="T1" fmla="*/ 4 h 7"/>
                      <a:gd name="T2" fmla="*/ 4 w 7"/>
                      <a:gd name="T3" fmla="*/ 3 h 7"/>
                      <a:gd name="T4" fmla="*/ 3 w 7"/>
                      <a:gd name="T5" fmla="*/ 1 h 7"/>
                      <a:gd name="T6" fmla="*/ 1 w 7"/>
                      <a:gd name="T7" fmla="*/ 1 h 7"/>
                      <a:gd name="T8" fmla="*/ 0 w 7"/>
                      <a:gd name="T9" fmla="*/ 3 h 7"/>
                      <a:gd name="T10" fmla="*/ 0 w 7"/>
                      <a:gd name="T11" fmla="*/ 3 h 7"/>
                      <a:gd name="T12" fmla="*/ 2 w 7"/>
                      <a:gd name="T13" fmla="*/ 5 h 7"/>
                      <a:gd name="T14" fmla="*/ 4 w 7"/>
                      <a:gd name="T15" fmla="*/ 7 h 7"/>
                      <a:gd name="T16" fmla="*/ 7 w 7"/>
                      <a:gd name="T17" fmla="*/ 6 h 7"/>
                      <a:gd name="T18" fmla="*/ 6 w 7"/>
                      <a:gd name="T1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" h="7">
                        <a:moveTo>
                          <a:pt x="6" y="4"/>
                        </a:moveTo>
                        <a:cubicBezTo>
                          <a:pt x="5" y="3"/>
                          <a:pt x="4" y="3"/>
                          <a:pt x="4" y="3"/>
                        </a:cubicBezTo>
                        <a:cubicBezTo>
                          <a:pt x="4" y="3"/>
                          <a:pt x="4" y="2"/>
                          <a:pt x="3" y="1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4"/>
                          <a:pt x="1" y="5"/>
                          <a:pt x="2" y="5"/>
                        </a:cubicBezTo>
                        <a:cubicBezTo>
                          <a:pt x="3" y="6"/>
                          <a:pt x="3" y="6"/>
                          <a:pt x="4" y="7"/>
                        </a:cubicBezTo>
                        <a:cubicBezTo>
                          <a:pt x="5" y="7"/>
                          <a:pt x="6" y="7"/>
                          <a:pt x="7" y="6"/>
                        </a:cubicBezTo>
                        <a:cubicBezTo>
                          <a:pt x="7" y="5"/>
                          <a:pt x="7" y="4"/>
                          <a:pt x="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3" name="Freeform 179"/>
                  <p:cNvSpPr>
                    <a:spLocks/>
                  </p:cNvSpPr>
                  <p:nvPr/>
                </p:nvSpPr>
                <p:spPr bwMode="auto">
                  <a:xfrm>
                    <a:off x="5253" y="3189"/>
                    <a:ext cx="22" cy="17"/>
                  </a:xfrm>
                  <a:custGeom>
                    <a:avLst/>
                    <a:gdLst>
                      <a:gd name="T0" fmla="*/ 8 w 9"/>
                      <a:gd name="T1" fmla="*/ 4 h 7"/>
                      <a:gd name="T2" fmla="*/ 5 w 9"/>
                      <a:gd name="T3" fmla="*/ 2 h 7"/>
                      <a:gd name="T4" fmla="*/ 2 w 9"/>
                      <a:gd name="T5" fmla="*/ 0 h 7"/>
                      <a:gd name="T6" fmla="*/ 0 w 9"/>
                      <a:gd name="T7" fmla="*/ 1 h 7"/>
                      <a:gd name="T8" fmla="*/ 1 w 9"/>
                      <a:gd name="T9" fmla="*/ 3 h 7"/>
                      <a:gd name="T10" fmla="*/ 1 w 9"/>
                      <a:gd name="T11" fmla="*/ 3 h 7"/>
                      <a:gd name="T12" fmla="*/ 3 w 9"/>
                      <a:gd name="T13" fmla="*/ 5 h 7"/>
                      <a:gd name="T14" fmla="*/ 6 w 9"/>
                      <a:gd name="T15" fmla="*/ 7 h 7"/>
                      <a:gd name="T16" fmla="*/ 8 w 9"/>
                      <a:gd name="T17" fmla="*/ 6 h 7"/>
                      <a:gd name="T18" fmla="*/ 8 w 9"/>
                      <a:gd name="T1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" h="7">
                        <a:moveTo>
                          <a:pt x="8" y="4"/>
                        </a:moveTo>
                        <a:cubicBezTo>
                          <a:pt x="6" y="3"/>
                          <a:pt x="6" y="3"/>
                          <a:pt x="5" y="2"/>
                        </a:cubicBezTo>
                        <a:cubicBezTo>
                          <a:pt x="5" y="2"/>
                          <a:pt x="4" y="1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4"/>
                          <a:pt x="3" y="4"/>
                          <a:pt x="3" y="5"/>
                        </a:cubicBezTo>
                        <a:cubicBezTo>
                          <a:pt x="4" y="5"/>
                          <a:pt x="4" y="6"/>
                          <a:pt x="6" y="7"/>
                        </a:cubicBezTo>
                        <a:cubicBezTo>
                          <a:pt x="7" y="7"/>
                          <a:pt x="8" y="7"/>
                          <a:pt x="8" y="6"/>
                        </a:cubicBezTo>
                        <a:cubicBezTo>
                          <a:pt x="9" y="5"/>
                          <a:pt x="8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4" name="Freeform 180"/>
                  <p:cNvSpPr>
                    <a:spLocks/>
                  </p:cNvSpPr>
                  <p:nvPr/>
                </p:nvSpPr>
                <p:spPr bwMode="auto">
                  <a:xfrm>
                    <a:off x="5059" y="3085"/>
                    <a:ext cx="26" cy="19"/>
                  </a:xfrm>
                  <a:custGeom>
                    <a:avLst/>
                    <a:gdLst>
                      <a:gd name="T0" fmla="*/ 4 w 11"/>
                      <a:gd name="T1" fmla="*/ 6 h 8"/>
                      <a:gd name="T2" fmla="*/ 8 w 11"/>
                      <a:gd name="T3" fmla="*/ 8 h 8"/>
                      <a:gd name="T4" fmla="*/ 11 w 11"/>
                      <a:gd name="T5" fmla="*/ 7 h 8"/>
                      <a:gd name="T6" fmla="*/ 10 w 11"/>
                      <a:gd name="T7" fmla="*/ 5 h 8"/>
                      <a:gd name="T8" fmla="*/ 6 w 11"/>
                      <a:gd name="T9" fmla="*/ 3 h 8"/>
                      <a:gd name="T10" fmla="*/ 3 w 11"/>
                      <a:gd name="T11" fmla="*/ 1 h 8"/>
                      <a:gd name="T12" fmla="*/ 0 w 11"/>
                      <a:gd name="T13" fmla="*/ 1 h 8"/>
                      <a:gd name="T14" fmla="*/ 1 w 11"/>
                      <a:gd name="T15" fmla="*/ 3 h 8"/>
                      <a:gd name="T16" fmla="*/ 4 w 11"/>
                      <a:gd name="T17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8">
                        <a:moveTo>
                          <a:pt x="4" y="6"/>
                        </a:moveTo>
                        <a:cubicBezTo>
                          <a:pt x="6" y="6"/>
                          <a:pt x="7" y="7"/>
                          <a:pt x="8" y="8"/>
                        </a:cubicBezTo>
                        <a:cubicBezTo>
                          <a:pt x="9" y="8"/>
                          <a:pt x="10" y="8"/>
                          <a:pt x="11" y="7"/>
                        </a:cubicBezTo>
                        <a:cubicBezTo>
                          <a:pt x="11" y="6"/>
                          <a:pt x="11" y="5"/>
                          <a:pt x="10" y="5"/>
                        </a:cubicBezTo>
                        <a:cubicBezTo>
                          <a:pt x="8" y="4"/>
                          <a:pt x="7" y="3"/>
                          <a:pt x="6" y="3"/>
                        </a:cubicBezTo>
                        <a:cubicBezTo>
                          <a:pt x="5" y="2"/>
                          <a:pt x="4" y="2"/>
                          <a:pt x="3" y="1"/>
                        </a:cubicBez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4"/>
                          <a:pt x="3" y="5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" name="Freeform 181"/>
                  <p:cNvSpPr>
                    <a:spLocks/>
                  </p:cNvSpPr>
                  <p:nvPr/>
                </p:nvSpPr>
                <p:spPr bwMode="auto">
                  <a:xfrm>
                    <a:off x="5211" y="3033"/>
                    <a:ext cx="19" cy="24"/>
                  </a:xfrm>
                  <a:custGeom>
                    <a:avLst/>
                    <a:gdLst>
                      <a:gd name="T0" fmla="*/ 1 w 8"/>
                      <a:gd name="T1" fmla="*/ 9 h 10"/>
                      <a:gd name="T2" fmla="*/ 3 w 8"/>
                      <a:gd name="T3" fmla="*/ 9 h 10"/>
                      <a:gd name="T4" fmla="*/ 5 w 8"/>
                      <a:gd name="T5" fmla="*/ 6 h 10"/>
                      <a:gd name="T6" fmla="*/ 8 w 8"/>
                      <a:gd name="T7" fmla="*/ 3 h 10"/>
                      <a:gd name="T8" fmla="*/ 7 w 8"/>
                      <a:gd name="T9" fmla="*/ 1 h 10"/>
                      <a:gd name="T10" fmla="*/ 5 w 8"/>
                      <a:gd name="T11" fmla="*/ 1 h 10"/>
                      <a:gd name="T12" fmla="*/ 3 w 8"/>
                      <a:gd name="T13" fmla="*/ 4 h 10"/>
                      <a:gd name="T14" fmla="*/ 1 w 8"/>
                      <a:gd name="T15" fmla="*/ 7 h 10"/>
                      <a:gd name="T16" fmla="*/ 1 w 8"/>
                      <a:gd name="T17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10">
                        <a:moveTo>
                          <a:pt x="1" y="9"/>
                        </a:moveTo>
                        <a:cubicBezTo>
                          <a:pt x="2" y="10"/>
                          <a:pt x="3" y="10"/>
                          <a:pt x="3" y="9"/>
                        </a:cubicBezTo>
                        <a:cubicBezTo>
                          <a:pt x="4" y="7"/>
                          <a:pt x="5" y="7"/>
                          <a:pt x="5" y="6"/>
                        </a:cubicBezTo>
                        <a:cubicBezTo>
                          <a:pt x="6" y="6"/>
                          <a:pt x="7" y="5"/>
                          <a:pt x="8" y="3"/>
                        </a:cubicBezTo>
                        <a:cubicBezTo>
                          <a:pt x="8" y="2"/>
                          <a:pt x="8" y="1"/>
                          <a:pt x="7" y="1"/>
                        </a:cubicBezTo>
                        <a:cubicBezTo>
                          <a:pt x="6" y="0"/>
                          <a:pt x="5" y="1"/>
                          <a:pt x="5" y="1"/>
                        </a:cubicBezTo>
                        <a:cubicBezTo>
                          <a:pt x="4" y="3"/>
                          <a:pt x="3" y="3"/>
                          <a:pt x="3" y="4"/>
                        </a:cubicBezTo>
                        <a:cubicBezTo>
                          <a:pt x="2" y="5"/>
                          <a:pt x="2" y="6"/>
                          <a:pt x="1" y="7"/>
                        </a:cubicBezTo>
                        <a:cubicBezTo>
                          <a:pt x="0" y="8"/>
                          <a:pt x="0" y="9"/>
                          <a:pt x="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6" name="Freeform 182"/>
                  <p:cNvSpPr>
                    <a:spLocks/>
                  </p:cNvSpPr>
                  <p:nvPr/>
                </p:nvSpPr>
                <p:spPr bwMode="auto">
                  <a:xfrm>
                    <a:off x="5253" y="3066"/>
                    <a:ext cx="19" cy="19"/>
                  </a:xfrm>
                  <a:custGeom>
                    <a:avLst/>
                    <a:gdLst>
                      <a:gd name="T0" fmla="*/ 2 w 8"/>
                      <a:gd name="T1" fmla="*/ 7 h 8"/>
                      <a:gd name="T2" fmla="*/ 7 w 8"/>
                      <a:gd name="T3" fmla="*/ 2 h 8"/>
                      <a:gd name="T4" fmla="*/ 7 w 8"/>
                      <a:gd name="T5" fmla="*/ 0 h 8"/>
                      <a:gd name="T6" fmla="*/ 4 w 8"/>
                      <a:gd name="T7" fmla="*/ 1 h 8"/>
                      <a:gd name="T8" fmla="*/ 4 w 8"/>
                      <a:gd name="T9" fmla="*/ 1 h 8"/>
                      <a:gd name="T10" fmla="*/ 1 w 8"/>
                      <a:gd name="T11" fmla="*/ 5 h 8"/>
                      <a:gd name="T12" fmla="*/ 0 w 8"/>
                      <a:gd name="T13" fmla="*/ 7 h 8"/>
                      <a:gd name="T14" fmla="*/ 2 w 8"/>
                      <a:gd name="T15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8">
                        <a:moveTo>
                          <a:pt x="2" y="7"/>
                        </a:moveTo>
                        <a:cubicBezTo>
                          <a:pt x="4" y="6"/>
                          <a:pt x="6" y="4"/>
                          <a:pt x="7" y="2"/>
                        </a:cubicBezTo>
                        <a:cubicBezTo>
                          <a:pt x="8" y="2"/>
                          <a:pt x="7" y="1"/>
                          <a:pt x="7" y="0"/>
                        </a:cubicBezTo>
                        <a:cubicBezTo>
                          <a:pt x="6" y="0"/>
                          <a:pt x="5" y="0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2" y="4"/>
                          <a:pt x="1" y="5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1" y="7"/>
                          <a:pt x="2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7" name="Freeform 183"/>
                  <p:cNvSpPr>
                    <a:spLocks noEditPoints="1"/>
                  </p:cNvSpPr>
                  <p:nvPr/>
                </p:nvSpPr>
                <p:spPr bwMode="auto">
                  <a:xfrm>
                    <a:off x="5102" y="3047"/>
                    <a:ext cx="156" cy="126"/>
                  </a:xfrm>
                  <a:custGeom>
                    <a:avLst/>
                    <a:gdLst>
                      <a:gd name="T0" fmla="*/ 28 w 66"/>
                      <a:gd name="T1" fmla="*/ 50 h 53"/>
                      <a:gd name="T2" fmla="*/ 64 w 66"/>
                      <a:gd name="T3" fmla="*/ 26 h 53"/>
                      <a:gd name="T4" fmla="*/ 59 w 66"/>
                      <a:gd name="T5" fmla="*/ 20 h 53"/>
                      <a:gd name="T6" fmla="*/ 31 w 66"/>
                      <a:gd name="T7" fmla="*/ 35 h 53"/>
                      <a:gd name="T8" fmla="*/ 10 w 66"/>
                      <a:gd name="T9" fmla="*/ 8 h 53"/>
                      <a:gd name="T10" fmla="*/ 2 w 66"/>
                      <a:gd name="T11" fmla="*/ 2 h 53"/>
                      <a:gd name="T12" fmla="*/ 5 w 66"/>
                      <a:gd name="T13" fmla="*/ 13 h 53"/>
                      <a:gd name="T14" fmla="*/ 28 w 66"/>
                      <a:gd name="T15" fmla="*/ 50 h 53"/>
                      <a:gd name="T16" fmla="*/ 29 w 66"/>
                      <a:gd name="T17" fmla="*/ 39 h 53"/>
                      <a:gd name="T18" fmla="*/ 32 w 66"/>
                      <a:gd name="T19" fmla="*/ 41 h 53"/>
                      <a:gd name="T20" fmla="*/ 32 w 66"/>
                      <a:gd name="T21" fmla="*/ 44 h 53"/>
                      <a:gd name="T22" fmla="*/ 26 w 66"/>
                      <a:gd name="T23" fmla="*/ 43 h 53"/>
                      <a:gd name="T24" fmla="*/ 29 w 66"/>
                      <a:gd name="T25" fmla="*/ 39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6" h="53">
                        <a:moveTo>
                          <a:pt x="28" y="50"/>
                        </a:moveTo>
                        <a:cubicBezTo>
                          <a:pt x="31" y="53"/>
                          <a:pt x="64" y="26"/>
                          <a:pt x="64" y="26"/>
                        </a:cubicBezTo>
                        <a:cubicBezTo>
                          <a:pt x="66" y="22"/>
                          <a:pt x="61" y="21"/>
                          <a:pt x="59" y="20"/>
                        </a:cubicBezTo>
                        <a:cubicBezTo>
                          <a:pt x="59" y="20"/>
                          <a:pt x="36" y="34"/>
                          <a:pt x="31" y="35"/>
                        </a:cubicBezTo>
                        <a:cubicBezTo>
                          <a:pt x="28" y="34"/>
                          <a:pt x="16" y="16"/>
                          <a:pt x="10" y="8"/>
                        </a:cubicBezTo>
                        <a:cubicBezTo>
                          <a:pt x="10" y="8"/>
                          <a:pt x="5" y="0"/>
                          <a:pt x="2" y="2"/>
                        </a:cubicBezTo>
                        <a:cubicBezTo>
                          <a:pt x="0" y="4"/>
                          <a:pt x="5" y="13"/>
                          <a:pt x="5" y="13"/>
                        </a:cubicBezTo>
                        <a:cubicBezTo>
                          <a:pt x="13" y="25"/>
                          <a:pt x="23" y="47"/>
                          <a:pt x="28" y="50"/>
                        </a:cubicBezTo>
                        <a:close/>
                        <a:moveTo>
                          <a:pt x="29" y="39"/>
                        </a:moveTo>
                        <a:cubicBezTo>
                          <a:pt x="31" y="38"/>
                          <a:pt x="32" y="39"/>
                          <a:pt x="32" y="41"/>
                        </a:cubicBezTo>
                        <a:cubicBezTo>
                          <a:pt x="33" y="42"/>
                          <a:pt x="33" y="43"/>
                          <a:pt x="32" y="44"/>
                        </a:cubicBezTo>
                        <a:cubicBezTo>
                          <a:pt x="30" y="46"/>
                          <a:pt x="27" y="45"/>
                          <a:pt x="26" y="43"/>
                        </a:cubicBezTo>
                        <a:cubicBezTo>
                          <a:pt x="26" y="41"/>
                          <a:pt x="27" y="39"/>
                          <a:pt x="29" y="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8" name="Freeform 184"/>
                  <p:cNvSpPr>
                    <a:spLocks noEditPoints="1"/>
                  </p:cNvSpPr>
                  <p:nvPr/>
                </p:nvSpPr>
                <p:spPr bwMode="auto">
                  <a:xfrm>
                    <a:off x="3187" y="1816"/>
                    <a:ext cx="441" cy="450"/>
                  </a:xfrm>
                  <a:custGeom>
                    <a:avLst/>
                    <a:gdLst>
                      <a:gd name="T0" fmla="*/ 68 w 186"/>
                      <a:gd name="T1" fmla="*/ 189 h 190"/>
                      <a:gd name="T2" fmla="*/ 101 w 186"/>
                      <a:gd name="T3" fmla="*/ 190 h 190"/>
                      <a:gd name="T4" fmla="*/ 123 w 186"/>
                      <a:gd name="T5" fmla="*/ 183 h 190"/>
                      <a:gd name="T6" fmla="*/ 125 w 186"/>
                      <a:gd name="T7" fmla="*/ 184 h 190"/>
                      <a:gd name="T8" fmla="*/ 170 w 186"/>
                      <a:gd name="T9" fmla="*/ 149 h 190"/>
                      <a:gd name="T10" fmla="*/ 177 w 186"/>
                      <a:gd name="T11" fmla="*/ 142 h 190"/>
                      <a:gd name="T12" fmla="*/ 152 w 186"/>
                      <a:gd name="T13" fmla="*/ 69 h 190"/>
                      <a:gd name="T14" fmla="*/ 106 w 186"/>
                      <a:gd name="T15" fmla="*/ 0 h 190"/>
                      <a:gd name="T16" fmla="*/ 92 w 186"/>
                      <a:gd name="T17" fmla="*/ 71 h 190"/>
                      <a:gd name="T18" fmla="*/ 93 w 186"/>
                      <a:gd name="T19" fmla="*/ 7 h 190"/>
                      <a:gd name="T20" fmla="*/ 14 w 186"/>
                      <a:gd name="T21" fmla="*/ 46 h 190"/>
                      <a:gd name="T22" fmla="*/ 5 w 186"/>
                      <a:gd name="T23" fmla="*/ 133 h 190"/>
                      <a:gd name="T24" fmla="*/ 20 w 186"/>
                      <a:gd name="T25" fmla="*/ 158 h 190"/>
                      <a:gd name="T26" fmla="*/ 43 w 186"/>
                      <a:gd name="T27" fmla="*/ 155 h 190"/>
                      <a:gd name="T28" fmla="*/ 47 w 186"/>
                      <a:gd name="T29" fmla="*/ 157 h 190"/>
                      <a:gd name="T30" fmla="*/ 68 w 186"/>
                      <a:gd name="T31" fmla="*/ 183 h 190"/>
                      <a:gd name="T32" fmla="*/ 79 w 186"/>
                      <a:gd name="T33" fmla="*/ 166 h 190"/>
                      <a:gd name="T34" fmla="*/ 169 w 186"/>
                      <a:gd name="T35" fmla="*/ 42 h 190"/>
                      <a:gd name="T36" fmla="*/ 150 w 186"/>
                      <a:gd name="T37" fmla="*/ 66 h 190"/>
                      <a:gd name="T38" fmla="*/ 125 w 186"/>
                      <a:gd name="T39" fmla="*/ 158 h 190"/>
                      <a:gd name="T40" fmla="*/ 112 w 186"/>
                      <a:gd name="T41" fmla="*/ 182 h 190"/>
                      <a:gd name="T42" fmla="*/ 138 w 186"/>
                      <a:gd name="T43" fmla="*/ 116 h 190"/>
                      <a:gd name="T44" fmla="*/ 162 w 186"/>
                      <a:gd name="T45" fmla="*/ 136 h 190"/>
                      <a:gd name="T46" fmla="*/ 103 w 186"/>
                      <a:gd name="T47" fmla="*/ 117 h 190"/>
                      <a:gd name="T48" fmla="*/ 97 w 186"/>
                      <a:gd name="T49" fmla="*/ 92 h 190"/>
                      <a:gd name="T50" fmla="*/ 112 w 186"/>
                      <a:gd name="T51" fmla="*/ 100 h 190"/>
                      <a:gd name="T52" fmla="*/ 117 w 186"/>
                      <a:gd name="T53" fmla="*/ 99 h 190"/>
                      <a:gd name="T54" fmla="*/ 173 w 186"/>
                      <a:gd name="T55" fmla="*/ 120 h 190"/>
                      <a:gd name="T56" fmla="*/ 159 w 186"/>
                      <a:gd name="T57" fmla="*/ 119 h 190"/>
                      <a:gd name="T58" fmla="*/ 147 w 186"/>
                      <a:gd name="T59" fmla="*/ 110 h 190"/>
                      <a:gd name="T60" fmla="*/ 128 w 186"/>
                      <a:gd name="T61" fmla="*/ 107 h 190"/>
                      <a:gd name="T62" fmla="*/ 122 w 186"/>
                      <a:gd name="T63" fmla="*/ 154 h 190"/>
                      <a:gd name="T64" fmla="*/ 121 w 186"/>
                      <a:gd name="T65" fmla="*/ 149 h 190"/>
                      <a:gd name="T66" fmla="*/ 135 w 186"/>
                      <a:gd name="T67" fmla="*/ 158 h 190"/>
                      <a:gd name="T68" fmla="*/ 136 w 186"/>
                      <a:gd name="T69" fmla="*/ 175 h 190"/>
                      <a:gd name="T70" fmla="*/ 147 w 186"/>
                      <a:gd name="T71" fmla="*/ 152 h 190"/>
                      <a:gd name="T72" fmla="*/ 165 w 186"/>
                      <a:gd name="T73" fmla="*/ 139 h 190"/>
                      <a:gd name="T74" fmla="*/ 176 w 186"/>
                      <a:gd name="T75" fmla="*/ 135 h 190"/>
                      <a:gd name="T76" fmla="*/ 175 w 186"/>
                      <a:gd name="T77" fmla="*/ 115 h 190"/>
                      <a:gd name="T78" fmla="*/ 115 w 186"/>
                      <a:gd name="T79" fmla="*/ 95 h 190"/>
                      <a:gd name="T80" fmla="*/ 139 w 186"/>
                      <a:gd name="T81" fmla="*/ 78 h 190"/>
                      <a:gd name="T82" fmla="*/ 131 w 186"/>
                      <a:gd name="T83" fmla="*/ 75 h 190"/>
                      <a:gd name="T84" fmla="*/ 122 w 186"/>
                      <a:gd name="T85" fmla="*/ 69 h 190"/>
                      <a:gd name="T86" fmla="*/ 110 w 186"/>
                      <a:gd name="T87" fmla="*/ 76 h 190"/>
                      <a:gd name="T88" fmla="*/ 97 w 186"/>
                      <a:gd name="T89" fmla="*/ 88 h 190"/>
                      <a:gd name="T90" fmla="*/ 98 w 186"/>
                      <a:gd name="T91" fmla="*/ 107 h 190"/>
                      <a:gd name="T92" fmla="*/ 99 w 186"/>
                      <a:gd name="T93" fmla="*/ 114 h 190"/>
                      <a:gd name="T94" fmla="*/ 111 w 186"/>
                      <a:gd name="T95" fmla="*/ 132 h 190"/>
                      <a:gd name="T96" fmla="*/ 118 w 186"/>
                      <a:gd name="T97" fmla="*/ 145 h 190"/>
                      <a:gd name="T98" fmla="*/ 112 w 186"/>
                      <a:gd name="T99" fmla="*/ 171 h 190"/>
                      <a:gd name="T100" fmla="*/ 107 w 186"/>
                      <a:gd name="T101" fmla="*/ 166 h 190"/>
                      <a:gd name="T102" fmla="*/ 169 w 186"/>
                      <a:gd name="T103" fmla="*/ 29 h 190"/>
                      <a:gd name="T104" fmla="*/ 17 w 186"/>
                      <a:gd name="T105" fmla="*/ 48 h 190"/>
                      <a:gd name="T106" fmla="*/ 95 w 186"/>
                      <a:gd name="T107" fmla="*/ 113 h 190"/>
                      <a:gd name="T108" fmla="*/ 110 w 186"/>
                      <a:gd name="T109" fmla="*/ 161 h 190"/>
                      <a:gd name="T110" fmla="*/ 48 w 186"/>
                      <a:gd name="T111" fmla="*/ 153 h 190"/>
                      <a:gd name="T112" fmla="*/ 5 w 186"/>
                      <a:gd name="T113" fmla="*/ 87 h 190"/>
                      <a:gd name="T114" fmla="*/ 10 w 186"/>
                      <a:gd name="T115" fmla="*/ 125 h 190"/>
                      <a:gd name="T116" fmla="*/ 11 w 186"/>
                      <a:gd name="T117" fmla="*/ 138 h 190"/>
                      <a:gd name="T118" fmla="*/ 4 w 186"/>
                      <a:gd name="T119" fmla="*/ 110 h 190"/>
                      <a:gd name="T120" fmla="*/ 26 w 186"/>
                      <a:gd name="T121" fmla="*/ 160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86" h="190">
                        <a:moveTo>
                          <a:pt x="45" y="180"/>
                        </a:moveTo>
                        <a:cubicBezTo>
                          <a:pt x="45" y="180"/>
                          <a:pt x="47" y="181"/>
                          <a:pt x="48" y="181"/>
                        </a:cubicBezTo>
                        <a:cubicBezTo>
                          <a:pt x="48" y="180"/>
                          <a:pt x="48" y="180"/>
                          <a:pt x="48" y="180"/>
                        </a:cubicBezTo>
                        <a:cubicBezTo>
                          <a:pt x="50" y="182"/>
                          <a:pt x="53" y="183"/>
                          <a:pt x="57" y="184"/>
                        </a:cubicBezTo>
                        <a:cubicBezTo>
                          <a:pt x="57" y="185"/>
                          <a:pt x="57" y="186"/>
                          <a:pt x="58" y="186"/>
                        </a:cubicBezTo>
                        <a:cubicBezTo>
                          <a:pt x="59" y="186"/>
                          <a:pt x="60" y="186"/>
                          <a:pt x="60" y="185"/>
                        </a:cubicBezTo>
                        <a:cubicBezTo>
                          <a:pt x="62" y="186"/>
                          <a:pt x="65" y="187"/>
                          <a:pt x="67" y="187"/>
                        </a:cubicBezTo>
                        <a:cubicBezTo>
                          <a:pt x="67" y="188"/>
                          <a:pt x="68" y="189"/>
                          <a:pt x="68" y="189"/>
                        </a:cubicBezTo>
                        <a:cubicBezTo>
                          <a:pt x="70" y="190"/>
                          <a:pt x="71" y="189"/>
                          <a:pt x="71" y="188"/>
                        </a:cubicBezTo>
                        <a:cubicBezTo>
                          <a:pt x="71" y="188"/>
                          <a:pt x="71" y="188"/>
                          <a:pt x="71" y="188"/>
                        </a:cubicBezTo>
                        <a:cubicBezTo>
                          <a:pt x="73" y="188"/>
                          <a:pt x="75" y="189"/>
                          <a:pt x="78" y="189"/>
                        </a:cubicBezTo>
                        <a:cubicBezTo>
                          <a:pt x="78" y="189"/>
                          <a:pt x="78" y="189"/>
                          <a:pt x="79" y="190"/>
                        </a:cubicBezTo>
                        <a:cubicBezTo>
                          <a:pt x="80" y="190"/>
                          <a:pt x="80" y="190"/>
                          <a:pt x="81" y="189"/>
                        </a:cubicBezTo>
                        <a:cubicBezTo>
                          <a:pt x="83" y="189"/>
                          <a:pt x="86" y="189"/>
                          <a:pt x="89" y="189"/>
                        </a:cubicBezTo>
                        <a:cubicBezTo>
                          <a:pt x="92" y="189"/>
                          <a:pt x="96" y="189"/>
                          <a:pt x="99" y="189"/>
                        </a:cubicBezTo>
                        <a:cubicBezTo>
                          <a:pt x="100" y="189"/>
                          <a:pt x="100" y="190"/>
                          <a:pt x="101" y="190"/>
                        </a:cubicBezTo>
                        <a:cubicBezTo>
                          <a:pt x="102" y="190"/>
                          <a:pt x="103" y="190"/>
                          <a:pt x="103" y="189"/>
                        </a:cubicBezTo>
                        <a:cubicBezTo>
                          <a:pt x="103" y="188"/>
                          <a:pt x="103" y="188"/>
                          <a:pt x="103" y="188"/>
                        </a:cubicBezTo>
                        <a:cubicBezTo>
                          <a:pt x="107" y="188"/>
                          <a:pt x="111" y="188"/>
                          <a:pt x="115" y="187"/>
                        </a:cubicBezTo>
                        <a:cubicBezTo>
                          <a:pt x="116" y="187"/>
                          <a:pt x="116" y="185"/>
                          <a:pt x="116" y="184"/>
                        </a:cubicBezTo>
                        <a:cubicBezTo>
                          <a:pt x="116" y="184"/>
                          <a:pt x="116" y="184"/>
                          <a:pt x="115" y="183"/>
                        </a:cubicBezTo>
                        <a:cubicBezTo>
                          <a:pt x="116" y="181"/>
                          <a:pt x="116" y="178"/>
                          <a:pt x="117" y="175"/>
                        </a:cubicBezTo>
                        <a:cubicBezTo>
                          <a:pt x="117" y="176"/>
                          <a:pt x="118" y="177"/>
                          <a:pt x="118" y="177"/>
                        </a:cubicBezTo>
                        <a:cubicBezTo>
                          <a:pt x="120" y="180"/>
                          <a:pt x="122" y="182"/>
                          <a:pt x="123" y="183"/>
                        </a:cubicBezTo>
                        <a:cubicBezTo>
                          <a:pt x="123" y="183"/>
                          <a:pt x="123" y="183"/>
                          <a:pt x="123" y="183"/>
                        </a:cubicBezTo>
                        <a:cubicBezTo>
                          <a:pt x="123" y="183"/>
                          <a:pt x="123" y="184"/>
                          <a:pt x="123" y="184"/>
                        </a:cubicBezTo>
                        <a:cubicBezTo>
                          <a:pt x="123" y="184"/>
                          <a:pt x="123" y="184"/>
                          <a:pt x="123" y="184"/>
                        </a:cubicBezTo>
                        <a:cubicBezTo>
                          <a:pt x="124" y="184"/>
                          <a:pt x="124" y="184"/>
                          <a:pt x="124" y="184"/>
                        </a:cubicBezTo>
                        <a:cubicBezTo>
                          <a:pt x="124" y="184"/>
                          <a:pt x="124" y="184"/>
                          <a:pt x="124" y="184"/>
                        </a:cubicBezTo>
                        <a:cubicBezTo>
                          <a:pt x="125" y="184"/>
                          <a:pt x="125" y="184"/>
                          <a:pt x="125" y="184"/>
                        </a:cubicBezTo>
                        <a:cubicBezTo>
                          <a:pt x="125" y="184"/>
                          <a:pt x="125" y="184"/>
                          <a:pt x="125" y="184"/>
                        </a:cubicBezTo>
                        <a:cubicBezTo>
                          <a:pt x="125" y="184"/>
                          <a:pt x="125" y="184"/>
                          <a:pt x="125" y="184"/>
                        </a:cubicBezTo>
                        <a:cubicBezTo>
                          <a:pt x="125" y="184"/>
                          <a:pt x="125" y="184"/>
                          <a:pt x="125" y="184"/>
                        </a:cubicBezTo>
                        <a:cubicBezTo>
                          <a:pt x="125" y="184"/>
                          <a:pt x="125" y="184"/>
                          <a:pt x="125" y="184"/>
                        </a:cubicBezTo>
                        <a:cubicBezTo>
                          <a:pt x="130" y="182"/>
                          <a:pt x="134" y="181"/>
                          <a:pt x="138" y="179"/>
                        </a:cubicBezTo>
                        <a:cubicBezTo>
                          <a:pt x="138" y="179"/>
                          <a:pt x="139" y="178"/>
                          <a:pt x="139" y="178"/>
                        </a:cubicBezTo>
                        <a:cubicBezTo>
                          <a:pt x="141" y="177"/>
                          <a:pt x="144" y="176"/>
                          <a:pt x="146" y="174"/>
                        </a:cubicBezTo>
                        <a:cubicBezTo>
                          <a:pt x="147" y="174"/>
                          <a:pt x="147" y="174"/>
                          <a:pt x="148" y="173"/>
                        </a:cubicBezTo>
                        <a:cubicBezTo>
                          <a:pt x="148" y="173"/>
                          <a:pt x="148" y="173"/>
                          <a:pt x="148" y="173"/>
                        </a:cubicBezTo>
                        <a:cubicBezTo>
                          <a:pt x="157" y="166"/>
                          <a:pt x="165" y="158"/>
                          <a:pt x="170" y="149"/>
                        </a:cubicBezTo>
                        <a:cubicBezTo>
                          <a:pt x="170" y="149"/>
                          <a:pt x="170" y="149"/>
                          <a:pt x="170" y="149"/>
                        </a:cubicBezTo>
                        <a:cubicBezTo>
                          <a:pt x="171" y="148"/>
                          <a:pt x="171" y="148"/>
                          <a:pt x="171" y="148"/>
                        </a:cubicBezTo>
                        <a:cubicBezTo>
                          <a:pt x="171" y="148"/>
                          <a:pt x="171" y="147"/>
                          <a:pt x="171" y="147"/>
                        </a:cubicBezTo>
                        <a:cubicBezTo>
                          <a:pt x="171" y="145"/>
                          <a:pt x="171" y="142"/>
                          <a:pt x="172" y="139"/>
                        </a:cubicBezTo>
                        <a:cubicBezTo>
                          <a:pt x="172" y="139"/>
                          <a:pt x="172" y="139"/>
                          <a:pt x="172" y="139"/>
                        </a:cubicBezTo>
                        <a:cubicBezTo>
                          <a:pt x="172" y="140"/>
                          <a:pt x="173" y="141"/>
                          <a:pt x="173" y="141"/>
                        </a:cubicBezTo>
                        <a:cubicBezTo>
                          <a:pt x="174" y="142"/>
                          <a:pt x="175" y="142"/>
                          <a:pt x="175" y="142"/>
                        </a:cubicBezTo>
                        <a:cubicBezTo>
                          <a:pt x="176" y="142"/>
                          <a:pt x="176" y="142"/>
                          <a:pt x="177" y="142"/>
                        </a:cubicBezTo>
                        <a:cubicBezTo>
                          <a:pt x="177" y="141"/>
                          <a:pt x="178" y="141"/>
                          <a:pt x="178" y="140"/>
                        </a:cubicBezTo>
                        <a:cubicBezTo>
                          <a:pt x="184" y="129"/>
                          <a:pt x="186" y="116"/>
                          <a:pt x="186" y="103"/>
                        </a:cubicBezTo>
                        <a:cubicBezTo>
                          <a:pt x="186" y="103"/>
                          <a:pt x="186" y="102"/>
                          <a:pt x="186" y="102"/>
                        </a:cubicBezTo>
                        <a:cubicBezTo>
                          <a:pt x="185" y="88"/>
                          <a:pt x="183" y="76"/>
                          <a:pt x="181" y="63"/>
                        </a:cubicBezTo>
                        <a:cubicBezTo>
                          <a:pt x="181" y="62"/>
                          <a:pt x="180" y="61"/>
                          <a:pt x="180" y="61"/>
                        </a:cubicBezTo>
                        <a:cubicBezTo>
                          <a:pt x="179" y="61"/>
                          <a:pt x="179" y="61"/>
                          <a:pt x="178" y="61"/>
                        </a:cubicBezTo>
                        <a:cubicBezTo>
                          <a:pt x="178" y="61"/>
                          <a:pt x="178" y="61"/>
                          <a:pt x="178" y="61"/>
                        </a:cubicBezTo>
                        <a:cubicBezTo>
                          <a:pt x="171" y="63"/>
                          <a:pt x="161" y="66"/>
                          <a:pt x="152" y="69"/>
                        </a:cubicBezTo>
                        <a:cubicBezTo>
                          <a:pt x="159" y="66"/>
                          <a:pt x="166" y="63"/>
                          <a:pt x="173" y="60"/>
                        </a:cubicBezTo>
                        <a:cubicBezTo>
                          <a:pt x="173" y="59"/>
                          <a:pt x="174" y="59"/>
                          <a:pt x="174" y="58"/>
                        </a:cubicBezTo>
                        <a:cubicBezTo>
                          <a:pt x="175" y="52"/>
                          <a:pt x="176" y="45"/>
                          <a:pt x="178" y="39"/>
                        </a:cubicBezTo>
                        <a:cubicBezTo>
                          <a:pt x="179" y="38"/>
                          <a:pt x="179" y="37"/>
                          <a:pt x="178" y="36"/>
                        </a:cubicBezTo>
                        <a:cubicBezTo>
                          <a:pt x="178" y="36"/>
                          <a:pt x="178" y="36"/>
                          <a:pt x="178" y="36"/>
                        </a:cubicBezTo>
                        <a:cubicBezTo>
                          <a:pt x="177" y="33"/>
                          <a:pt x="175" y="30"/>
                          <a:pt x="172" y="27"/>
                        </a:cubicBezTo>
                        <a:cubicBezTo>
                          <a:pt x="160" y="11"/>
                          <a:pt x="138" y="3"/>
                          <a:pt x="117" y="0"/>
                        </a:cubicBezTo>
                        <a:cubicBezTo>
                          <a:pt x="113" y="0"/>
                          <a:pt x="110" y="0"/>
                          <a:pt x="106" y="0"/>
                        </a:cubicBezTo>
                        <a:cubicBezTo>
                          <a:pt x="106" y="0"/>
                          <a:pt x="105" y="0"/>
                          <a:pt x="105" y="1"/>
                        </a:cubicBezTo>
                        <a:cubicBezTo>
                          <a:pt x="104" y="1"/>
                          <a:pt x="103" y="2"/>
                          <a:pt x="103" y="2"/>
                        </a:cubicBezTo>
                        <a:cubicBezTo>
                          <a:pt x="100" y="31"/>
                          <a:pt x="96" y="50"/>
                          <a:pt x="94" y="79"/>
                        </a:cubicBezTo>
                        <a:cubicBezTo>
                          <a:pt x="94" y="79"/>
                          <a:pt x="94" y="79"/>
                          <a:pt x="94" y="80"/>
                        </a:cubicBezTo>
                        <a:cubicBezTo>
                          <a:pt x="93" y="83"/>
                          <a:pt x="93" y="87"/>
                          <a:pt x="93" y="91"/>
                        </a:cubicBezTo>
                        <a:cubicBezTo>
                          <a:pt x="93" y="91"/>
                          <a:pt x="92" y="91"/>
                          <a:pt x="92" y="91"/>
                        </a:cubicBezTo>
                        <a:cubicBezTo>
                          <a:pt x="92" y="91"/>
                          <a:pt x="92" y="91"/>
                          <a:pt x="92" y="91"/>
                        </a:cubicBezTo>
                        <a:cubicBezTo>
                          <a:pt x="92" y="88"/>
                          <a:pt x="92" y="80"/>
                          <a:pt x="92" y="71"/>
                        </a:cubicBezTo>
                        <a:cubicBezTo>
                          <a:pt x="92" y="60"/>
                          <a:pt x="92" y="45"/>
                          <a:pt x="92" y="33"/>
                        </a:cubicBezTo>
                        <a:cubicBezTo>
                          <a:pt x="92" y="27"/>
                          <a:pt x="92" y="22"/>
                          <a:pt x="92" y="17"/>
                        </a:cubicBezTo>
                        <a:cubicBezTo>
                          <a:pt x="93" y="13"/>
                          <a:pt x="93" y="10"/>
                          <a:pt x="93" y="8"/>
                        </a:cubicBezTo>
                        <a:cubicBezTo>
                          <a:pt x="93" y="8"/>
                          <a:pt x="93" y="8"/>
                          <a:pt x="93" y="8"/>
                        </a:cubicBezTo>
                        <a:cubicBezTo>
                          <a:pt x="93" y="8"/>
                          <a:pt x="93" y="8"/>
                          <a:pt x="93" y="8"/>
                        </a:cubicBezTo>
                        <a:cubicBezTo>
                          <a:pt x="93" y="8"/>
                          <a:pt x="93" y="8"/>
                          <a:pt x="93" y="8"/>
                        </a:cubicBezTo>
                        <a:cubicBezTo>
                          <a:pt x="93" y="8"/>
                          <a:pt x="93" y="8"/>
                          <a:pt x="93" y="7"/>
                        </a:cubicBezTo>
                        <a:cubicBezTo>
                          <a:pt x="93" y="7"/>
                          <a:pt x="93" y="7"/>
                          <a:pt x="93" y="7"/>
                        </a:cubicBezTo>
                        <a:cubicBezTo>
                          <a:pt x="93" y="7"/>
                          <a:pt x="93" y="7"/>
                          <a:pt x="93" y="7"/>
                        </a:cubicBezTo>
                        <a:cubicBezTo>
                          <a:pt x="92" y="7"/>
                          <a:pt x="92" y="7"/>
                          <a:pt x="92" y="7"/>
                        </a:cubicBezTo>
                        <a:cubicBezTo>
                          <a:pt x="92" y="6"/>
                          <a:pt x="92" y="6"/>
                          <a:pt x="92" y="6"/>
                        </a:cubicBezTo>
                        <a:cubicBezTo>
                          <a:pt x="92" y="6"/>
                          <a:pt x="92" y="6"/>
                          <a:pt x="92" y="6"/>
                        </a:cubicBezTo>
                        <a:cubicBezTo>
                          <a:pt x="92" y="6"/>
                          <a:pt x="92" y="6"/>
                          <a:pt x="91" y="6"/>
                        </a:cubicBezTo>
                        <a:cubicBezTo>
                          <a:pt x="91" y="6"/>
                          <a:pt x="91" y="6"/>
                          <a:pt x="91" y="6"/>
                        </a:cubicBezTo>
                        <a:cubicBezTo>
                          <a:pt x="91" y="6"/>
                          <a:pt x="91" y="6"/>
                          <a:pt x="91" y="6"/>
                        </a:cubicBezTo>
                        <a:cubicBezTo>
                          <a:pt x="60" y="8"/>
                          <a:pt x="30" y="22"/>
                          <a:pt x="14" y="46"/>
                        </a:cubicBezTo>
                        <a:cubicBezTo>
                          <a:pt x="5" y="58"/>
                          <a:pt x="1" y="73"/>
                          <a:pt x="1" y="89"/>
                        </a:cubicBezTo>
                        <a:cubicBezTo>
                          <a:pt x="1" y="89"/>
                          <a:pt x="1" y="89"/>
                          <a:pt x="1" y="90"/>
                        </a:cubicBezTo>
                        <a:cubicBezTo>
                          <a:pt x="0" y="94"/>
                          <a:pt x="0" y="99"/>
                          <a:pt x="0" y="104"/>
                        </a:cubicBezTo>
                        <a:cubicBezTo>
                          <a:pt x="0" y="110"/>
                          <a:pt x="1" y="116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1" y="124"/>
                          <a:pt x="2" y="125"/>
                          <a:pt x="3" y="126"/>
                        </a:cubicBezTo>
                        <a:cubicBezTo>
                          <a:pt x="3" y="126"/>
                          <a:pt x="3" y="126"/>
                          <a:pt x="3" y="126"/>
                        </a:cubicBezTo>
                        <a:cubicBezTo>
                          <a:pt x="3" y="128"/>
                          <a:pt x="4" y="131"/>
                          <a:pt x="5" y="133"/>
                        </a:cubicBezTo>
                        <a:cubicBezTo>
                          <a:pt x="5" y="134"/>
                          <a:pt x="5" y="135"/>
                          <a:pt x="6" y="135"/>
                        </a:cubicBezTo>
                        <a:cubicBezTo>
                          <a:pt x="7" y="138"/>
                          <a:pt x="8" y="140"/>
                          <a:pt x="9" y="143"/>
                        </a:cubicBezTo>
                        <a:cubicBezTo>
                          <a:pt x="9" y="144"/>
                          <a:pt x="9" y="145"/>
                          <a:pt x="10" y="145"/>
                        </a:cubicBezTo>
                        <a:cubicBezTo>
                          <a:pt x="10" y="145"/>
                          <a:pt x="10" y="145"/>
                          <a:pt x="11" y="145"/>
                        </a:cubicBezTo>
                        <a:cubicBezTo>
                          <a:pt x="12" y="147"/>
                          <a:pt x="12" y="148"/>
                          <a:pt x="13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1"/>
                          <a:pt x="14" y="152"/>
                          <a:pt x="15" y="152"/>
                        </a:cubicBezTo>
                        <a:cubicBezTo>
                          <a:pt x="16" y="154"/>
                          <a:pt x="18" y="156"/>
                          <a:pt x="20" y="158"/>
                        </a:cubicBezTo>
                        <a:cubicBezTo>
                          <a:pt x="19" y="159"/>
                          <a:pt x="20" y="160"/>
                          <a:pt x="21" y="160"/>
                        </a:cubicBezTo>
                        <a:cubicBezTo>
                          <a:pt x="21" y="160"/>
                          <a:pt x="21" y="160"/>
                          <a:pt x="21" y="160"/>
                        </a:cubicBezTo>
                        <a:cubicBezTo>
                          <a:pt x="22" y="161"/>
                          <a:pt x="23" y="162"/>
                          <a:pt x="24" y="163"/>
                        </a:cubicBezTo>
                        <a:cubicBezTo>
                          <a:pt x="28" y="167"/>
                          <a:pt x="35" y="174"/>
                          <a:pt x="45" y="179"/>
                        </a:cubicBezTo>
                        <a:cubicBezTo>
                          <a:pt x="45" y="179"/>
                          <a:pt x="45" y="179"/>
                          <a:pt x="45" y="180"/>
                        </a:cubicBezTo>
                        <a:close/>
                        <a:moveTo>
                          <a:pt x="30" y="164"/>
                        </a:moveTo>
                        <a:cubicBezTo>
                          <a:pt x="32" y="160"/>
                          <a:pt x="35" y="155"/>
                          <a:pt x="37" y="151"/>
                        </a:cubicBezTo>
                        <a:cubicBezTo>
                          <a:pt x="39" y="153"/>
                          <a:pt x="41" y="154"/>
                          <a:pt x="43" y="155"/>
                        </a:cubicBezTo>
                        <a:cubicBezTo>
                          <a:pt x="40" y="159"/>
                          <a:pt x="38" y="164"/>
                          <a:pt x="36" y="168"/>
                        </a:cubicBezTo>
                        <a:cubicBezTo>
                          <a:pt x="34" y="167"/>
                          <a:pt x="32" y="165"/>
                          <a:pt x="30" y="164"/>
                        </a:cubicBezTo>
                        <a:close/>
                        <a:moveTo>
                          <a:pt x="47" y="157"/>
                        </a:moveTo>
                        <a:cubicBezTo>
                          <a:pt x="49" y="158"/>
                          <a:pt x="51" y="159"/>
                          <a:pt x="54" y="160"/>
                        </a:cubicBezTo>
                        <a:cubicBezTo>
                          <a:pt x="51" y="164"/>
                          <a:pt x="48" y="169"/>
                          <a:pt x="46" y="174"/>
                        </a:cubicBezTo>
                        <a:cubicBezTo>
                          <a:pt x="46" y="174"/>
                          <a:pt x="46" y="175"/>
                          <a:pt x="45" y="175"/>
                        </a:cubicBezTo>
                        <a:cubicBezTo>
                          <a:pt x="43" y="174"/>
                          <a:pt x="41" y="172"/>
                          <a:pt x="39" y="171"/>
                        </a:cubicBezTo>
                        <a:cubicBezTo>
                          <a:pt x="41" y="166"/>
                          <a:pt x="44" y="161"/>
                          <a:pt x="47" y="157"/>
                        </a:cubicBezTo>
                        <a:close/>
                        <a:moveTo>
                          <a:pt x="49" y="176"/>
                        </a:moveTo>
                        <a:cubicBezTo>
                          <a:pt x="52" y="171"/>
                          <a:pt x="55" y="166"/>
                          <a:pt x="57" y="161"/>
                        </a:cubicBezTo>
                        <a:cubicBezTo>
                          <a:pt x="60" y="162"/>
                          <a:pt x="63" y="163"/>
                          <a:pt x="66" y="164"/>
                        </a:cubicBezTo>
                        <a:cubicBezTo>
                          <a:pt x="63" y="169"/>
                          <a:pt x="60" y="175"/>
                          <a:pt x="58" y="180"/>
                        </a:cubicBezTo>
                        <a:cubicBezTo>
                          <a:pt x="55" y="179"/>
                          <a:pt x="52" y="178"/>
                          <a:pt x="49" y="177"/>
                        </a:cubicBezTo>
                        <a:cubicBezTo>
                          <a:pt x="49" y="176"/>
                          <a:pt x="49" y="176"/>
                          <a:pt x="49" y="176"/>
                        </a:cubicBezTo>
                        <a:close/>
                        <a:moveTo>
                          <a:pt x="75" y="166"/>
                        </a:moveTo>
                        <a:cubicBezTo>
                          <a:pt x="72" y="171"/>
                          <a:pt x="70" y="177"/>
                          <a:pt x="68" y="183"/>
                        </a:cubicBezTo>
                        <a:cubicBezTo>
                          <a:pt x="66" y="183"/>
                          <a:pt x="64" y="182"/>
                          <a:pt x="62" y="182"/>
                        </a:cubicBezTo>
                        <a:cubicBezTo>
                          <a:pt x="64" y="176"/>
                          <a:pt x="67" y="170"/>
                          <a:pt x="70" y="165"/>
                        </a:cubicBezTo>
                        <a:cubicBezTo>
                          <a:pt x="71" y="165"/>
                          <a:pt x="73" y="165"/>
                          <a:pt x="75" y="166"/>
                        </a:cubicBezTo>
                        <a:close/>
                        <a:moveTo>
                          <a:pt x="79" y="166"/>
                        </a:moveTo>
                        <a:cubicBezTo>
                          <a:pt x="81" y="167"/>
                          <a:pt x="83" y="167"/>
                          <a:pt x="85" y="167"/>
                        </a:cubicBezTo>
                        <a:cubicBezTo>
                          <a:pt x="83" y="173"/>
                          <a:pt x="81" y="179"/>
                          <a:pt x="78" y="185"/>
                        </a:cubicBezTo>
                        <a:cubicBezTo>
                          <a:pt x="76" y="185"/>
                          <a:pt x="74" y="184"/>
                          <a:pt x="72" y="184"/>
                        </a:cubicBezTo>
                        <a:cubicBezTo>
                          <a:pt x="74" y="178"/>
                          <a:pt x="76" y="172"/>
                          <a:pt x="79" y="166"/>
                        </a:cubicBezTo>
                        <a:close/>
                        <a:moveTo>
                          <a:pt x="91" y="167"/>
                        </a:moveTo>
                        <a:cubicBezTo>
                          <a:pt x="93" y="167"/>
                          <a:pt x="95" y="167"/>
                          <a:pt x="97" y="167"/>
                        </a:cubicBezTo>
                        <a:cubicBezTo>
                          <a:pt x="94" y="173"/>
                          <a:pt x="92" y="179"/>
                          <a:pt x="89" y="185"/>
                        </a:cubicBezTo>
                        <a:cubicBezTo>
                          <a:pt x="89" y="185"/>
                          <a:pt x="89" y="185"/>
                          <a:pt x="89" y="185"/>
                        </a:cubicBezTo>
                        <a:cubicBezTo>
                          <a:pt x="87" y="185"/>
                          <a:pt x="85" y="185"/>
                          <a:pt x="82" y="185"/>
                        </a:cubicBezTo>
                        <a:cubicBezTo>
                          <a:pt x="85" y="179"/>
                          <a:pt x="87" y="173"/>
                          <a:pt x="89" y="167"/>
                        </a:cubicBezTo>
                        <a:cubicBezTo>
                          <a:pt x="90" y="167"/>
                          <a:pt x="90" y="167"/>
                          <a:pt x="91" y="167"/>
                        </a:cubicBezTo>
                        <a:close/>
                        <a:moveTo>
                          <a:pt x="169" y="42"/>
                        </a:moveTo>
                        <a:cubicBezTo>
                          <a:pt x="167" y="48"/>
                          <a:pt x="165" y="54"/>
                          <a:pt x="163" y="60"/>
                        </a:cubicBezTo>
                        <a:cubicBezTo>
                          <a:pt x="161" y="60"/>
                          <a:pt x="160" y="61"/>
                          <a:pt x="159" y="62"/>
                        </a:cubicBezTo>
                        <a:cubicBezTo>
                          <a:pt x="161" y="56"/>
                          <a:pt x="163" y="50"/>
                          <a:pt x="166" y="44"/>
                        </a:cubicBezTo>
                        <a:cubicBezTo>
                          <a:pt x="167" y="43"/>
                          <a:pt x="168" y="43"/>
                          <a:pt x="169" y="42"/>
                        </a:cubicBezTo>
                        <a:close/>
                        <a:moveTo>
                          <a:pt x="155" y="62"/>
                        </a:moveTo>
                        <a:cubicBezTo>
                          <a:pt x="155" y="63"/>
                          <a:pt x="155" y="63"/>
                          <a:pt x="155" y="63"/>
                        </a:cubicBezTo>
                        <a:cubicBezTo>
                          <a:pt x="155" y="64"/>
                          <a:pt x="155" y="64"/>
                          <a:pt x="155" y="64"/>
                        </a:cubicBezTo>
                        <a:cubicBezTo>
                          <a:pt x="153" y="64"/>
                          <a:pt x="151" y="65"/>
                          <a:pt x="150" y="66"/>
                        </a:cubicBezTo>
                        <a:cubicBezTo>
                          <a:pt x="151" y="61"/>
                          <a:pt x="153" y="55"/>
                          <a:pt x="155" y="50"/>
                        </a:cubicBezTo>
                        <a:cubicBezTo>
                          <a:pt x="157" y="49"/>
                          <a:pt x="159" y="48"/>
                          <a:pt x="160" y="47"/>
                        </a:cubicBezTo>
                        <a:cubicBezTo>
                          <a:pt x="158" y="52"/>
                          <a:pt x="156" y="57"/>
                          <a:pt x="155" y="62"/>
                        </a:cubicBezTo>
                        <a:close/>
                        <a:moveTo>
                          <a:pt x="119" y="171"/>
                        </a:moveTo>
                        <a:cubicBezTo>
                          <a:pt x="119" y="171"/>
                          <a:pt x="119" y="171"/>
                          <a:pt x="119" y="170"/>
                        </a:cubicBezTo>
                        <a:cubicBezTo>
                          <a:pt x="120" y="168"/>
                          <a:pt x="121" y="165"/>
                          <a:pt x="123" y="162"/>
                        </a:cubicBezTo>
                        <a:cubicBezTo>
                          <a:pt x="123" y="161"/>
                          <a:pt x="124" y="160"/>
                          <a:pt x="125" y="159"/>
                        </a:cubicBezTo>
                        <a:cubicBezTo>
                          <a:pt x="125" y="159"/>
                          <a:pt x="125" y="158"/>
                          <a:pt x="125" y="158"/>
                        </a:cubicBezTo>
                        <a:cubicBezTo>
                          <a:pt x="125" y="159"/>
                          <a:pt x="125" y="159"/>
                          <a:pt x="125" y="159"/>
                        </a:cubicBezTo>
                        <a:cubicBezTo>
                          <a:pt x="125" y="160"/>
                          <a:pt x="125" y="162"/>
                          <a:pt x="124" y="164"/>
                        </a:cubicBezTo>
                        <a:cubicBezTo>
                          <a:pt x="124" y="165"/>
                          <a:pt x="124" y="165"/>
                          <a:pt x="123" y="165"/>
                        </a:cubicBezTo>
                        <a:cubicBezTo>
                          <a:pt x="122" y="168"/>
                          <a:pt x="121" y="170"/>
                          <a:pt x="120" y="172"/>
                        </a:cubicBezTo>
                        <a:cubicBezTo>
                          <a:pt x="119" y="172"/>
                          <a:pt x="119" y="172"/>
                          <a:pt x="119" y="171"/>
                        </a:cubicBezTo>
                        <a:close/>
                        <a:moveTo>
                          <a:pt x="112" y="183"/>
                        </a:moveTo>
                        <a:cubicBezTo>
                          <a:pt x="111" y="183"/>
                          <a:pt x="111" y="183"/>
                          <a:pt x="111" y="183"/>
                        </a:cubicBezTo>
                        <a:cubicBezTo>
                          <a:pt x="111" y="183"/>
                          <a:pt x="111" y="182"/>
                          <a:pt x="112" y="182"/>
                        </a:cubicBezTo>
                        <a:cubicBezTo>
                          <a:pt x="112" y="182"/>
                          <a:pt x="112" y="183"/>
                          <a:pt x="112" y="183"/>
                        </a:cubicBezTo>
                        <a:cubicBezTo>
                          <a:pt x="111" y="183"/>
                          <a:pt x="112" y="183"/>
                          <a:pt x="112" y="183"/>
                        </a:cubicBezTo>
                        <a:close/>
                        <a:moveTo>
                          <a:pt x="105" y="111"/>
                        </a:moveTo>
                        <a:cubicBezTo>
                          <a:pt x="105" y="111"/>
                          <a:pt x="105" y="111"/>
                          <a:pt x="104" y="111"/>
                        </a:cubicBezTo>
                        <a:cubicBezTo>
                          <a:pt x="102" y="106"/>
                          <a:pt x="100" y="102"/>
                          <a:pt x="97" y="98"/>
                        </a:cubicBezTo>
                        <a:cubicBezTo>
                          <a:pt x="100" y="99"/>
                          <a:pt x="103" y="100"/>
                          <a:pt x="105" y="101"/>
                        </a:cubicBezTo>
                        <a:cubicBezTo>
                          <a:pt x="115" y="105"/>
                          <a:pt x="126" y="110"/>
                          <a:pt x="138" y="115"/>
                        </a:cubicBezTo>
                        <a:cubicBezTo>
                          <a:pt x="138" y="115"/>
                          <a:pt x="138" y="116"/>
                          <a:pt x="138" y="116"/>
                        </a:cubicBezTo>
                        <a:cubicBezTo>
                          <a:pt x="139" y="116"/>
                          <a:pt x="139" y="116"/>
                          <a:pt x="140" y="116"/>
                        </a:cubicBezTo>
                        <a:cubicBezTo>
                          <a:pt x="149" y="120"/>
                          <a:pt x="157" y="123"/>
                          <a:pt x="163" y="126"/>
                        </a:cubicBezTo>
                        <a:cubicBezTo>
                          <a:pt x="163" y="126"/>
                          <a:pt x="163" y="126"/>
                          <a:pt x="164" y="126"/>
                        </a:cubicBezTo>
                        <a:cubicBezTo>
                          <a:pt x="164" y="126"/>
                          <a:pt x="164" y="126"/>
                          <a:pt x="165" y="126"/>
                        </a:cubicBezTo>
                        <a:cubicBezTo>
                          <a:pt x="166" y="127"/>
                          <a:pt x="167" y="127"/>
                          <a:pt x="167" y="127"/>
                        </a:cubicBezTo>
                        <a:cubicBezTo>
                          <a:pt x="167" y="128"/>
                          <a:pt x="167" y="128"/>
                          <a:pt x="167" y="128"/>
                        </a:cubicBezTo>
                        <a:cubicBezTo>
                          <a:pt x="167" y="129"/>
                          <a:pt x="167" y="129"/>
                          <a:pt x="167" y="130"/>
                        </a:cubicBezTo>
                        <a:cubicBezTo>
                          <a:pt x="166" y="132"/>
                          <a:pt x="164" y="134"/>
                          <a:pt x="162" y="136"/>
                        </a:cubicBezTo>
                        <a:cubicBezTo>
                          <a:pt x="162" y="136"/>
                          <a:pt x="161" y="136"/>
                          <a:pt x="161" y="137"/>
                        </a:cubicBezTo>
                        <a:cubicBezTo>
                          <a:pt x="154" y="144"/>
                          <a:pt x="143" y="151"/>
                          <a:pt x="129" y="157"/>
                        </a:cubicBezTo>
                        <a:cubicBezTo>
                          <a:pt x="128" y="156"/>
                          <a:pt x="128" y="156"/>
                          <a:pt x="128" y="156"/>
                        </a:cubicBezTo>
                        <a:cubicBezTo>
                          <a:pt x="127" y="154"/>
                          <a:pt x="125" y="150"/>
                          <a:pt x="123" y="145"/>
                        </a:cubicBezTo>
                        <a:cubicBezTo>
                          <a:pt x="123" y="145"/>
                          <a:pt x="123" y="145"/>
                          <a:pt x="123" y="145"/>
                        </a:cubicBezTo>
                        <a:cubicBezTo>
                          <a:pt x="123" y="144"/>
                          <a:pt x="122" y="144"/>
                          <a:pt x="122" y="144"/>
                        </a:cubicBezTo>
                        <a:cubicBezTo>
                          <a:pt x="117" y="135"/>
                          <a:pt x="111" y="123"/>
                          <a:pt x="105" y="111"/>
                        </a:cubicBezTo>
                        <a:close/>
                        <a:moveTo>
                          <a:pt x="103" y="117"/>
                        </a:moveTo>
                        <a:cubicBezTo>
                          <a:pt x="104" y="118"/>
                          <a:pt x="104" y="119"/>
                          <a:pt x="105" y="120"/>
                        </a:cubicBezTo>
                        <a:cubicBezTo>
                          <a:pt x="104" y="121"/>
                          <a:pt x="103" y="123"/>
                          <a:pt x="103" y="124"/>
                        </a:cubicBezTo>
                        <a:cubicBezTo>
                          <a:pt x="102" y="123"/>
                          <a:pt x="102" y="122"/>
                          <a:pt x="102" y="121"/>
                        </a:cubicBezTo>
                        <a:cubicBezTo>
                          <a:pt x="102" y="121"/>
                          <a:pt x="102" y="121"/>
                          <a:pt x="102" y="121"/>
                        </a:cubicBezTo>
                        <a:cubicBezTo>
                          <a:pt x="103" y="120"/>
                          <a:pt x="103" y="118"/>
                          <a:pt x="103" y="117"/>
                        </a:cubicBezTo>
                        <a:close/>
                        <a:moveTo>
                          <a:pt x="97" y="92"/>
                        </a:moveTo>
                        <a:cubicBezTo>
                          <a:pt x="97" y="92"/>
                          <a:pt x="97" y="92"/>
                          <a:pt x="97" y="92"/>
                        </a:cubicBezTo>
                        <a:cubicBezTo>
                          <a:pt x="97" y="92"/>
                          <a:pt x="97" y="92"/>
                          <a:pt x="97" y="92"/>
                        </a:cubicBezTo>
                        <a:cubicBezTo>
                          <a:pt x="97" y="92"/>
                          <a:pt x="97" y="92"/>
                          <a:pt x="97" y="92"/>
                        </a:cubicBezTo>
                        <a:cubicBezTo>
                          <a:pt x="99" y="93"/>
                          <a:pt x="102" y="94"/>
                          <a:pt x="106" y="95"/>
                        </a:cubicBezTo>
                        <a:cubicBezTo>
                          <a:pt x="106" y="96"/>
                          <a:pt x="106" y="96"/>
                          <a:pt x="105" y="97"/>
                        </a:cubicBezTo>
                        <a:cubicBezTo>
                          <a:pt x="102" y="95"/>
                          <a:pt x="99" y="94"/>
                          <a:pt x="97" y="93"/>
                        </a:cubicBezTo>
                        <a:cubicBezTo>
                          <a:pt x="97" y="93"/>
                          <a:pt x="97" y="92"/>
                          <a:pt x="97" y="92"/>
                        </a:cubicBezTo>
                        <a:close/>
                        <a:moveTo>
                          <a:pt x="110" y="97"/>
                        </a:moveTo>
                        <a:cubicBezTo>
                          <a:pt x="111" y="97"/>
                          <a:pt x="112" y="98"/>
                          <a:pt x="113" y="98"/>
                        </a:cubicBezTo>
                        <a:cubicBezTo>
                          <a:pt x="113" y="99"/>
                          <a:pt x="113" y="99"/>
                          <a:pt x="112" y="100"/>
                        </a:cubicBezTo>
                        <a:cubicBezTo>
                          <a:pt x="111" y="99"/>
                          <a:pt x="110" y="99"/>
                          <a:pt x="109" y="98"/>
                        </a:cubicBezTo>
                        <a:cubicBezTo>
                          <a:pt x="109" y="98"/>
                          <a:pt x="109" y="98"/>
                          <a:pt x="109" y="98"/>
                        </a:cubicBezTo>
                        <a:cubicBezTo>
                          <a:pt x="109" y="98"/>
                          <a:pt x="109" y="97"/>
                          <a:pt x="109" y="97"/>
                        </a:cubicBezTo>
                        <a:cubicBezTo>
                          <a:pt x="110" y="97"/>
                          <a:pt x="110" y="97"/>
                          <a:pt x="110" y="97"/>
                        </a:cubicBezTo>
                        <a:close/>
                        <a:moveTo>
                          <a:pt x="122" y="101"/>
                        </a:moveTo>
                        <a:cubicBezTo>
                          <a:pt x="122" y="102"/>
                          <a:pt x="121" y="103"/>
                          <a:pt x="121" y="103"/>
                        </a:cubicBezTo>
                        <a:cubicBezTo>
                          <a:pt x="119" y="103"/>
                          <a:pt x="117" y="102"/>
                          <a:pt x="116" y="101"/>
                        </a:cubicBezTo>
                        <a:cubicBezTo>
                          <a:pt x="116" y="101"/>
                          <a:pt x="116" y="100"/>
                          <a:pt x="117" y="99"/>
                        </a:cubicBezTo>
                        <a:cubicBezTo>
                          <a:pt x="118" y="100"/>
                          <a:pt x="120" y="101"/>
                          <a:pt x="122" y="101"/>
                        </a:cubicBezTo>
                        <a:close/>
                        <a:moveTo>
                          <a:pt x="158" y="113"/>
                        </a:moveTo>
                        <a:cubicBezTo>
                          <a:pt x="157" y="115"/>
                          <a:pt x="156" y="116"/>
                          <a:pt x="155" y="118"/>
                        </a:cubicBezTo>
                        <a:cubicBezTo>
                          <a:pt x="153" y="117"/>
                          <a:pt x="150" y="116"/>
                          <a:pt x="148" y="115"/>
                        </a:cubicBezTo>
                        <a:cubicBezTo>
                          <a:pt x="149" y="114"/>
                          <a:pt x="150" y="112"/>
                          <a:pt x="150" y="111"/>
                        </a:cubicBezTo>
                        <a:cubicBezTo>
                          <a:pt x="153" y="112"/>
                          <a:pt x="155" y="113"/>
                          <a:pt x="158" y="113"/>
                        </a:cubicBezTo>
                        <a:close/>
                        <a:moveTo>
                          <a:pt x="173" y="120"/>
                        </a:moveTo>
                        <a:cubicBezTo>
                          <a:pt x="173" y="120"/>
                          <a:pt x="173" y="120"/>
                          <a:pt x="173" y="120"/>
                        </a:cubicBezTo>
                        <a:cubicBezTo>
                          <a:pt x="173" y="120"/>
                          <a:pt x="173" y="120"/>
                          <a:pt x="173" y="120"/>
                        </a:cubicBezTo>
                        <a:cubicBezTo>
                          <a:pt x="172" y="121"/>
                          <a:pt x="170" y="123"/>
                          <a:pt x="169" y="124"/>
                        </a:cubicBezTo>
                        <a:cubicBezTo>
                          <a:pt x="169" y="124"/>
                          <a:pt x="168" y="123"/>
                          <a:pt x="167" y="123"/>
                        </a:cubicBezTo>
                        <a:cubicBezTo>
                          <a:pt x="168" y="121"/>
                          <a:pt x="169" y="119"/>
                          <a:pt x="171" y="118"/>
                        </a:cubicBezTo>
                        <a:cubicBezTo>
                          <a:pt x="172" y="118"/>
                          <a:pt x="173" y="119"/>
                          <a:pt x="173" y="119"/>
                        </a:cubicBezTo>
                        <a:cubicBezTo>
                          <a:pt x="173" y="119"/>
                          <a:pt x="173" y="120"/>
                          <a:pt x="173" y="120"/>
                        </a:cubicBezTo>
                        <a:close/>
                        <a:moveTo>
                          <a:pt x="164" y="122"/>
                        </a:moveTo>
                        <a:cubicBezTo>
                          <a:pt x="162" y="121"/>
                          <a:pt x="160" y="120"/>
                          <a:pt x="159" y="119"/>
                        </a:cubicBezTo>
                        <a:cubicBezTo>
                          <a:pt x="159" y="118"/>
                          <a:pt x="160" y="116"/>
                          <a:pt x="161" y="115"/>
                        </a:cubicBezTo>
                        <a:cubicBezTo>
                          <a:pt x="161" y="115"/>
                          <a:pt x="161" y="115"/>
                          <a:pt x="161" y="115"/>
                        </a:cubicBezTo>
                        <a:cubicBezTo>
                          <a:pt x="163" y="115"/>
                          <a:pt x="165" y="116"/>
                          <a:pt x="167" y="117"/>
                        </a:cubicBezTo>
                        <a:cubicBezTo>
                          <a:pt x="165" y="118"/>
                          <a:pt x="164" y="120"/>
                          <a:pt x="164" y="122"/>
                        </a:cubicBezTo>
                        <a:close/>
                        <a:moveTo>
                          <a:pt x="144" y="113"/>
                        </a:moveTo>
                        <a:cubicBezTo>
                          <a:pt x="144" y="113"/>
                          <a:pt x="143" y="113"/>
                          <a:pt x="142" y="112"/>
                        </a:cubicBezTo>
                        <a:cubicBezTo>
                          <a:pt x="143" y="111"/>
                          <a:pt x="143" y="110"/>
                          <a:pt x="144" y="109"/>
                        </a:cubicBezTo>
                        <a:cubicBezTo>
                          <a:pt x="145" y="109"/>
                          <a:pt x="146" y="109"/>
                          <a:pt x="147" y="110"/>
                        </a:cubicBezTo>
                        <a:cubicBezTo>
                          <a:pt x="146" y="111"/>
                          <a:pt x="145" y="112"/>
                          <a:pt x="144" y="113"/>
                        </a:cubicBezTo>
                        <a:close/>
                        <a:moveTo>
                          <a:pt x="138" y="111"/>
                        </a:moveTo>
                        <a:cubicBezTo>
                          <a:pt x="136" y="110"/>
                          <a:pt x="134" y="109"/>
                          <a:pt x="132" y="108"/>
                        </a:cubicBezTo>
                        <a:cubicBezTo>
                          <a:pt x="132" y="108"/>
                          <a:pt x="132" y="108"/>
                          <a:pt x="132" y="108"/>
                        </a:cubicBezTo>
                        <a:cubicBezTo>
                          <a:pt x="133" y="107"/>
                          <a:pt x="133" y="106"/>
                          <a:pt x="134" y="105"/>
                        </a:cubicBezTo>
                        <a:cubicBezTo>
                          <a:pt x="136" y="106"/>
                          <a:pt x="138" y="107"/>
                          <a:pt x="140" y="107"/>
                        </a:cubicBezTo>
                        <a:cubicBezTo>
                          <a:pt x="139" y="109"/>
                          <a:pt x="139" y="110"/>
                          <a:pt x="138" y="111"/>
                        </a:cubicBezTo>
                        <a:close/>
                        <a:moveTo>
                          <a:pt x="128" y="107"/>
                        </a:moveTo>
                        <a:cubicBezTo>
                          <a:pt x="127" y="106"/>
                          <a:pt x="126" y="106"/>
                          <a:pt x="124" y="105"/>
                        </a:cubicBezTo>
                        <a:cubicBezTo>
                          <a:pt x="125" y="104"/>
                          <a:pt x="125" y="103"/>
                          <a:pt x="126" y="103"/>
                        </a:cubicBezTo>
                        <a:cubicBezTo>
                          <a:pt x="127" y="103"/>
                          <a:pt x="128" y="104"/>
                          <a:pt x="130" y="104"/>
                        </a:cubicBezTo>
                        <a:cubicBezTo>
                          <a:pt x="129" y="105"/>
                          <a:pt x="129" y="106"/>
                          <a:pt x="128" y="107"/>
                        </a:cubicBezTo>
                        <a:close/>
                        <a:moveTo>
                          <a:pt x="121" y="150"/>
                        </a:moveTo>
                        <a:cubicBezTo>
                          <a:pt x="121" y="151"/>
                          <a:pt x="122" y="152"/>
                          <a:pt x="122" y="153"/>
                        </a:cubicBezTo>
                        <a:cubicBezTo>
                          <a:pt x="122" y="153"/>
                          <a:pt x="122" y="153"/>
                          <a:pt x="122" y="154"/>
                        </a:cubicBezTo>
                        <a:cubicBezTo>
                          <a:pt x="122" y="154"/>
                          <a:pt x="122" y="154"/>
                          <a:pt x="122" y="154"/>
                        </a:cubicBezTo>
                        <a:cubicBezTo>
                          <a:pt x="122" y="155"/>
                          <a:pt x="122" y="156"/>
                          <a:pt x="121" y="157"/>
                        </a:cubicBezTo>
                        <a:cubicBezTo>
                          <a:pt x="121" y="158"/>
                          <a:pt x="120" y="159"/>
                          <a:pt x="119" y="160"/>
                        </a:cubicBezTo>
                        <a:cubicBezTo>
                          <a:pt x="119" y="161"/>
                          <a:pt x="118" y="163"/>
                          <a:pt x="117" y="165"/>
                        </a:cubicBezTo>
                        <a:cubicBezTo>
                          <a:pt x="117" y="164"/>
                          <a:pt x="117" y="163"/>
                          <a:pt x="117" y="162"/>
                        </a:cubicBezTo>
                        <a:cubicBezTo>
                          <a:pt x="117" y="161"/>
                          <a:pt x="116" y="160"/>
                          <a:pt x="116" y="160"/>
                        </a:cubicBezTo>
                        <a:cubicBezTo>
                          <a:pt x="116" y="160"/>
                          <a:pt x="116" y="160"/>
                          <a:pt x="116" y="159"/>
                        </a:cubicBezTo>
                        <a:cubicBezTo>
                          <a:pt x="116" y="159"/>
                          <a:pt x="116" y="159"/>
                          <a:pt x="116" y="159"/>
                        </a:cubicBezTo>
                        <a:cubicBezTo>
                          <a:pt x="117" y="156"/>
                          <a:pt x="119" y="153"/>
                          <a:pt x="121" y="149"/>
                        </a:cubicBezTo>
                        <a:cubicBezTo>
                          <a:pt x="121" y="150"/>
                          <a:pt x="121" y="150"/>
                          <a:pt x="121" y="150"/>
                        </a:cubicBezTo>
                        <a:close/>
                        <a:moveTo>
                          <a:pt x="124" y="173"/>
                        </a:moveTo>
                        <a:cubicBezTo>
                          <a:pt x="123" y="175"/>
                          <a:pt x="123" y="176"/>
                          <a:pt x="123" y="177"/>
                        </a:cubicBezTo>
                        <a:cubicBezTo>
                          <a:pt x="123" y="177"/>
                          <a:pt x="123" y="176"/>
                          <a:pt x="122" y="176"/>
                        </a:cubicBezTo>
                        <a:cubicBezTo>
                          <a:pt x="123" y="175"/>
                          <a:pt x="123" y="174"/>
                          <a:pt x="124" y="173"/>
                        </a:cubicBezTo>
                        <a:close/>
                        <a:moveTo>
                          <a:pt x="128" y="170"/>
                        </a:moveTo>
                        <a:cubicBezTo>
                          <a:pt x="128" y="167"/>
                          <a:pt x="129" y="163"/>
                          <a:pt x="129" y="161"/>
                        </a:cubicBezTo>
                        <a:cubicBezTo>
                          <a:pt x="131" y="160"/>
                          <a:pt x="133" y="159"/>
                          <a:pt x="135" y="158"/>
                        </a:cubicBezTo>
                        <a:cubicBezTo>
                          <a:pt x="133" y="165"/>
                          <a:pt x="131" y="171"/>
                          <a:pt x="129" y="178"/>
                        </a:cubicBezTo>
                        <a:cubicBezTo>
                          <a:pt x="129" y="178"/>
                          <a:pt x="129" y="178"/>
                          <a:pt x="129" y="178"/>
                        </a:cubicBezTo>
                        <a:cubicBezTo>
                          <a:pt x="128" y="179"/>
                          <a:pt x="128" y="179"/>
                          <a:pt x="127" y="179"/>
                        </a:cubicBezTo>
                        <a:cubicBezTo>
                          <a:pt x="127" y="177"/>
                          <a:pt x="127" y="174"/>
                          <a:pt x="128" y="170"/>
                        </a:cubicBezTo>
                        <a:close/>
                        <a:moveTo>
                          <a:pt x="140" y="156"/>
                        </a:moveTo>
                        <a:cubicBezTo>
                          <a:pt x="140" y="156"/>
                          <a:pt x="140" y="156"/>
                          <a:pt x="140" y="156"/>
                        </a:cubicBezTo>
                        <a:cubicBezTo>
                          <a:pt x="141" y="156"/>
                          <a:pt x="142" y="155"/>
                          <a:pt x="142" y="155"/>
                        </a:cubicBezTo>
                        <a:cubicBezTo>
                          <a:pt x="141" y="162"/>
                          <a:pt x="139" y="168"/>
                          <a:pt x="136" y="175"/>
                        </a:cubicBezTo>
                        <a:cubicBezTo>
                          <a:pt x="135" y="176"/>
                          <a:pt x="134" y="176"/>
                          <a:pt x="133" y="176"/>
                        </a:cubicBezTo>
                        <a:cubicBezTo>
                          <a:pt x="136" y="170"/>
                          <a:pt x="138" y="163"/>
                          <a:pt x="140" y="156"/>
                        </a:cubicBezTo>
                        <a:close/>
                        <a:moveTo>
                          <a:pt x="147" y="152"/>
                        </a:moveTo>
                        <a:cubicBezTo>
                          <a:pt x="147" y="152"/>
                          <a:pt x="147" y="152"/>
                          <a:pt x="147" y="152"/>
                        </a:cubicBezTo>
                        <a:cubicBezTo>
                          <a:pt x="148" y="151"/>
                          <a:pt x="150" y="151"/>
                          <a:pt x="151" y="150"/>
                        </a:cubicBezTo>
                        <a:cubicBezTo>
                          <a:pt x="149" y="157"/>
                          <a:pt x="147" y="163"/>
                          <a:pt x="145" y="170"/>
                        </a:cubicBezTo>
                        <a:cubicBezTo>
                          <a:pt x="144" y="171"/>
                          <a:pt x="142" y="172"/>
                          <a:pt x="141" y="172"/>
                        </a:cubicBezTo>
                        <a:cubicBezTo>
                          <a:pt x="143" y="166"/>
                          <a:pt x="145" y="159"/>
                          <a:pt x="147" y="152"/>
                        </a:cubicBezTo>
                        <a:close/>
                        <a:moveTo>
                          <a:pt x="156" y="147"/>
                        </a:moveTo>
                        <a:cubicBezTo>
                          <a:pt x="156" y="147"/>
                          <a:pt x="156" y="147"/>
                          <a:pt x="156" y="146"/>
                        </a:cubicBezTo>
                        <a:cubicBezTo>
                          <a:pt x="157" y="145"/>
                          <a:pt x="158" y="144"/>
                          <a:pt x="160" y="143"/>
                        </a:cubicBezTo>
                        <a:cubicBezTo>
                          <a:pt x="158" y="150"/>
                          <a:pt x="156" y="157"/>
                          <a:pt x="154" y="163"/>
                        </a:cubicBezTo>
                        <a:cubicBezTo>
                          <a:pt x="154" y="163"/>
                          <a:pt x="154" y="163"/>
                          <a:pt x="154" y="163"/>
                        </a:cubicBezTo>
                        <a:cubicBezTo>
                          <a:pt x="153" y="164"/>
                          <a:pt x="151" y="165"/>
                          <a:pt x="150" y="166"/>
                        </a:cubicBezTo>
                        <a:cubicBezTo>
                          <a:pt x="152" y="160"/>
                          <a:pt x="154" y="154"/>
                          <a:pt x="156" y="147"/>
                        </a:cubicBezTo>
                        <a:close/>
                        <a:moveTo>
                          <a:pt x="165" y="139"/>
                        </a:moveTo>
                        <a:cubicBezTo>
                          <a:pt x="166" y="137"/>
                          <a:pt x="167" y="136"/>
                          <a:pt x="168" y="135"/>
                        </a:cubicBezTo>
                        <a:cubicBezTo>
                          <a:pt x="168" y="137"/>
                          <a:pt x="168" y="138"/>
                          <a:pt x="168" y="140"/>
                        </a:cubicBezTo>
                        <a:cubicBezTo>
                          <a:pt x="168" y="142"/>
                          <a:pt x="167" y="144"/>
                          <a:pt x="167" y="145"/>
                        </a:cubicBezTo>
                        <a:cubicBezTo>
                          <a:pt x="167" y="145"/>
                          <a:pt x="167" y="146"/>
                          <a:pt x="167" y="146"/>
                        </a:cubicBezTo>
                        <a:cubicBezTo>
                          <a:pt x="167" y="146"/>
                          <a:pt x="167" y="146"/>
                          <a:pt x="167" y="146"/>
                        </a:cubicBezTo>
                        <a:cubicBezTo>
                          <a:pt x="165" y="150"/>
                          <a:pt x="163" y="153"/>
                          <a:pt x="160" y="156"/>
                        </a:cubicBezTo>
                        <a:cubicBezTo>
                          <a:pt x="162" y="151"/>
                          <a:pt x="164" y="145"/>
                          <a:pt x="165" y="139"/>
                        </a:cubicBezTo>
                        <a:close/>
                        <a:moveTo>
                          <a:pt x="176" y="135"/>
                        </a:moveTo>
                        <a:cubicBezTo>
                          <a:pt x="176" y="130"/>
                          <a:pt x="177" y="124"/>
                          <a:pt x="177" y="119"/>
                        </a:cubicBezTo>
                        <a:cubicBezTo>
                          <a:pt x="178" y="119"/>
                          <a:pt x="178" y="119"/>
                          <a:pt x="178" y="118"/>
                        </a:cubicBezTo>
                        <a:cubicBezTo>
                          <a:pt x="178" y="118"/>
                          <a:pt x="178" y="118"/>
                          <a:pt x="178" y="118"/>
                        </a:cubicBezTo>
                        <a:cubicBezTo>
                          <a:pt x="180" y="114"/>
                          <a:pt x="181" y="108"/>
                          <a:pt x="182" y="103"/>
                        </a:cubicBezTo>
                        <a:cubicBezTo>
                          <a:pt x="182" y="114"/>
                          <a:pt x="180" y="125"/>
                          <a:pt x="176" y="135"/>
                        </a:cubicBezTo>
                        <a:close/>
                        <a:moveTo>
                          <a:pt x="177" y="65"/>
                        </a:moveTo>
                        <a:cubicBezTo>
                          <a:pt x="178" y="72"/>
                          <a:pt x="179" y="79"/>
                          <a:pt x="179" y="86"/>
                        </a:cubicBezTo>
                        <a:cubicBezTo>
                          <a:pt x="179" y="96"/>
                          <a:pt x="178" y="106"/>
                          <a:pt x="175" y="115"/>
                        </a:cubicBezTo>
                        <a:cubicBezTo>
                          <a:pt x="175" y="115"/>
                          <a:pt x="175" y="115"/>
                          <a:pt x="174" y="115"/>
                        </a:cubicBezTo>
                        <a:cubicBezTo>
                          <a:pt x="168" y="113"/>
                          <a:pt x="160" y="110"/>
                          <a:pt x="151" y="107"/>
                        </a:cubicBezTo>
                        <a:cubicBezTo>
                          <a:pt x="151" y="107"/>
                          <a:pt x="150" y="107"/>
                          <a:pt x="150" y="106"/>
                        </a:cubicBezTo>
                        <a:cubicBezTo>
                          <a:pt x="150" y="106"/>
                          <a:pt x="149" y="106"/>
                          <a:pt x="149" y="106"/>
                        </a:cubicBezTo>
                        <a:cubicBezTo>
                          <a:pt x="144" y="105"/>
                          <a:pt x="138" y="103"/>
                          <a:pt x="133" y="101"/>
                        </a:cubicBezTo>
                        <a:cubicBezTo>
                          <a:pt x="128" y="99"/>
                          <a:pt x="122" y="97"/>
                          <a:pt x="117" y="95"/>
                        </a:cubicBezTo>
                        <a:cubicBezTo>
                          <a:pt x="117" y="95"/>
                          <a:pt x="116" y="94"/>
                          <a:pt x="116" y="94"/>
                        </a:cubicBezTo>
                        <a:cubicBezTo>
                          <a:pt x="115" y="94"/>
                          <a:pt x="115" y="94"/>
                          <a:pt x="115" y="95"/>
                        </a:cubicBezTo>
                        <a:cubicBezTo>
                          <a:pt x="114" y="94"/>
                          <a:pt x="112" y="94"/>
                          <a:pt x="111" y="93"/>
                        </a:cubicBezTo>
                        <a:cubicBezTo>
                          <a:pt x="111" y="93"/>
                          <a:pt x="111" y="93"/>
                          <a:pt x="111" y="93"/>
                        </a:cubicBezTo>
                        <a:cubicBezTo>
                          <a:pt x="111" y="93"/>
                          <a:pt x="111" y="93"/>
                          <a:pt x="110" y="93"/>
                        </a:cubicBezTo>
                        <a:cubicBezTo>
                          <a:pt x="110" y="92"/>
                          <a:pt x="109" y="92"/>
                          <a:pt x="108" y="92"/>
                        </a:cubicBezTo>
                        <a:cubicBezTo>
                          <a:pt x="107" y="92"/>
                          <a:pt x="106" y="91"/>
                          <a:pt x="104" y="91"/>
                        </a:cubicBezTo>
                        <a:cubicBezTo>
                          <a:pt x="109" y="89"/>
                          <a:pt x="115" y="87"/>
                          <a:pt x="122" y="85"/>
                        </a:cubicBezTo>
                        <a:cubicBezTo>
                          <a:pt x="123" y="85"/>
                          <a:pt x="123" y="85"/>
                          <a:pt x="124" y="84"/>
                        </a:cubicBezTo>
                        <a:cubicBezTo>
                          <a:pt x="129" y="82"/>
                          <a:pt x="134" y="80"/>
                          <a:pt x="139" y="78"/>
                        </a:cubicBezTo>
                        <a:cubicBezTo>
                          <a:pt x="152" y="73"/>
                          <a:pt x="167" y="68"/>
                          <a:pt x="177" y="65"/>
                        </a:cubicBezTo>
                        <a:close/>
                        <a:moveTo>
                          <a:pt x="145" y="68"/>
                        </a:moveTo>
                        <a:cubicBezTo>
                          <a:pt x="142" y="69"/>
                          <a:pt x="139" y="71"/>
                          <a:pt x="136" y="72"/>
                        </a:cubicBezTo>
                        <a:cubicBezTo>
                          <a:pt x="138" y="67"/>
                          <a:pt x="140" y="62"/>
                          <a:pt x="143" y="57"/>
                        </a:cubicBezTo>
                        <a:cubicBezTo>
                          <a:pt x="143" y="57"/>
                          <a:pt x="143" y="56"/>
                          <a:pt x="143" y="56"/>
                        </a:cubicBezTo>
                        <a:cubicBezTo>
                          <a:pt x="145" y="55"/>
                          <a:pt x="147" y="54"/>
                          <a:pt x="150" y="52"/>
                        </a:cubicBezTo>
                        <a:cubicBezTo>
                          <a:pt x="148" y="58"/>
                          <a:pt x="147" y="63"/>
                          <a:pt x="145" y="68"/>
                        </a:cubicBezTo>
                        <a:close/>
                        <a:moveTo>
                          <a:pt x="131" y="75"/>
                        </a:moveTo>
                        <a:cubicBezTo>
                          <a:pt x="130" y="75"/>
                          <a:pt x="128" y="76"/>
                          <a:pt x="127" y="77"/>
                        </a:cubicBezTo>
                        <a:cubicBezTo>
                          <a:pt x="128" y="73"/>
                          <a:pt x="130" y="69"/>
                          <a:pt x="132" y="65"/>
                        </a:cubicBezTo>
                        <a:cubicBezTo>
                          <a:pt x="132" y="64"/>
                          <a:pt x="132" y="63"/>
                          <a:pt x="132" y="62"/>
                        </a:cubicBezTo>
                        <a:cubicBezTo>
                          <a:pt x="134" y="61"/>
                          <a:pt x="135" y="60"/>
                          <a:pt x="137" y="59"/>
                        </a:cubicBezTo>
                        <a:cubicBezTo>
                          <a:pt x="135" y="64"/>
                          <a:pt x="133" y="69"/>
                          <a:pt x="131" y="75"/>
                        </a:cubicBezTo>
                        <a:close/>
                        <a:moveTo>
                          <a:pt x="122" y="79"/>
                        </a:moveTo>
                        <a:cubicBezTo>
                          <a:pt x="120" y="80"/>
                          <a:pt x="119" y="80"/>
                          <a:pt x="118" y="81"/>
                        </a:cubicBezTo>
                        <a:cubicBezTo>
                          <a:pt x="120" y="77"/>
                          <a:pt x="121" y="73"/>
                          <a:pt x="122" y="69"/>
                        </a:cubicBezTo>
                        <a:cubicBezTo>
                          <a:pt x="122" y="69"/>
                          <a:pt x="122" y="68"/>
                          <a:pt x="122" y="68"/>
                        </a:cubicBezTo>
                        <a:cubicBezTo>
                          <a:pt x="124" y="67"/>
                          <a:pt x="126" y="66"/>
                          <a:pt x="128" y="65"/>
                        </a:cubicBezTo>
                        <a:cubicBezTo>
                          <a:pt x="125" y="70"/>
                          <a:pt x="123" y="74"/>
                          <a:pt x="122" y="79"/>
                        </a:cubicBezTo>
                        <a:close/>
                        <a:moveTo>
                          <a:pt x="113" y="83"/>
                        </a:moveTo>
                        <a:cubicBezTo>
                          <a:pt x="112" y="83"/>
                          <a:pt x="111" y="84"/>
                          <a:pt x="110" y="84"/>
                        </a:cubicBezTo>
                        <a:cubicBezTo>
                          <a:pt x="109" y="84"/>
                          <a:pt x="109" y="85"/>
                          <a:pt x="109" y="85"/>
                        </a:cubicBezTo>
                        <a:cubicBezTo>
                          <a:pt x="108" y="85"/>
                          <a:pt x="107" y="86"/>
                          <a:pt x="106" y="86"/>
                        </a:cubicBezTo>
                        <a:cubicBezTo>
                          <a:pt x="107" y="83"/>
                          <a:pt x="109" y="79"/>
                          <a:pt x="110" y="76"/>
                        </a:cubicBezTo>
                        <a:cubicBezTo>
                          <a:pt x="110" y="76"/>
                          <a:pt x="110" y="75"/>
                          <a:pt x="110" y="75"/>
                        </a:cubicBezTo>
                        <a:cubicBezTo>
                          <a:pt x="113" y="74"/>
                          <a:pt x="115" y="72"/>
                          <a:pt x="117" y="71"/>
                        </a:cubicBezTo>
                        <a:cubicBezTo>
                          <a:pt x="116" y="75"/>
                          <a:pt x="115" y="79"/>
                          <a:pt x="113" y="83"/>
                        </a:cubicBezTo>
                        <a:close/>
                        <a:moveTo>
                          <a:pt x="102" y="87"/>
                        </a:moveTo>
                        <a:cubicBezTo>
                          <a:pt x="100" y="88"/>
                          <a:pt x="99" y="88"/>
                          <a:pt x="98" y="88"/>
                        </a:cubicBezTo>
                        <a:cubicBezTo>
                          <a:pt x="98" y="88"/>
                          <a:pt x="98" y="88"/>
                          <a:pt x="98" y="88"/>
                        </a:cubicBezTo>
                        <a:cubicBezTo>
                          <a:pt x="98" y="88"/>
                          <a:pt x="98" y="88"/>
                          <a:pt x="98" y="88"/>
                        </a:cubicBezTo>
                        <a:cubicBezTo>
                          <a:pt x="98" y="88"/>
                          <a:pt x="98" y="88"/>
                          <a:pt x="97" y="88"/>
                        </a:cubicBezTo>
                        <a:cubicBezTo>
                          <a:pt x="97" y="88"/>
                          <a:pt x="97" y="88"/>
                          <a:pt x="97" y="88"/>
                        </a:cubicBezTo>
                        <a:cubicBezTo>
                          <a:pt x="97" y="88"/>
                          <a:pt x="97" y="88"/>
                          <a:pt x="97" y="88"/>
                        </a:cubicBezTo>
                        <a:cubicBezTo>
                          <a:pt x="97" y="87"/>
                          <a:pt x="97" y="85"/>
                          <a:pt x="97" y="83"/>
                        </a:cubicBezTo>
                        <a:cubicBezTo>
                          <a:pt x="97" y="83"/>
                          <a:pt x="98" y="83"/>
                          <a:pt x="98" y="83"/>
                        </a:cubicBezTo>
                        <a:cubicBezTo>
                          <a:pt x="99" y="82"/>
                          <a:pt x="102" y="80"/>
                          <a:pt x="105" y="79"/>
                        </a:cubicBezTo>
                        <a:cubicBezTo>
                          <a:pt x="104" y="81"/>
                          <a:pt x="103" y="84"/>
                          <a:pt x="102" y="87"/>
                        </a:cubicBezTo>
                        <a:close/>
                        <a:moveTo>
                          <a:pt x="98" y="107"/>
                        </a:moveTo>
                        <a:cubicBezTo>
                          <a:pt x="98" y="107"/>
                          <a:pt x="98" y="107"/>
                          <a:pt x="98" y="107"/>
                        </a:cubicBezTo>
                        <a:cubicBezTo>
                          <a:pt x="98" y="107"/>
                          <a:pt x="98" y="107"/>
                          <a:pt x="98" y="107"/>
                        </a:cubicBezTo>
                        <a:cubicBezTo>
                          <a:pt x="98" y="108"/>
                          <a:pt x="98" y="108"/>
                          <a:pt x="97" y="108"/>
                        </a:cubicBezTo>
                        <a:cubicBezTo>
                          <a:pt x="97" y="106"/>
                          <a:pt x="96" y="104"/>
                          <a:pt x="95" y="102"/>
                        </a:cubicBezTo>
                        <a:cubicBezTo>
                          <a:pt x="96" y="103"/>
                          <a:pt x="97" y="105"/>
                          <a:pt x="98" y="107"/>
                        </a:cubicBezTo>
                        <a:close/>
                        <a:moveTo>
                          <a:pt x="100" y="111"/>
                        </a:moveTo>
                        <a:cubicBezTo>
                          <a:pt x="100" y="112"/>
                          <a:pt x="101" y="112"/>
                          <a:pt x="101" y="112"/>
                        </a:cubicBezTo>
                        <a:cubicBezTo>
                          <a:pt x="101" y="114"/>
                          <a:pt x="100" y="115"/>
                          <a:pt x="100" y="116"/>
                        </a:cubicBezTo>
                        <a:cubicBezTo>
                          <a:pt x="100" y="115"/>
                          <a:pt x="99" y="114"/>
                          <a:pt x="99" y="114"/>
                        </a:cubicBezTo>
                        <a:cubicBezTo>
                          <a:pt x="100" y="113"/>
                          <a:pt x="100" y="112"/>
                          <a:pt x="100" y="111"/>
                        </a:cubicBezTo>
                        <a:close/>
                        <a:moveTo>
                          <a:pt x="105" y="130"/>
                        </a:moveTo>
                        <a:cubicBezTo>
                          <a:pt x="105" y="130"/>
                          <a:pt x="105" y="129"/>
                          <a:pt x="105" y="129"/>
                        </a:cubicBezTo>
                        <a:cubicBezTo>
                          <a:pt x="105" y="128"/>
                          <a:pt x="106" y="126"/>
                          <a:pt x="107" y="124"/>
                        </a:cubicBezTo>
                        <a:cubicBezTo>
                          <a:pt x="108" y="125"/>
                          <a:pt x="108" y="127"/>
                          <a:pt x="109" y="128"/>
                        </a:cubicBezTo>
                        <a:cubicBezTo>
                          <a:pt x="108" y="130"/>
                          <a:pt x="107" y="132"/>
                          <a:pt x="106" y="134"/>
                        </a:cubicBezTo>
                        <a:cubicBezTo>
                          <a:pt x="106" y="133"/>
                          <a:pt x="105" y="131"/>
                          <a:pt x="105" y="130"/>
                        </a:cubicBezTo>
                        <a:close/>
                        <a:moveTo>
                          <a:pt x="111" y="132"/>
                        </a:moveTo>
                        <a:cubicBezTo>
                          <a:pt x="111" y="132"/>
                          <a:pt x="111" y="132"/>
                          <a:pt x="111" y="132"/>
                        </a:cubicBezTo>
                        <a:cubicBezTo>
                          <a:pt x="112" y="134"/>
                          <a:pt x="113" y="136"/>
                          <a:pt x="114" y="137"/>
                        </a:cubicBezTo>
                        <a:cubicBezTo>
                          <a:pt x="113" y="140"/>
                          <a:pt x="111" y="142"/>
                          <a:pt x="110" y="145"/>
                        </a:cubicBezTo>
                        <a:cubicBezTo>
                          <a:pt x="109" y="143"/>
                          <a:pt x="109" y="141"/>
                          <a:pt x="108" y="139"/>
                        </a:cubicBezTo>
                        <a:cubicBezTo>
                          <a:pt x="109" y="137"/>
                          <a:pt x="110" y="135"/>
                          <a:pt x="111" y="132"/>
                        </a:cubicBezTo>
                        <a:close/>
                        <a:moveTo>
                          <a:pt x="112" y="149"/>
                        </a:moveTo>
                        <a:cubicBezTo>
                          <a:pt x="113" y="146"/>
                          <a:pt x="115" y="144"/>
                          <a:pt x="116" y="141"/>
                        </a:cubicBezTo>
                        <a:cubicBezTo>
                          <a:pt x="117" y="143"/>
                          <a:pt x="118" y="144"/>
                          <a:pt x="118" y="145"/>
                        </a:cubicBezTo>
                        <a:cubicBezTo>
                          <a:pt x="117" y="148"/>
                          <a:pt x="115" y="151"/>
                          <a:pt x="114" y="154"/>
                        </a:cubicBezTo>
                        <a:cubicBezTo>
                          <a:pt x="113" y="153"/>
                          <a:pt x="112" y="151"/>
                          <a:pt x="112" y="150"/>
                        </a:cubicBezTo>
                        <a:cubicBezTo>
                          <a:pt x="112" y="149"/>
                          <a:pt x="112" y="149"/>
                          <a:pt x="112" y="149"/>
                        </a:cubicBezTo>
                        <a:close/>
                        <a:moveTo>
                          <a:pt x="113" y="165"/>
                        </a:moveTo>
                        <a:cubicBezTo>
                          <a:pt x="113" y="165"/>
                          <a:pt x="113" y="165"/>
                          <a:pt x="113" y="165"/>
                        </a:cubicBezTo>
                        <a:cubicBezTo>
                          <a:pt x="113" y="167"/>
                          <a:pt x="113" y="168"/>
                          <a:pt x="113" y="170"/>
                        </a:cubicBezTo>
                        <a:cubicBezTo>
                          <a:pt x="113" y="170"/>
                          <a:pt x="112" y="171"/>
                          <a:pt x="112" y="171"/>
                        </a:cubicBezTo>
                        <a:cubicBezTo>
                          <a:pt x="112" y="171"/>
                          <a:pt x="112" y="171"/>
                          <a:pt x="112" y="171"/>
                        </a:cubicBezTo>
                        <a:cubicBezTo>
                          <a:pt x="110" y="175"/>
                          <a:pt x="108" y="180"/>
                          <a:pt x="106" y="184"/>
                        </a:cubicBezTo>
                        <a:cubicBezTo>
                          <a:pt x="106" y="184"/>
                          <a:pt x="105" y="184"/>
                          <a:pt x="104" y="184"/>
                        </a:cubicBezTo>
                        <a:cubicBezTo>
                          <a:pt x="107" y="178"/>
                          <a:pt x="109" y="171"/>
                          <a:pt x="112" y="165"/>
                        </a:cubicBezTo>
                        <a:cubicBezTo>
                          <a:pt x="112" y="165"/>
                          <a:pt x="113" y="165"/>
                          <a:pt x="113" y="165"/>
                        </a:cubicBezTo>
                        <a:close/>
                        <a:moveTo>
                          <a:pt x="100" y="185"/>
                        </a:moveTo>
                        <a:cubicBezTo>
                          <a:pt x="98" y="185"/>
                          <a:pt x="95" y="185"/>
                          <a:pt x="93" y="185"/>
                        </a:cubicBezTo>
                        <a:cubicBezTo>
                          <a:pt x="96" y="179"/>
                          <a:pt x="99" y="173"/>
                          <a:pt x="102" y="166"/>
                        </a:cubicBezTo>
                        <a:cubicBezTo>
                          <a:pt x="104" y="166"/>
                          <a:pt x="106" y="166"/>
                          <a:pt x="107" y="166"/>
                        </a:cubicBezTo>
                        <a:cubicBezTo>
                          <a:pt x="105" y="172"/>
                          <a:pt x="102" y="178"/>
                          <a:pt x="100" y="185"/>
                        </a:cubicBezTo>
                        <a:close/>
                        <a:moveTo>
                          <a:pt x="170" y="56"/>
                        </a:moveTo>
                        <a:cubicBezTo>
                          <a:pt x="169" y="57"/>
                          <a:pt x="168" y="57"/>
                          <a:pt x="168" y="58"/>
                        </a:cubicBezTo>
                        <a:cubicBezTo>
                          <a:pt x="170" y="53"/>
                          <a:pt x="171" y="48"/>
                          <a:pt x="173" y="42"/>
                        </a:cubicBezTo>
                        <a:cubicBezTo>
                          <a:pt x="172" y="47"/>
                          <a:pt x="171" y="52"/>
                          <a:pt x="170" y="56"/>
                        </a:cubicBezTo>
                        <a:close/>
                        <a:moveTo>
                          <a:pt x="107" y="4"/>
                        </a:moveTo>
                        <a:cubicBezTo>
                          <a:pt x="110" y="4"/>
                          <a:pt x="113" y="4"/>
                          <a:pt x="116" y="4"/>
                        </a:cubicBezTo>
                        <a:cubicBezTo>
                          <a:pt x="137" y="6"/>
                          <a:pt x="158" y="14"/>
                          <a:pt x="169" y="29"/>
                        </a:cubicBezTo>
                        <a:cubicBezTo>
                          <a:pt x="171" y="31"/>
                          <a:pt x="172" y="33"/>
                          <a:pt x="174" y="36"/>
                        </a:cubicBezTo>
                        <a:cubicBezTo>
                          <a:pt x="171" y="37"/>
                          <a:pt x="168" y="38"/>
                          <a:pt x="165" y="40"/>
                        </a:cubicBezTo>
                        <a:cubicBezTo>
                          <a:pt x="164" y="40"/>
                          <a:pt x="163" y="40"/>
                          <a:pt x="163" y="41"/>
                        </a:cubicBezTo>
                        <a:cubicBezTo>
                          <a:pt x="151" y="47"/>
                          <a:pt x="137" y="55"/>
                          <a:pt x="125" y="62"/>
                        </a:cubicBezTo>
                        <a:cubicBezTo>
                          <a:pt x="117" y="67"/>
                          <a:pt x="109" y="71"/>
                          <a:pt x="104" y="74"/>
                        </a:cubicBezTo>
                        <a:cubicBezTo>
                          <a:pt x="102" y="76"/>
                          <a:pt x="100" y="77"/>
                          <a:pt x="98" y="78"/>
                        </a:cubicBezTo>
                        <a:cubicBezTo>
                          <a:pt x="100" y="50"/>
                          <a:pt x="104" y="32"/>
                          <a:pt x="107" y="4"/>
                        </a:cubicBezTo>
                        <a:close/>
                        <a:moveTo>
                          <a:pt x="17" y="48"/>
                        </a:moveTo>
                        <a:cubicBezTo>
                          <a:pt x="32" y="26"/>
                          <a:pt x="60" y="13"/>
                          <a:pt x="89" y="10"/>
                        </a:cubicBezTo>
                        <a:cubicBezTo>
                          <a:pt x="89" y="12"/>
                          <a:pt x="89" y="14"/>
                          <a:pt x="89" y="17"/>
                        </a:cubicBezTo>
                        <a:cubicBezTo>
                          <a:pt x="88" y="30"/>
                          <a:pt x="88" y="54"/>
                          <a:pt x="88" y="71"/>
                        </a:cubicBezTo>
                        <a:cubicBezTo>
                          <a:pt x="88" y="80"/>
                          <a:pt x="88" y="88"/>
                          <a:pt x="88" y="91"/>
                        </a:cubicBezTo>
                        <a:cubicBezTo>
                          <a:pt x="88" y="91"/>
                          <a:pt x="88" y="91"/>
                          <a:pt x="88" y="92"/>
                        </a:cubicBezTo>
                        <a:cubicBezTo>
                          <a:pt x="88" y="92"/>
                          <a:pt x="88" y="92"/>
                          <a:pt x="88" y="93"/>
                        </a:cubicBezTo>
                        <a:cubicBezTo>
                          <a:pt x="88" y="93"/>
                          <a:pt x="88" y="93"/>
                          <a:pt x="88" y="93"/>
                        </a:cubicBezTo>
                        <a:cubicBezTo>
                          <a:pt x="89" y="95"/>
                          <a:pt x="92" y="103"/>
                          <a:pt x="95" y="113"/>
                        </a:cubicBezTo>
                        <a:cubicBezTo>
                          <a:pt x="95" y="114"/>
                          <a:pt x="95" y="114"/>
                          <a:pt x="95" y="114"/>
                        </a:cubicBezTo>
                        <a:cubicBezTo>
                          <a:pt x="94" y="115"/>
                          <a:pt x="95" y="116"/>
                          <a:pt x="96" y="117"/>
                        </a:cubicBezTo>
                        <a:cubicBezTo>
                          <a:pt x="96" y="117"/>
                          <a:pt x="96" y="117"/>
                          <a:pt x="96" y="117"/>
                        </a:cubicBezTo>
                        <a:cubicBezTo>
                          <a:pt x="98" y="124"/>
                          <a:pt x="101" y="132"/>
                          <a:pt x="104" y="139"/>
                        </a:cubicBezTo>
                        <a:cubicBezTo>
                          <a:pt x="104" y="140"/>
                          <a:pt x="104" y="141"/>
                          <a:pt x="104" y="141"/>
                        </a:cubicBezTo>
                        <a:cubicBezTo>
                          <a:pt x="107" y="149"/>
                          <a:pt x="110" y="156"/>
                          <a:pt x="112" y="161"/>
                        </a:cubicBezTo>
                        <a:cubicBezTo>
                          <a:pt x="112" y="161"/>
                          <a:pt x="111" y="161"/>
                          <a:pt x="111" y="161"/>
                        </a:cubicBezTo>
                        <a:cubicBezTo>
                          <a:pt x="111" y="161"/>
                          <a:pt x="110" y="161"/>
                          <a:pt x="110" y="161"/>
                        </a:cubicBezTo>
                        <a:cubicBezTo>
                          <a:pt x="104" y="162"/>
                          <a:pt x="97" y="163"/>
                          <a:pt x="91" y="163"/>
                        </a:cubicBezTo>
                        <a:cubicBezTo>
                          <a:pt x="91" y="163"/>
                          <a:pt x="90" y="163"/>
                          <a:pt x="90" y="163"/>
                        </a:cubicBezTo>
                        <a:cubicBezTo>
                          <a:pt x="90" y="163"/>
                          <a:pt x="90" y="162"/>
                          <a:pt x="89" y="162"/>
                        </a:cubicBezTo>
                        <a:cubicBezTo>
                          <a:pt x="88" y="162"/>
                          <a:pt x="87" y="162"/>
                          <a:pt x="87" y="163"/>
                        </a:cubicBezTo>
                        <a:cubicBezTo>
                          <a:pt x="82" y="163"/>
                          <a:pt x="76" y="162"/>
                          <a:pt x="71" y="161"/>
                        </a:cubicBezTo>
                        <a:cubicBezTo>
                          <a:pt x="71" y="161"/>
                          <a:pt x="70" y="160"/>
                          <a:pt x="70" y="160"/>
                        </a:cubicBezTo>
                        <a:cubicBezTo>
                          <a:pt x="69" y="159"/>
                          <a:pt x="68" y="160"/>
                          <a:pt x="68" y="160"/>
                        </a:cubicBezTo>
                        <a:cubicBezTo>
                          <a:pt x="61" y="159"/>
                          <a:pt x="55" y="156"/>
                          <a:pt x="48" y="153"/>
                        </a:cubicBezTo>
                        <a:cubicBezTo>
                          <a:pt x="48" y="153"/>
                          <a:pt x="48" y="152"/>
                          <a:pt x="47" y="152"/>
                        </a:cubicBezTo>
                        <a:cubicBezTo>
                          <a:pt x="47" y="152"/>
                          <a:pt x="46" y="152"/>
                          <a:pt x="46" y="152"/>
                        </a:cubicBezTo>
                        <a:cubicBezTo>
                          <a:pt x="40" y="149"/>
                          <a:pt x="34" y="145"/>
                          <a:pt x="29" y="141"/>
                        </a:cubicBezTo>
                        <a:cubicBezTo>
                          <a:pt x="20" y="134"/>
                          <a:pt x="14" y="125"/>
                          <a:pt x="10" y="115"/>
                        </a:cubicBezTo>
                        <a:cubicBezTo>
                          <a:pt x="10" y="115"/>
                          <a:pt x="10" y="114"/>
                          <a:pt x="9" y="113"/>
                        </a:cubicBezTo>
                        <a:cubicBezTo>
                          <a:pt x="7" y="106"/>
                          <a:pt x="5" y="98"/>
                          <a:pt x="5" y="90"/>
                        </a:cubicBezTo>
                        <a:cubicBezTo>
                          <a:pt x="5" y="90"/>
                          <a:pt x="5" y="89"/>
                          <a:pt x="5" y="89"/>
                        </a:cubicBezTo>
                        <a:cubicBezTo>
                          <a:pt x="5" y="88"/>
                          <a:pt x="5" y="87"/>
                          <a:pt x="5" y="87"/>
                        </a:cubicBezTo>
                        <a:cubicBezTo>
                          <a:pt x="5" y="73"/>
                          <a:pt x="9" y="59"/>
                          <a:pt x="17" y="48"/>
                        </a:cubicBezTo>
                        <a:close/>
                        <a:moveTo>
                          <a:pt x="14" y="143"/>
                        </a:moveTo>
                        <a:cubicBezTo>
                          <a:pt x="15" y="140"/>
                          <a:pt x="16" y="138"/>
                          <a:pt x="17" y="135"/>
                        </a:cubicBezTo>
                        <a:cubicBezTo>
                          <a:pt x="18" y="136"/>
                          <a:pt x="19" y="137"/>
                          <a:pt x="19" y="138"/>
                        </a:cubicBezTo>
                        <a:cubicBezTo>
                          <a:pt x="18" y="140"/>
                          <a:pt x="16" y="143"/>
                          <a:pt x="15" y="145"/>
                        </a:cubicBezTo>
                        <a:cubicBezTo>
                          <a:pt x="15" y="144"/>
                          <a:pt x="14" y="143"/>
                          <a:pt x="14" y="143"/>
                        </a:cubicBezTo>
                        <a:close/>
                        <a:moveTo>
                          <a:pt x="10" y="125"/>
                        </a:moveTo>
                        <a:cubicBezTo>
                          <a:pt x="10" y="125"/>
                          <a:pt x="10" y="125"/>
                          <a:pt x="10" y="125"/>
                        </a:cubicBezTo>
                        <a:cubicBezTo>
                          <a:pt x="10" y="125"/>
                          <a:pt x="10" y="125"/>
                          <a:pt x="10" y="125"/>
                        </a:cubicBezTo>
                        <a:cubicBezTo>
                          <a:pt x="9" y="126"/>
                          <a:pt x="9" y="127"/>
                          <a:pt x="8" y="129"/>
                        </a:cubicBezTo>
                        <a:cubicBezTo>
                          <a:pt x="7" y="127"/>
                          <a:pt x="7" y="125"/>
                          <a:pt x="6" y="123"/>
                        </a:cubicBezTo>
                        <a:cubicBezTo>
                          <a:pt x="7" y="122"/>
                          <a:pt x="7" y="121"/>
                          <a:pt x="8" y="120"/>
                        </a:cubicBezTo>
                        <a:cubicBezTo>
                          <a:pt x="8" y="122"/>
                          <a:pt x="9" y="123"/>
                          <a:pt x="10" y="125"/>
                        </a:cubicBezTo>
                        <a:close/>
                        <a:moveTo>
                          <a:pt x="12" y="129"/>
                        </a:moveTo>
                        <a:cubicBezTo>
                          <a:pt x="13" y="130"/>
                          <a:pt x="14" y="131"/>
                          <a:pt x="15" y="132"/>
                        </a:cubicBezTo>
                        <a:cubicBezTo>
                          <a:pt x="14" y="134"/>
                          <a:pt x="13" y="136"/>
                          <a:pt x="11" y="138"/>
                        </a:cubicBezTo>
                        <a:cubicBezTo>
                          <a:pt x="11" y="137"/>
                          <a:pt x="10" y="135"/>
                          <a:pt x="9" y="134"/>
                        </a:cubicBezTo>
                        <a:cubicBezTo>
                          <a:pt x="10" y="132"/>
                          <a:pt x="11" y="130"/>
                          <a:pt x="12" y="129"/>
                        </a:cubicBezTo>
                        <a:close/>
                        <a:moveTo>
                          <a:pt x="22" y="140"/>
                        </a:moveTo>
                        <a:cubicBezTo>
                          <a:pt x="23" y="142"/>
                          <a:pt x="25" y="143"/>
                          <a:pt x="26" y="144"/>
                        </a:cubicBezTo>
                        <a:cubicBezTo>
                          <a:pt x="24" y="147"/>
                          <a:pt x="23" y="151"/>
                          <a:pt x="21" y="154"/>
                        </a:cubicBezTo>
                        <a:cubicBezTo>
                          <a:pt x="20" y="153"/>
                          <a:pt x="19" y="151"/>
                          <a:pt x="18" y="149"/>
                        </a:cubicBezTo>
                        <a:cubicBezTo>
                          <a:pt x="19" y="146"/>
                          <a:pt x="20" y="143"/>
                          <a:pt x="22" y="140"/>
                        </a:cubicBezTo>
                        <a:close/>
                        <a:moveTo>
                          <a:pt x="4" y="110"/>
                        </a:moveTo>
                        <a:cubicBezTo>
                          <a:pt x="4" y="112"/>
                          <a:pt x="5" y="113"/>
                          <a:pt x="6" y="115"/>
                        </a:cubicBezTo>
                        <a:cubicBezTo>
                          <a:pt x="5" y="116"/>
                          <a:pt x="5" y="116"/>
                          <a:pt x="5" y="117"/>
                        </a:cubicBezTo>
                        <a:cubicBezTo>
                          <a:pt x="4" y="115"/>
                          <a:pt x="4" y="112"/>
                          <a:pt x="4" y="110"/>
                        </a:cubicBezTo>
                        <a:close/>
                        <a:moveTo>
                          <a:pt x="24" y="157"/>
                        </a:moveTo>
                        <a:cubicBezTo>
                          <a:pt x="26" y="154"/>
                          <a:pt x="27" y="150"/>
                          <a:pt x="29" y="146"/>
                        </a:cubicBezTo>
                        <a:cubicBezTo>
                          <a:pt x="31" y="147"/>
                          <a:pt x="32" y="148"/>
                          <a:pt x="33" y="149"/>
                        </a:cubicBezTo>
                        <a:cubicBezTo>
                          <a:pt x="31" y="153"/>
                          <a:pt x="29" y="157"/>
                          <a:pt x="28" y="161"/>
                        </a:cubicBezTo>
                        <a:cubicBezTo>
                          <a:pt x="27" y="161"/>
                          <a:pt x="27" y="160"/>
                          <a:pt x="26" y="160"/>
                        </a:cubicBezTo>
                        <a:cubicBezTo>
                          <a:pt x="26" y="159"/>
                          <a:pt x="25" y="158"/>
                          <a:pt x="24" y="1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9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5007" y="1727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0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4742" y="1284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1" name="Freeform 187"/>
                  <p:cNvSpPr>
                    <a:spLocks noEditPoints="1"/>
                  </p:cNvSpPr>
                  <p:nvPr/>
                </p:nvSpPr>
                <p:spPr bwMode="auto">
                  <a:xfrm>
                    <a:off x="4732" y="1100"/>
                    <a:ext cx="48" cy="66"/>
                  </a:xfrm>
                  <a:custGeom>
                    <a:avLst/>
                    <a:gdLst>
                      <a:gd name="T0" fmla="*/ 4 w 20"/>
                      <a:gd name="T1" fmla="*/ 27 h 28"/>
                      <a:gd name="T2" fmla="*/ 8 w 20"/>
                      <a:gd name="T3" fmla="*/ 28 h 28"/>
                      <a:gd name="T4" fmla="*/ 17 w 20"/>
                      <a:gd name="T5" fmla="*/ 23 h 28"/>
                      <a:gd name="T6" fmla="*/ 20 w 20"/>
                      <a:gd name="T7" fmla="*/ 10 h 28"/>
                      <a:gd name="T8" fmla="*/ 18 w 20"/>
                      <a:gd name="T9" fmla="*/ 10 h 28"/>
                      <a:gd name="T10" fmla="*/ 20 w 20"/>
                      <a:gd name="T11" fmla="*/ 10 h 28"/>
                      <a:gd name="T12" fmla="*/ 20 w 20"/>
                      <a:gd name="T13" fmla="*/ 9 h 28"/>
                      <a:gd name="T14" fmla="*/ 19 w 20"/>
                      <a:gd name="T15" fmla="*/ 4 h 28"/>
                      <a:gd name="T16" fmla="*/ 16 w 20"/>
                      <a:gd name="T17" fmla="*/ 1 h 28"/>
                      <a:gd name="T18" fmla="*/ 12 w 20"/>
                      <a:gd name="T19" fmla="*/ 0 h 28"/>
                      <a:gd name="T20" fmla="*/ 7 w 20"/>
                      <a:gd name="T21" fmla="*/ 2 h 28"/>
                      <a:gd name="T22" fmla="*/ 1 w 20"/>
                      <a:gd name="T23" fmla="*/ 11 h 28"/>
                      <a:gd name="T24" fmla="*/ 0 w 20"/>
                      <a:gd name="T25" fmla="*/ 18 h 28"/>
                      <a:gd name="T26" fmla="*/ 0 w 20"/>
                      <a:gd name="T27" fmla="*/ 23 h 28"/>
                      <a:gd name="T28" fmla="*/ 4 w 20"/>
                      <a:gd name="T29" fmla="*/ 27 h 28"/>
                      <a:gd name="T30" fmla="*/ 14 w 20"/>
                      <a:gd name="T31" fmla="*/ 21 h 28"/>
                      <a:gd name="T32" fmla="*/ 8 w 20"/>
                      <a:gd name="T33" fmla="*/ 25 h 28"/>
                      <a:gd name="T34" fmla="*/ 6 w 20"/>
                      <a:gd name="T35" fmla="*/ 24 h 28"/>
                      <a:gd name="T36" fmla="*/ 4 w 20"/>
                      <a:gd name="T37" fmla="*/ 22 h 28"/>
                      <a:gd name="T38" fmla="*/ 4 w 20"/>
                      <a:gd name="T39" fmla="*/ 21 h 28"/>
                      <a:gd name="T40" fmla="*/ 4 w 20"/>
                      <a:gd name="T41" fmla="*/ 21 h 28"/>
                      <a:gd name="T42" fmla="*/ 4 w 20"/>
                      <a:gd name="T43" fmla="*/ 21 h 28"/>
                      <a:gd name="T44" fmla="*/ 9 w 20"/>
                      <a:gd name="T45" fmla="*/ 13 h 28"/>
                      <a:gd name="T46" fmla="*/ 12 w 20"/>
                      <a:gd name="T47" fmla="*/ 12 h 28"/>
                      <a:gd name="T48" fmla="*/ 14 w 20"/>
                      <a:gd name="T49" fmla="*/ 13 h 28"/>
                      <a:gd name="T50" fmla="*/ 16 w 20"/>
                      <a:gd name="T51" fmla="*/ 14 h 28"/>
                      <a:gd name="T52" fmla="*/ 16 w 20"/>
                      <a:gd name="T53" fmla="*/ 16 h 28"/>
                      <a:gd name="T54" fmla="*/ 14 w 20"/>
                      <a:gd name="T55" fmla="*/ 21 h 28"/>
                      <a:gd name="T56" fmla="*/ 11 w 20"/>
                      <a:gd name="T57" fmla="*/ 4 h 28"/>
                      <a:gd name="T58" fmla="*/ 9 w 20"/>
                      <a:gd name="T59" fmla="*/ 9 h 28"/>
                      <a:gd name="T60" fmla="*/ 8 w 20"/>
                      <a:gd name="T61" fmla="*/ 9 h 28"/>
                      <a:gd name="T62" fmla="*/ 10 w 20"/>
                      <a:gd name="T63" fmla="*/ 5 h 28"/>
                      <a:gd name="T64" fmla="*/ 11 w 20"/>
                      <a:gd name="T65" fmla="*/ 4 h 28"/>
                      <a:gd name="T66" fmla="*/ 17 w 20"/>
                      <a:gd name="T67" fmla="*/ 10 h 28"/>
                      <a:gd name="T68" fmla="*/ 16 w 20"/>
                      <a:gd name="T69" fmla="*/ 10 h 28"/>
                      <a:gd name="T70" fmla="*/ 17 w 20"/>
                      <a:gd name="T71" fmla="*/ 8 h 28"/>
                      <a:gd name="T72" fmla="*/ 17 w 20"/>
                      <a:gd name="T73" fmla="*/ 9 h 28"/>
                      <a:gd name="T74" fmla="*/ 17 w 20"/>
                      <a:gd name="T75" fmla="*/ 10 h 28"/>
                      <a:gd name="T76" fmla="*/ 17 w 20"/>
                      <a:gd name="T77" fmla="*/ 10 h 28"/>
                      <a:gd name="T78" fmla="*/ 17 w 20"/>
                      <a:gd name="T79" fmla="*/ 10 h 28"/>
                      <a:gd name="T80" fmla="*/ 15 w 20"/>
                      <a:gd name="T81" fmla="*/ 5 h 28"/>
                      <a:gd name="T82" fmla="*/ 13 w 20"/>
                      <a:gd name="T83" fmla="*/ 9 h 28"/>
                      <a:gd name="T84" fmla="*/ 12 w 20"/>
                      <a:gd name="T85" fmla="*/ 9 h 28"/>
                      <a:gd name="T86" fmla="*/ 13 w 20"/>
                      <a:gd name="T87" fmla="*/ 4 h 28"/>
                      <a:gd name="T88" fmla="*/ 15 w 20"/>
                      <a:gd name="T89" fmla="*/ 5 h 28"/>
                      <a:gd name="T90" fmla="*/ 15 w 20"/>
                      <a:gd name="T91" fmla="*/ 5 h 28"/>
                      <a:gd name="T92" fmla="*/ 6 w 20"/>
                      <a:gd name="T93" fmla="*/ 9 h 28"/>
                      <a:gd name="T94" fmla="*/ 5 w 20"/>
                      <a:gd name="T95" fmla="*/ 12 h 28"/>
                      <a:gd name="T96" fmla="*/ 4 w 20"/>
                      <a:gd name="T97" fmla="*/ 12 h 28"/>
                      <a:gd name="T98" fmla="*/ 4 w 20"/>
                      <a:gd name="T99" fmla="*/ 12 h 28"/>
                      <a:gd name="T100" fmla="*/ 6 w 20"/>
                      <a:gd name="T101" fmla="*/ 9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0" h="28">
                        <a:moveTo>
                          <a:pt x="4" y="27"/>
                        </a:moveTo>
                        <a:cubicBezTo>
                          <a:pt x="5" y="28"/>
                          <a:pt x="7" y="28"/>
                          <a:pt x="8" y="28"/>
                        </a:cubicBezTo>
                        <a:cubicBezTo>
                          <a:pt x="12" y="28"/>
                          <a:pt x="15" y="26"/>
                          <a:pt x="17" y="23"/>
                        </a:cubicBezTo>
                        <a:cubicBezTo>
                          <a:pt x="20" y="19"/>
                          <a:pt x="20" y="14"/>
                          <a:pt x="20" y="10"/>
                        </a:cubicBezTo>
                        <a:cubicBezTo>
                          <a:pt x="18" y="10"/>
                          <a:pt x="18" y="10"/>
                          <a:pt x="18" y="10"/>
                        </a:cubicBezTo>
                        <a:cubicBezTo>
                          <a:pt x="20" y="10"/>
                          <a:pt x="20" y="10"/>
                          <a:pt x="20" y="10"/>
                        </a:cubicBezTo>
                        <a:cubicBezTo>
                          <a:pt x="20" y="9"/>
                          <a:pt x="20" y="9"/>
                          <a:pt x="20" y="9"/>
                        </a:cubicBezTo>
                        <a:cubicBezTo>
                          <a:pt x="20" y="7"/>
                          <a:pt x="20" y="6"/>
                          <a:pt x="19" y="4"/>
                        </a:cubicBezTo>
                        <a:cubicBezTo>
                          <a:pt x="19" y="3"/>
                          <a:pt x="17" y="2"/>
                          <a:pt x="16" y="1"/>
                        </a:cubicBezTo>
                        <a:cubicBezTo>
                          <a:pt x="15" y="1"/>
                          <a:pt x="14" y="0"/>
                          <a:pt x="12" y="0"/>
                        </a:cubicBezTo>
                        <a:cubicBezTo>
                          <a:pt x="11" y="0"/>
                          <a:pt x="9" y="1"/>
                          <a:pt x="7" y="2"/>
                        </a:cubicBezTo>
                        <a:cubicBezTo>
                          <a:pt x="4" y="4"/>
                          <a:pt x="2" y="8"/>
                          <a:pt x="1" y="11"/>
                        </a:cubicBezTo>
                        <a:cubicBezTo>
                          <a:pt x="0" y="13"/>
                          <a:pt x="0" y="16"/>
                          <a:pt x="0" y="18"/>
                        </a:cubicBezTo>
                        <a:cubicBezTo>
                          <a:pt x="0" y="20"/>
                          <a:pt x="0" y="22"/>
                          <a:pt x="0" y="23"/>
                        </a:cubicBezTo>
                        <a:cubicBezTo>
                          <a:pt x="1" y="25"/>
                          <a:pt x="2" y="26"/>
                          <a:pt x="4" y="27"/>
                        </a:cubicBezTo>
                        <a:close/>
                        <a:moveTo>
                          <a:pt x="14" y="21"/>
                        </a:moveTo>
                        <a:cubicBezTo>
                          <a:pt x="13" y="23"/>
                          <a:pt x="10" y="25"/>
                          <a:pt x="8" y="25"/>
                        </a:cubicBezTo>
                        <a:cubicBezTo>
                          <a:pt x="7" y="25"/>
                          <a:pt x="6" y="24"/>
                          <a:pt x="6" y="24"/>
                        </a:cubicBezTo>
                        <a:cubicBezTo>
                          <a:pt x="5" y="23"/>
                          <a:pt x="4" y="23"/>
                          <a:pt x="4" y="22"/>
                        </a:cubicBezTo>
                        <a:cubicBezTo>
                          <a:pt x="4" y="22"/>
                          <a:pt x="4" y="21"/>
                          <a:pt x="4" y="21"/>
                        </a:cubicBezTo>
                        <a:cubicBezTo>
                          <a:pt x="4" y="21"/>
                          <a:pt x="4" y="21"/>
                          <a:pt x="4" y="21"/>
                        </a:cubicBezTo>
                        <a:cubicBezTo>
                          <a:pt x="4" y="21"/>
                          <a:pt x="4" y="21"/>
                          <a:pt x="4" y="21"/>
                        </a:cubicBezTo>
                        <a:cubicBezTo>
                          <a:pt x="5" y="18"/>
                          <a:pt x="6" y="15"/>
                          <a:pt x="9" y="13"/>
                        </a:cubicBezTo>
                        <a:cubicBezTo>
                          <a:pt x="10" y="13"/>
                          <a:pt x="11" y="12"/>
                          <a:pt x="12" y="12"/>
                        </a:cubicBezTo>
                        <a:cubicBezTo>
                          <a:pt x="13" y="12"/>
                          <a:pt x="14" y="12"/>
                          <a:pt x="14" y="13"/>
                        </a:cubicBezTo>
                        <a:cubicBezTo>
                          <a:pt x="15" y="13"/>
                          <a:pt x="15" y="14"/>
                          <a:pt x="16" y="14"/>
                        </a:cubicBezTo>
                        <a:cubicBezTo>
                          <a:pt x="16" y="15"/>
                          <a:pt x="16" y="15"/>
                          <a:pt x="16" y="16"/>
                        </a:cubicBezTo>
                        <a:cubicBezTo>
                          <a:pt x="16" y="18"/>
                          <a:pt x="15" y="20"/>
                          <a:pt x="14" y="21"/>
                        </a:cubicBezTo>
                        <a:close/>
                        <a:moveTo>
                          <a:pt x="11" y="4"/>
                        </a:moveTo>
                        <a:cubicBezTo>
                          <a:pt x="10" y="6"/>
                          <a:pt x="10" y="8"/>
                          <a:pt x="9" y="9"/>
                        </a:cubicBezTo>
                        <a:cubicBezTo>
                          <a:pt x="9" y="9"/>
                          <a:pt x="9" y="9"/>
                          <a:pt x="8" y="9"/>
                        </a:cubicBezTo>
                        <a:cubicBezTo>
                          <a:pt x="9" y="8"/>
                          <a:pt x="9" y="6"/>
                          <a:pt x="10" y="5"/>
                        </a:cubicBezTo>
                        <a:cubicBezTo>
                          <a:pt x="10" y="5"/>
                          <a:pt x="10" y="4"/>
                          <a:pt x="11" y="4"/>
                        </a:cubicBezTo>
                        <a:close/>
                        <a:moveTo>
                          <a:pt x="17" y="10"/>
                        </a:move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6" y="9"/>
                          <a:pt x="16" y="9"/>
                          <a:pt x="17" y="8"/>
                        </a:cubicBezTo>
                        <a:cubicBezTo>
                          <a:pt x="17" y="8"/>
                          <a:pt x="17" y="9"/>
                          <a:pt x="17" y="9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lose/>
                        <a:moveTo>
                          <a:pt x="15" y="5"/>
                        </a:moveTo>
                        <a:cubicBezTo>
                          <a:pt x="14" y="6"/>
                          <a:pt x="14" y="7"/>
                          <a:pt x="13" y="9"/>
                        </a:cubicBezTo>
                        <a:cubicBezTo>
                          <a:pt x="13" y="9"/>
                          <a:pt x="12" y="9"/>
                          <a:pt x="12" y="9"/>
                        </a:cubicBezTo>
                        <a:cubicBezTo>
                          <a:pt x="12" y="7"/>
                          <a:pt x="13" y="6"/>
                          <a:pt x="13" y="4"/>
                        </a:cubicBezTo>
                        <a:cubicBezTo>
                          <a:pt x="14" y="4"/>
                          <a:pt x="14" y="4"/>
                          <a:pt x="15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lose/>
                        <a:moveTo>
                          <a:pt x="6" y="9"/>
                        </a:moveTo>
                        <a:cubicBezTo>
                          <a:pt x="5" y="10"/>
                          <a:pt x="5" y="11"/>
                          <a:pt x="5" y="12"/>
                        </a:cubicBezTo>
                        <a:cubicBezTo>
                          <a:pt x="5" y="12"/>
                          <a:pt x="5" y="12"/>
                          <a:pt x="4" y="12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5" y="11"/>
                          <a:pt x="5" y="10"/>
                          <a:pt x="6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" name="Freeform 188"/>
                  <p:cNvSpPr>
                    <a:spLocks noEditPoints="1"/>
                  </p:cNvSpPr>
                  <p:nvPr/>
                </p:nvSpPr>
                <p:spPr bwMode="auto">
                  <a:xfrm>
                    <a:off x="4704" y="1071"/>
                    <a:ext cx="102" cy="142"/>
                  </a:xfrm>
                  <a:custGeom>
                    <a:avLst/>
                    <a:gdLst>
                      <a:gd name="T0" fmla="*/ 21 w 43"/>
                      <a:gd name="T1" fmla="*/ 60 h 60"/>
                      <a:gd name="T2" fmla="*/ 40 w 43"/>
                      <a:gd name="T3" fmla="*/ 45 h 60"/>
                      <a:gd name="T4" fmla="*/ 43 w 43"/>
                      <a:gd name="T5" fmla="*/ 23 h 60"/>
                      <a:gd name="T6" fmla="*/ 39 w 43"/>
                      <a:gd name="T7" fmla="*/ 10 h 60"/>
                      <a:gd name="T8" fmla="*/ 25 w 43"/>
                      <a:gd name="T9" fmla="*/ 0 h 60"/>
                      <a:gd name="T10" fmla="*/ 3 w 43"/>
                      <a:gd name="T11" fmla="*/ 19 h 60"/>
                      <a:gd name="T12" fmla="*/ 0 w 43"/>
                      <a:gd name="T13" fmla="*/ 30 h 60"/>
                      <a:gd name="T14" fmla="*/ 3 w 43"/>
                      <a:gd name="T15" fmla="*/ 53 h 60"/>
                      <a:gd name="T16" fmla="*/ 20 w 43"/>
                      <a:gd name="T17" fmla="*/ 60 h 60"/>
                      <a:gd name="T18" fmla="*/ 17 w 43"/>
                      <a:gd name="T19" fmla="*/ 51 h 60"/>
                      <a:gd name="T20" fmla="*/ 21 w 43"/>
                      <a:gd name="T21" fmla="*/ 52 h 60"/>
                      <a:gd name="T22" fmla="*/ 19 w 43"/>
                      <a:gd name="T23" fmla="*/ 57 h 60"/>
                      <a:gd name="T24" fmla="*/ 11 w 43"/>
                      <a:gd name="T25" fmla="*/ 55 h 60"/>
                      <a:gd name="T26" fmla="*/ 13 w 43"/>
                      <a:gd name="T27" fmla="*/ 50 h 60"/>
                      <a:gd name="T28" fmla="*/ 13 w 43"/>
                      <a:gd name="T29" fmla="*/ 56 h 60"/>
                      <a:gd name="T30" fmla="*/ 23 w 43"/>
                      <a:gd name="T31" fmla="*/ 56 h 60"/>
                      <a:gd name="T32" fmla="*/ 24 w 43"/>
                      <a:gd name="T33" fmla="*/ 51 h 60"/>
                      <a:gd name="T34" fmla="*/ 27 w 43"/>
                      <a:gd name="T35" fmla="*/ 50 h 60"/>
                      <a:gd name="T36" fmla="*/ 25 w 43"/>
                      <a:gd name="T37" fmla="*/ 56 h 60"/>
                      <a:gd name="T38" fmla="*/ 23 w 43"/>
                      <a:gd name="T39" fmla="*/ 56 h 60"/>
                      <a:gd name="T40" fmla="*/ 32 w 43"/>
                      <a:gd name="T41" fmla="*/ 51 h 60"/>
                      <a:gd name="T42" fmla="*/ 31 w 43"/>
                      <a:gd name="T43" fmla="*/ 49 h 60"/>
                      <a:gd name="T44" fmla="*/ 32 w 43"/>
                      <a:gd name="T45" fmla="*/ 51 h 60"/>
                      <a:gd name="T46" fmla="*/ 36 w 43"/>
                      <a:gd name="T47" fmla="*/ 43 h 60"/>
                      <a:gd name="T48" fmla="*/ 37 w 43"/>
                      <a:gd name="T49" fmla="*/ 43 h 60"/>
                      <a:gd name="T50" fmla="*/ 6 w 43"/>
                      <a:gd name="T51" fmla="*/ 20 h 60"/>
                      <a:gd name="T52" fmla="*/ 25 w 43"/>
                      <a:gd name="T53" fmla="*/ 4 h 60"/>
                      <a:gd name="T54" fmla="*/ 36 w 43"/>
                      <a:gd name="T55" fmla="*/ 12 h 60"/>
                      <a:gd name="T56" fmla="*/ 36 w 43"/>
                      <a:gd name="T57" fmla="*/ 12 h 60"/>
                      <a:gd name="T58" fmla="*/ 37 w 43"/>
                      <a:gd name="T59" fmla="*/ 35 h 60"/>
                      <a:gd name="T60" fmla="*/ 20 w 43"/>
                      <a:gd name="T61" fmla="*/ 48 h 60"/>
                      <a:gd name="T62" fmla="*/ 4 w 43"/>
                      <a:gd name="T63" fmla="*/ 30 h 60"/>
                      <a:gd name="T64" fmla="*/ 4 w 43"/>
                      <a:gd name="T65" fmla="*/ 48 h 60"/>
                      <a:gd name="T66" fmla="*/ 6 w 43"/>
                      <a:gd name="T67" fmla="*/ 46 h 60"/>
                      <a:gd name="T68" fmla="*/ 4 w 43"/>
                      <a:gd name="T69" fmla="*/ 48 h 60"/>
                      <a:gd name="T70" fmla="*/ 3 w 43"/>
                      <a:gd name="T71" fmla="*/ 42 h 60"/>
                      <a:gd name="T72" fmla="*/ 3 w 43"/>
                      <a:gd name="T73" fmla="*/ 41 h 60"/>
                      <a:gd name="T74" fmla="*/ 8 w 43"/>
                      <a:gd name="T75" fmla="*/ 48 h 60"/>
                      <a:gd name="T76" fmla="*/ 9 w 43"/>
                      <a:gd name="T77" fmla="*/ 53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43" h="60">
                        <a:moveTo>
                          <a:pt x="20" y="60"/>
                        </a:moveTo>
                        <a:cubicBezTo>
                          <a:pt x="20" y="60"/>
                          <a:pt x="21" y="60"/>
                          <a:pt x="21" y="60"/>
                        </a:cubicBezTo>
                        <a:cubicBezTo>
                          <a:pt x="23" y="60"/>
                          <a:pt x="25" y="60"/>
                          <a:pt x="26" y="59"/>
                        </a:cubicBezTo>
                        <a:cubicBezTo>
                          <a:pt x="33" y="57"/>
                          <a:pt x="38" y="51"/>
                          <a:pt x="40" y="45"/>
                        </a:cubicBezTo>
                        <a:cubicBezTo>
                          <a:pt x="42" y="39"/>
                          <a:pt x="43" y="32"/>
                          <a:pt x="43" y="24"/>
                        </a:cubicBezTo>
                        <a:cubicBezTo>
                          <a:pt x="43" y="23"/>
                          <a:pt x="43" y="23"/>
                          <a:pt x="43" y="23"/>
                        </a:cubicBezTo>
                        <a:cubicBezTo>
                          <a:pt x="42" y="18"/>
                          <a:pt x="41" y="14"/>
                          <a:pt x="39" y="10"/>
                        </a:cubicBezTo>
                        <a:cubicBezTo>
                          <a:pt x="39" y="10"/>
                          <a:pt x="39" y="10"/>
                          <a:pt x="39" y="10"/>
                        </a:cubicBezTo>
                        <a:cubicBezTo>
                          <a:pt x="38" y="8"/>
                          <a:pt x="37" y="6"/>
                          <a:pt x="36" y="5"/>
                        </a:cubicBezTo>
                        <a:cubicBezTo>
                          <a:pt x="33" y="2"/>
                          <a:pt x="29" y="0"/>
                          <a:pt x="25" y="0"/>
                        </a:cubicBezTo>
                        <a:cubicBezTo>
                          <a:pt x="21" y="0"/>
                          <a:pt x="18" y="1"/>
                          <a:pt x="15" y="3"/>
                        </a:cubicBezTo>
                        <a:cubicBezTo>
                          <a:pt x="9" y="6"/>
                          <a:pt x="5" y="13"/>
                          <a:pt x="3" y="19"/>
                        </a:cubicBezTo>
                        <a:cubicBezTo>
                          <a:pt x="1" y="22"/>
                          <a:pt x="1" y="26"/>
                          <a:pt x="1" y="29"/>
                        </a:cubicBezTo>
                        <a:cubicBezTo>
                          <a:pt x="1" y="29"/>
                          <a:pt x="0" y="30"/>
                          <a:pt x="0" y="30"/>
                        </a:cubicBezTo>
                        <a:cubicBezTo>
                          <a:pt x="0" y="33"/>
                          <a:pt x="0" y="37"/>
                          <a:pt x="0" y="40"/>
                        </a:cubicBezTo>
                        <a:cubicBezTo>
                          <a:pt x="0" y="45"/>
                          <a:pt x="0" y="50"/>
                          <a:pt x="3" y="53"/>
                        </a:cubicBezTo>
                        <a:cubicBezTo>
                          <a:pt x="8" y="58"/>
                          <a:pt x="14" y="60"/>
                          <a:pt x="19" y="60"/>
                        </a:cubicBezTo>
                        <a:cubicBezTo>
                          <a:pt x="19" y="60"/>
                          <a:pt x="20" y="60"/>
                          <a:pt x="20" y="60"/>
                        </a:cubicBezTo>
                        <a:close/>
                        <a:moveTo>
                          <a:pt x="15" y="56"/>
                        </a:moveTo>
                        <a:cubicBezTo>
                          <a:pt x="16" y="55"/>
                          <a:pt x="17" y="53"/>
                          <a:pt x="17" y="51"/>
                        </a:cubicBezTo>
                        <a:cubicBezTo>
                          <a:pt x="18" y="52"/>
                          <a:pt x="19" y="52"/>
                          <a:pt x="20" y="52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1" y="53"/>
                          <a:pt x="20" y="55"/>
                          <a:pt x="20" y="57"/>
                        </a:cubicBezTo>
                        <a:cubicBezTo>
                          <a:pt x="19" y="57"/>
                          <a:pt x="19" y="57"/>
                          <a:pt x="19" y="57"/>
                        </a:cubicBezTo>
                        <a:cubicBezTo>
                          <a:pt x="18" y="57"/>
                          <a:pt x="17" y="57"/>
                          <a:pt x="15" y="56"/>
                        </a:cubicBezTo>
                        <a:close/>
                        <a:moveTo>
                          <a:pt x="11" y="55"/>
                        </a:moveTo>
                        <a:cubicBezTo>
                          <a:pt x="11" y="55"/>
                          <a:pt x="11" y="55"/>
                          <a:pt x="11" y="54"/>
                        </a:cubicBezTo>
                        <a:cubicBezTo>
                          <a:pt x="12" y="53"/>
                          <a:pt x="12" y="52"/>
                          <a:pt x="13" y="50"/>
                        </a:cubicBezTo>
                        <a:cubicBezTo>
                          <a:pt x="13" y="50"/>
                          <a:pt x="14" y="51"/>
                          <a:pt x="15" y="51"/>
                        </a:cubicBezTo>
                        <a:cubicBezTo>
                          <a:pt x="14" y="52"/>
                          <a:pt x="13" y="54"/>
                          <a:pt x="13" y="56"/>
                        </a:cubicBezTo>
                        <a:cubicBezTo>
                          <a:pt x="12" y="55"/>
                          <a:pt x="12" y="55"/>
                          <a:pt x="11" y="55"/>
                        </a:cubicBezTo>
                        <a:close/>
                        <a:moveTo>
                          <a:pt x="23" y="56"/>
                        </a:moveTo>
                        <a:cubicBezTo>
                          <a:pt x="23" y="55"/>
                          <a:pt x="24" y="53"/>
                          <a:pt x="24" y="52"/>
                        </a:cubicBezTo>
                        <a:cubicBezTo>
                          <a:pt x="24" y="52"/>
                          <a:pt x="24" y="51"/>
                          <a:pt x="24" y="51"/>
                        </a:cubicBezTo>
                        <a:cubicBezTo>
                          <a:pt x="25" y="51"/>
                          <a:pt x="26" y="51"/>
                          <a:pt x="26" y="51"/>
                        </a:cubicBezTo>
                        <a:cubicBezTo>
                          <a:pt x="27" y="51"/>
                          <a:pt x="27" y="51"/>
                          <a:pt x="27" y="50"/>
                        </a:cubicBezTo>
                        <a:cubicBezTo>
                          <a:pt x="27" y="52"/>
                          <a:pt x="26" y="54"/>
                          <a:pt x="25" y="55"/>
                        </a:cubicBezTo>
                        <a:cubicBezTo>
                          <a:pt x="25" y="55"/>
                          <a:pt x="25" y="55"/>
                          <a:pt x="25" y="56"/>
                        </a:cubicBezTo>
                        <a:cubicBezTo>
                          <a:pt x="25" y="56"/>
                          <a:pt x="25" y="56"/>
                          <a:pt x="25" y="56"/>
                        </a:cubicBezTo>
                        <a:cubicBezTo>
                          <a:pt x="24" y="56"/>
                          <a:pt x="23" y="56"/>
                          <a:pt x="23" y="56"/>
                        </a:cubicBezTo>
                        <a:close/>
                        <a:moveTo>
                          <a:pt x="32" y="51"/>
                        </a:moveTo>
                        <a:cubicBezTo>
                          <a:pt x="32" y="51"/>
                          <a:pt x="32" y="51"/>
                          <a:pt x="32" y="51"/>
                        </a:cubicBezTo>
                        <a:cubicBezTo>
                          <a:pt x="31" y="52"/>
                          <a:pt x="30" y="53"/>
                          <a:pt x="29" y="54"/>
                        </a:cubicBezTo>
                        <a:cubicBezTo>
                          <a:pt x="29" y="52"/>
                          <a:pt x="30" y="50"/>
                          <a:pt x="31" y="49"/>
                        </a:cubicBezTo>
                        <a:cubicBezTo>
                          <a:pt x="31" y="48"/>
                          <a:pt x="32" y="48"/>
                          <a:pt x="33" y="47"/>
                        </a:cubicBezTo>
                        <a:cubicBezTo>
                          <a:pt x="32" y="48"/>
                          <a:pt x="32" y="50"/>
                          <a:pt x="32" y="51"/>
                        </a:cubicBezTo>
                        <a:close/>
                        <a:moveTo>
                          <a:pt x="36" y="46"/>
                        </a:moveTo>
                        <a:cubicBezTo>
                          <a:pt x="36" y="45"/>
                          <a:pt x="36" y="44"/>
                          <a:pt x="36" y="43"/>
                        </a:cubicBezTo>
                        <a:cubicBezTo>
                          <a:pt x="37" y="43"/>
                          <a:pt x="37" y="42"/>
                          <a:pt x="38" y="42"/>
                        </a:cubicBezTo>
                        <a:cubicBezTo>
                          <a:pt x="38" y="42"/>
                          <a:pt x="37" y="43"/>
                          <a:pt x="37" y="43"/>
                        </a:cubicBezTo>
                        <a:cubicBezTo>
                          <a:pt x="37" y="44"/>
                          <a:pt x="36" y="45"/>
                          <a:pt x="36" y="46"/>
                        </a:cubicBezTo>
                        <a:close/>
                        <a:moveTo>
                          <a:pt x="6" y="20"/>
                        </a:moveTo>
                        <a:cubicBezTo>
                          <a:pt x="8" y="14"/>
                          <a:pt x="11" y="9"/>
                          <a:pt x="17" y="6"/>
                        </a:cubicBezTo>
                        <a:cubicBezTo>
                          <a:pt x="19" y="5"/>
                          <a:pt x="22" y="4"/>
                          <a:pt x="25" y="4"/>
                        </a:cubicBezTo>
                        <a:cubicBezTo>
                          <a:pt x="28" y="4"/>
                          <a:pt x="31" y="5"/>
                          <a:pt x="33" y="7"/>
                        </a:cubicBezTo>
                        <a:cubicBezTo>
                          <a:pt x="34" y="8"/>
                          <a:pt x="35" y="10"/>
                          <a:pt x="36" y="12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38" y="15"/>
                          <a:pt x="39" y="20"/>
                          <a:pt x="39" y="24"/>
                        </a:cubicBezTo>
                        <a:cubicBezTo>
                          <a:pt x="39" y="28"/>
                          <a:pt x="38" y="32"/>
                          <a:pt x="37" y="35"/>
                        </a:cubicBezTo>
                        <a:cubicBezTo>
                          <a:pt x="35" y="41"/>
                          <a:pt x="31" y="46"/>
                          <a:pt x="25" y="47"/>
                        </a:cubicBezTo>
                        <a:cubicBezTo>
                          <a:pt x="24" y="48"/>
                          <a:pt x="22" y="48"/>
                          <a:pt x="20" y="48"/>
                        </a:cubicBezTo>
                        <a:cubicBezTo>
                          <a:pt x="16" y="48"/>
                          <a:pt x="12" y="46"/>
                          <a:pt x="9" y="44"/>
                        </a:cubicBezTo>
                        <a:cubicBezTo>
                          <a:pt x="6" y="40"/>
                          <a:pt x="4" y="35"/>
                          <a:pt x="4" y="30"/>
                        </a:cubicBezTo>
                        <a:cubicBezTo>
                          <a:pt x="4" y="27"/>
                          <a:pt x="5" y="24"/>
                          <a:pt x="6" y="20"/>
                        </a:cubicBezTo>
                        <a:close/>
                        <a:moveTo>
                          <a:pt x="4" y="48"/>
                        </a:moveTo>
                        <a:cubicBezTo>
                          <a:pt x="5" y="47"/>
                          <a:pt x="5" y="46"/>
                          <a:pt x="5" y="45"/>
                        </a:cubicBezTo>
                        <a:cubicBezTo>
                          <a:pt x="6" y="45"/>
                          <a:pt x="6" y="45"/>
                          <a:pt x="6" y="46"/>
                        </a:cubicBezTo>
                        <a:cubicBezTo>
                          <a:pt x="6" y="47"/>
                          <a:pt x="5" y="48"/>
                          <a:pt x="5" y="49"/>
                        </a:cubicBezTo>
                        <a:cubicBezTo>
                          <a:pt x="5" y="49"/>
                          <a:pt x="5" y="49"/>
                          <a:pt x="4" y="48"/>
                        </a:cubicBezTo>
                        <a:close/>
                        <a:moveTo>
                          <a:pt x="3" y="41"/>
                        </a:moveTo>
                        <a:cubicBezTo>
                          <a:pt x="3" y="41"/>
                          <a:pt x="3" y="42"/>
                          <a:pt x="3" y="42"/>
                        </a:cubicBezTo>
                        <a:cubicBezTo>
                          <a:pt x="3" y="42"/>
                          <a:pt x="3" y="42"/>
                          <a:pt x="3" y="42"/>
                        </a:cubicBezTo>
                        <a:cubicBezTo>
                          <a:pt x="3" y="42"/>
                          <a:pt x="3" y="42"/>
                          <a:pt x="3" y="41"/>
                        </a:cubicBezTo>
                        <a:close/>
                        <a:moveTo>
                          <a:pt x="7" y="52"/>
                        </a:moveTo>
                        <a:cubicBezTo>
                          <a:pt x="8" y="51"/>
                          <a:pt x="8" y="49"/>
                          <a:pt x="8" y="48"/>
                        </a:cubicBezTo>
                        <a:cubicBezTo>
                          <a:pt x="9" y="48"/>
                          <a:pt x="10" y="49"/>
                          <a:pt x="10" y="49"/>
                        </a:cubicBezTo>
                        <a:cubicBezTo>
                          <a:pt x="10" y="50"/>
                          <a:pt x="9" y="52"/>
                          <a:pt x="9" y="53"/>
                        </a:cubicBezTo>
                        <a:cubicBezTo>
                          <a:pt x="8" y="53"/>
                          <a:pt x="8" y="52"/>
                          <a:pt x="7" y="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" name="Freeform 189"/>
                  <p:cNvSpPr>
                    <a:spLocks noEditPoints="1"/>
                  </p:cNvSpPr>
                  <p:nvPr/>
                </p:nvSpPr>
                <p:spPr bwMode="auto">
                  <a:xfrm>
                    <a:off x="4884" y="1237"/>
                    <a:ext cx="50" cy="66"/>
                  </a:xfrm>
                  <a:custGeom>
                    <a:avLst/>
                    <a:gdLst>
                      <a:gd name="T0" fmla="*/ 4 w 21"/>
                      <a:gd name="T1" fmla="*/ 27 h 28"/>
                      <a:gd name="T2" fmla="*/ 8 w 21"/>
                      <a:gd name="T3" fmla="*/ 28 h 28"/>
                      <a:gd name="T4" fmla="*/ 18 w 21"/>
                      <a:gd name="T5" fmla="*/ 23 h 28"/>
                      <a:gd name="T6" fmla="*/ 21 w 21"/>
                      <a:gd name="T7" fmla="*/ 10 h 28"/>
                      <a:gd name="T8" fmla="*/ 19 w 21"/>
                      <a:gd name="T9" fmla="*/ 10 h 28"/>
                      <a:gd name="T10" fmla="*/ 21 w 21"/>
                      <a:gd name="T11" fmla="*/ 10 h 28"/>
                      <a:gd name="T12" fmla="*/ 21 w 21"/>
                      <a:gd name="T13" fmla="*/ 9 h 28"/>
                      <a:gd name="T14" fmla="*/ 20 w 21"/>
                      <a:gd name="T15" fmla="*/ 4 h 28"/>
                      <a:gd name="T16" fmla="*/ 17 w 21"/>
                      <a:gd name="T17" fmla="*/ 1 h 28"/>
                      <a:gd name="T18" fmla="*/ 13 w 21"/>
                      <a:gd name="T19" fmla="*/ 0 h 28"/>
                      <a:gd name="T20" fmla="*/ 8 w 21"/>
                      <a:gd name="T21" fmla="*/ 2 h 28"/>
                      <a:gd name="T22" fmla="*/ 1 w 21"/>
                      <a:gd name="T23" fmla="*/ 11 h 28"/>
                      <a:gd name="T24" fmla="*/ 0 w 21"/>
                      <a:gd name="T25" fmla="*/ 18 h 28"/>
                      <a:gd name="T26" fmla="*/ 1 w 21"/>
                      <a:gd name="T27" fmla="*/ 23 h 28"/>
                      <a:gd name="T28" fmla="*/ 4 w 21"/>
                      <a:gd name="T29" fmla="*/ 27 h 28"/>
                      <a:gd name="T30" fmla="*/ 15 w 21"/>
                      <a:gd name="T31" fmla="*/ 21 h 28"/>
                      <a:gd name="T32" fmla="*/ 8 w 21"/>
                      <a:gd name="T33" fmla="*/ 24 h 28"/>
                      <a:gd name="T34" fmla="*/ 6 w 21"/>
                      <a:gd name="T35" fmla="*/ 24 h 28"/>
                      <a:gd name="T36" fmla="*/ 4 w 21"/>
                      <a:gd name="T37" fmla="*/ 22 h 28"/>
                      <a:gd name="T38" fmla="*/ 4 w 21"/>
                      <a:gd name="T39" fmla="*/ 21 h 28"/>
                      <a:gd name="T40" fmla="*/ 4 w 21"/>
                      <a:gd name="T41" fmla="*/ 21 h 28"/>
                      <a:gd name="T42" fmla="*/ 4 w 21"/>
                      <a:gd name="T43" fmla="*/ 21 h 28"/>
                      <a:gd name="T44" fmla="*/ 9 w 21"/>
                      <a:gd name="T45" fmla="*/ 13 h 28"/>
                      <a:gd name="T46" fmla="*/ 12 w 21"/>
                      <a:gd name="T47" fmla="*/ 12 h 28"/>
                      <a:gd name="T48" fmla="*/ 15 w 21"/>
                      <a:gd name="T49" fmla="*/ 13 h 28"/>
                      <a:gd name="T50" fmla="*/ 16 w 21"/>
                      <a:gd name="T51" fmla="*/ 14 h 28"/>
                      <a:gd name="T52" fmla="*/ 16 w 21"/>
                      <a:gd name="T53" fmla="*/ 16 h 28"/>
                      <a:gd name="T54" fmla="*/ 15 w 21"/>
                      <a:gd name="T55" fmla="*/ 21 h 28"/>
                      <a:gd name="T56" fmla="*/ 11 w 21"/>
                      <a:gd name="T57" fmla="*/ 4 h 28"/>
                      <a:gd name="T58" fmla="*/ 9 w 21"/>
                      <a:gd name="T59" fmla="*/ 9 h 28"/>
                      <a:gd name="T60" fmla="*/ 9 w 21"/>
                      <a:gd name="T61" fmla="*/ 9 h 28"/>
                      <a:gd name="T62" fmla="*/ 10 w 21"/>
                      <a:gd name="T63" fmla="*/ 4 h 28"/>
                      <a:gd name="T64" fmla="*/ 11 w 21"/>
                      <a:gd name="T65" fmla="*/ 4 h 28"/>
                      <a:gd name="T66" fmla="*/ 17 w 21"/>
                      <a:gd name="T67" fmla="*/ 10 h 28"/>
                      <a:gd name="T68" fmla="*/ 17 w 21"/>
                      <a:gd name="T69" fmla="*/ 10 h 28"/>
                      <a:gd name="T70" fmla="*/ 16 w 21"/>
                      <a:gd name="T71" fmla="*/ 10 h 28"/>
                      <a:gd name="T72" fmla="*/ 17 w 21"/>
                      <a:gd name="T73" fmla="*/ 8 h 28"/>
                      <a:gd name="T74" fmla="*/ 17 w 21"/>
                      <a:gd name="T75" fmla="*/ 9 h 28"/>
                      <a:gd name="T76" fmla="*/ 17 w 21"/>
                      <a:gd name="T77" fmla="*/ 10 h 28"/>
                      <a:gd name="T78" fmla="*/ 15 w 21"/>
                      <a:gd name="T79" fmla="*/ 5 h 28"/>
                      <a:gd name="T80" fmla="*/ 14 w 21"/>
                      <a:gd name="T81" fmla="*/ 9 h 28"/>
                      <a:gd name="T82" fmla="*/ 12 w 21"/>
                      <a:gd name="T83" fmla="*/ 9 h 28"/>
                      <a:gd name="T84" fmla="*/ 14 w 21"/>
                      <a:gd name="T85" fmla="*/ 4 h 28"/>
                      <a:gd name="T86" fmla="*/ 15 w 21"/>
                      <a:gd name="T87" fmla="*/ 4 h 28"/>
                      <a:gd name="T88" fmla="*/ 15 w 21"/>
                      <a:gd name="T89" fmla="*/ 5 h 28"/>
                      <a:gd name="T90" fmla="*/ 6 w 21"/>
                      <a:gd name="T91" fmla="*/ 9 h 28"/>
                      <a:gd name="T92" fmla="*/ 6 w 21"/>
                      <a:gd name="T93" fmla="*/ 11 h 28"/>
                      <a:gd name="T94" fmla="*/ 5 w 21"/>
                      <a:gd name="T95" fmla="*/ 12 h 28"/>
                      <a:gd name="T96" fmla="*/ 5 w 21"/>
                      <a:gd name="T97" fmla="*/ 12 h 28"/>
                      <a:gd name="T98" fmla="*/ 6 w 21"/>
                      <a:gd name="T99" fmla="*/ 9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1" h="28">
                        <a:moveTo>
                          <a:pt x="4" y="27"/>
                        </a:moveTo>
                        <a:cubicBezTo>
                          <a:pt x="6" y="28"/>
                          <a:pt x="7" y="28"/>
                          <a:pt x="8" y="28"/>
                        </a:cubicBezTo>
                        <a:cubicBezTo>
                          <a:pt x="12" y="28"/>
                          <a:pt x="16" y="26"/>
                          <a:pt x="18" y="23"/>
                        </a:cubicBezTo>
                        <a:cubicBezTo>
                          <a:pt x="20" y="19"/>
                          <a:pt x="20" y="14"/>
                          <a:pt x="21" y="10"/>
                        </a:cubicBezTo>
                        <a:cubicBezTo>
                          <a:pt x="19" y="10"/>
                          <a:pt x="19" y="10"/>
                          <a:pt x="19" y="10"/>
                        </a:cubicBezTo>
                        <a:cubicBezTo>
                          <a:pt x="21" y="10"/>
                          <a:pt x="21" y="10"/>
                          <a:pt x="21" y="10"/>
                        </a:cubicBezTo>
                        <a:cubicBezTo>
                          <a:pt x="21" y="9"/>
                          <a:pt x="21" y="9"/>
                          <a:pt x="21" y="9"/>
                        </a:cubicBezTo>
                        <a:cubicBezTo>
                          <a:pt x="21" y="7"/>
                          <a:pt x="21" y="6"/>
                          <a:pt x="20" y="4"/>
                        </a:cubicBezTo>
                        <a:cubicBezTo>
                          <a:pt x="19" y="3"/>
                          <a:pt x="18" y="2"/>
                          <a:pt x="17" y="1"/>
                        </a:cubicBezTo>
                        <a:cubicBezTo>
                          <a:pt x="16" y="1"/>
                          <a:pt x="14" y="0"/>
                          <a:pt x="13" y="0"/>
                        </a:cubicBezTo>
                        <a:cubicBezTo>
                          <a:pt x="11" y="0"/>
                          <a:pt x="9" y="1"/>
                          <a:pt x="8" y="2"/>
                        </a:cubicBezTo>
                        <a:cubicBezTo>
                          <a:pt x="4" y="4"/>
                          <a:pt x="3" y="8"/>
                          <a:pt x="1" y="11"/>
                        </a:cubicBezTo>
                        <a:cubicBezTo>
                          <a:pt x="1" y="13"/>
                          <a:pt x="0" y="16"/>
                          <a:pt x="0" y="18"/>
                        </a:cubicBezTo>
                        <a:cubicBezTo>
                          <a:pt x="0" y="20"/>
                          <a:pt x="0" y="21"/>
                          <a:pt x="1" y="23"/>
                        </a:cubicBezTo>
                        <a:cubicBezTo>
                          <a:pt x="2" y="24"/>
                          <a:pt x="3" y="26"/>
                          <a:pt x="4" y="27"/>
                        </a:cubicBezTo>
                        <a:close/>
                        <a:moveTo>
                          <a:pt x="15" y="21"/>
                        </a:moveTo>
                        <a:cubicBezTo>
                          <a:pt x="13" y="23"/>
                          <a:pt x="11" y="24"/>
                          <a:pt x="8" y="24"/>
                        </a:cubicBezTo>
                        <a:cubicBezTo>
                          <a:pt x="8" y="24"/>
                          <a:pt x="7" y="24"/>
                          <a:pt x="6" y="24"/>
                        </a:cubicBezTo>
                        <a:cubicBezTo>
                          <a:pt x="5" y="23"/>
                          <a:pt x="5" y="23"/>
                          <a:pt x="4" y="22"/>
                        </a:cubicBezTo>
                        <a:cubicBezTo>
                          <a:pt x="4" y="21"/>
                          <a:pt x="4" y="21"/>
                          <a:pt x="4" y="21"/>
                        </a:cubicBezTo>
                        <a:cubicBezTo>
                          <a:pt x="4" y="21"/>
                          <a:pt x="4" y="21"/>
                          <a:pt x="4" y="21"/>
                        </a:cubicBezTo>
                        <a:cubicBezTo>
                          <a:pt x="4" y="21"/>
                          <a:pt x="4" y="21"/>
                          <a:pt x="4" y="21"/>
                        </a:cubicBezTo>
                        <a:cubicBezTo>
                          <a:pt x="5" y="17"/>
                          <a:pt x="7" y="14"/>
                          <a:pt x="9" y="13"/>
                        </a:cubicBezTo>
                        <a:cubicBezTo>
                          <a:pt x="10" y="12"/>
                          <a:pt x="11" y="12"/>
                          <a:pt x="12" y="12"/>
                        </a:cubicBezTo>
                        <a:cubicBezTo>
                          <a:pt x="13" y="12"/>
                          <a:pt x="14" y="12"/>
                          <a:pt x="15" y="13"/>
                        </a:cubicBezTo>
                        <a:cubicBezTo>
                          <a:pt x="15" y="13"/>
                          <a:pt x="16" y="13"/>
                          <a:pt x="16" y="14"/>
                        </a:cubicBezTo>
                        <a:cubicBezTo>
                          <a:pt x="16" y="15"/>
                          <a:pt x="16" y="15"/>
                          <a:pt x="16" y="16"/>
                        </a:cubicBezTo>
                        <a:cubicBezTo>
                          <a:pt x="16" y="18"/>
                          <a:pt x="16" y="19"/>
                          <a:pt x="15" y="21"/>
                        </a:cubicBezTo>
                        <a:close/>
                        <a:moveTo>
                          <a:pt x="11" y="4"/>
                        </a:moveTo>
                        <a:cubicBezTo>
                          <a:pt x="11" y="6"/>
                          <a:pt x="10" y="7"/>
                          <a:pt x="9" y="9"/>
                        </a:cubicBezTo>
                        <a:cubicBezTo>
                          <a:pt x="9" y="9"/>
                          <a:pt x="9" y="9"/>
                          <a:pt x="9" y="9"/>
                        </a:cubicBezTo>
                        <a:cubicBezTo>
                          <a:pt x="9" y="8"/>
                          <a:pt x="10" y="6"/>
                          <a:pt x="10" y="4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lose/>
                        <a:moveTo>
                          <a:pt x="17" y="10"/>
                        </a:move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7" y="10"/>
                          <a:pt x="17" y="10"/>
                          <a:pt x="16" y="10"/>
                        </a:cubicBezTo>
                        <a:cubicBezTo>
                          <a:pt x="17" y="9"/>
                          <a:pt x="17" y="9"/>
                          <a:pt x="17" y="8"/>
                        </a:cubicBezTo>
                        <a:cubicBezTo>
                          <a:pt x="17" y="8"/>
                          <a:pt x="17" y="8"/>
                          <a:pt x="17" y="9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lose/>
                        <a:moveTo>
                          <a:pt x="15" y="5"/>
                        </a:moveTo>
                        <a:cubicBezTo>
                          <a:pt x="15" y="6"/>
                          <a:pt x="14" y="7"/>
                          <a:pt x="14" y="9"/>
                        </a:cubicBezTo>
                        <a:cubicBezTo>
                          <a:pt x="13" y="9"/>
                          <a:pt x="13" y="9"/>
                          <a:pt x="12" y="9"/>
                        </a:cubicBezTo>
                        <a:cubicBezTo>
                          <a:pt x="13" y="7"/>
                          <a:pt x="13" y="6"/>
                          <a:pt x="14" y="4"/>
                        </a:cubicBezTo>
                        <a:cubicBezTo>
                          <a:pt x="14" y="4"/>
                          <a:pt x="15" y="4"/>
                          <a:pt x="15" y="4"/>
                        </a:cubicBezTo>
                        <a:cubicBezTo>
                          <a:pt x="15" y="4"/>
                          <a:pt x="15" y="4"/>
                          <a:pt x="15" y="5"/>
                        </a:cubicBezTo>
                        <a:close/>
                        <a:moveTo>
                          <a:pt x="6" y="9"/>
                        </a:moveTo>
                        <a:cubicBezTo>
                          <a:pt x="6" y="10"/>
                          <a:pt x="6" y="11"/>
                          <a:pt x="6" y="11"/>
                        </a:cubicBezTo>
                        <a:cubicBezTo>
                          <a:pt x="5" y="12"/>
                          <a:pt x="5" y="12"/>
                          <a:pt x="5" y="12"/>
                        </a:cubicBezTo>
                        <a:cubicBezTo>
                          <a:pt x="5" y="12"/>
                          <a:pt x="5" y="12"/>
                          <a:pt x="5" y="12"/>
                        </a:cubicBezTo>
                        <a:cubicBezTo>
                          <a:pt x="5" y="11"/>
                          <a:pt x="6" y="10"/>
                          <a:pt x="6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4" name="Freeform 190"/>
                  <p:cNvSpPr>
                    <a:spLocks noEditPoints="1"/>
                  </p:cNvSpPr>
                  <p:nvPr/>
                </p:nvSpPr>
                <p:spPr bwMode="auto">
                  <a:xfrm>
                    <a:off x="4856" y="1208"/>
                    <a:ext cx="104" cy="142"/>
                  </a:xfrm>
                  <a:custGeom>
                    <a:avLst/>
                    <a:gdLst>
                      <a:gd name="T0" fmla="*/ 21 w 44"/>
                      <a:gd name="T1" fmla="*/ 60 h 60"/>
                      <a:gd name="T2" fmla="*/ 27 w 44"/>
                      <a:gd name="T3" fmla="*/ 59 h 60"/>
                      <a:gd name="T4" fmla="*/ 44 w 44"/>
                      <a:gd name="T5" fmla="*/ 24 h 60"/>
                      <a:gd name="T6" fmla="*/ 40 w 44"/>
                      <a:gd name="T7" fmla="*/ 10 h 60"/>
                      <a:gd name="T8" fmla="*/ 36 w 44"/>
                      <a:gd name="T9" fmla="*/ 5 h 60"/>
                      <a:gd name="T10" fmla="*/ 16 w 44"/>
                      <a:gd name="T11" fmla="*/ 3 h 60"/>
                      <a:gd name="T12" fmla="*/ 1 w 44"/>
                      <a:gd name="T13" fmla="*/ 29 h 60"/>
                      <a:gd name="T14" fmla="*/ 0 w 44"/>
                      <a:gd name="T15" fmla="*/ 40 h 60"/>
                      <a:gd name="T16" fmla="*/ 19 w 44"/>
                      <a:gd name="T17" fmla="*/ 60 h 60"/>
                      <a:gd name="T18" fmla="*/ 4 w 44"/>
                      <a:gd name="T19" fmla="*/ 41 h 60"/>
                      <a:gd name="T20" fmla="*/ 4 w 44"/>
                      <a:gd name="T21" fmla="*/ 41 h 60"/>
                      <a:gd name="T22" fmla="*/ 7 w 44"/>
                      <a:gd name="T23" fmla="*/ 46 h 60"/>
                      <a:gd name="T24" fmla="*/ 5 w 44"/>
                      <a:gd name="T25" fmla="*/ 48 h 60"/>
                      <a:gd name="T26" fmla="*/ 8 w 44"/>
                      <a:gd name="T27" fmla="*/ 52 h 60"/>
                      <a:gd name="T28" fmla="*/ 11 w 44"/>
                      <a:gd name="T29" fmla="*/ 49 h 60"/>
                      <a:gd name="T30" fmla="*/ 8 w 44"/>
                      <a:gd name="T31" fmla="*/ 52 h 60"/>
                      <a:gd name="T32" fmla="*/ 12 w 44"/>
                      <a:gd name="T33" fmla="*/ 54 h 60"/>
                      <a:gd name="T34" fmla="*/ 15 w 44"/>
                      <a:gd name="T35" fmla="*/ 51 h 60"/>
                      <a:gd name="T36" fmla="*/ 12 w 44"/>
                      <a:gd name="T37" fmla="*/ 55 h 60"/>
                      <a:gd name="T38" fmla="*/ 18 w 44"/>
                      <a:gd name="T39" fmla="*/ 51 h 60"/>
                      <a:gd name="T40" fmla="*/ 22 w 44"/>
                      <a:gd name="T41" fmla="*/ 52 h 60"/>
                      <a:gd name="T42" fmla="*/ 19 w 44"/>
                      <a:gd name="T43" fmla="*/ 57 h 60"/>
                      <a:gd name="T44" fmla="*/ 23 w 44"/>
                      <a:gd name="T45" fmla="*/ 56 h 60"/>
                      <a:gd name="T46" fmla="*/ 25 w 44"/>
                      <a:gd name="T47" fmla="*/ 51 h 60"/>
                      <a:gd name="T48" fmla="*/ 28 w 44"/>
                      <a:gd name="T49" fmla="*/ 50 h 60"/>
                      <a:gd name="T50" fmla="*/ 26 w 44"/>
                      <a:gd name="T51" fmla="*/ 55 h 60"/>
                      <a:gd name="T52" fmla="*/ 23 w 44"/>
                      <a:gd name="T53" fmla="*/ 56 h 60"/>
                      <a:gd name="T54" fmla="*/ 32 w 44"/>
                      <a:gd name="T55" fmla="*/ 51 h 60"/>
                      <a:gd name="T56" fmla="*/ 31 w 44"/>
                      <a:gd name="T57" fmla="*/ 48 h 60"/>
                      <a:gd name="T58" fmla="*/ 32 w 44"/>
                      <a:gd name="T59" fmla="*/ 51 h 60"/>
                      <a:gd name="T60" fmla="*/ 37 w 44"/>
                      <a:gd name="T61" fmla="*/ 43 h 60"/>
                      <a:gd name="T62" fmla="*/ 38 w 44"/>
                      <a:gd name="T63" fmla="*/ 43 h 60"/>
                      <a:gd name="T64" fmla="*/ 6 w 44"/>
                      <a:gd name="T65" fmla="*/ 20 h 60"/>
                      <a:gd name="T66" fmla="*/ 25 w 44"/>
                      <a:gd name="T67" fmla="*/ 4 h 60"/>
                      <a:gd name="T68" fmla="*/ 37 w 44"/>
                      <a:gd name="T69" fmla="*/ 11 h 60"/>
                      <a:gd name="T70" fmla="*/ 37 w 44"/>
                      <a:gd name="T71" fmla="*/ 11 h 60"/>
                      <a:gd name="T72" fmla="*/ 38 w 44"/>
                      <a:gd name="T73" fmla="*/ 35 h 60"/>
                      <a:gd name="T74" fmla="*/ 21 w 44"/>
                      <a:gd name="T75" fmla="*/ 48 h 60"/>
                      <a:gd name="T76" fmla="*/ 5 w 44"/>
                      <a:gd name="T77" fmla="*/ 3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44" h="60">
                        <a:moveTo>
                          <a:pt x="19" y="60"/>
                        </a:moveTo>
                        <a:cubicBezTo>
                          <a:pt x="20" y="60"/>
                          <a:pt x="20" y="60"/>
                          <a:pt x="21" y="60"/>
                        </a:cubicBezTo>
                        <a:cubicBezTo>
                          <a:pt x="21" y="60"/>
                          <a:pt x="21" y="60"/>
                          <a:pt x="21" y="60"/>
                        </a:cubicBezTo>
                        <a:cubicBezTo>
                          <a:pt x="23" y="60"/>
                          <a:pt x="25" y="60"/>
                          <a:pt x="27" y="59"/>
                        </a:cubicBezTo>
                        <a:cubicBezTo>
                          <a:pt x="34" y="57"/>
                          <a:pt x="38" y="51"/>
                          <a:pt x="41" y="45"/>
                        </a:cubicBezTo>
                        <a:cubicBezTo>
                          <a:pt x="43" y="39"/>
                          <a:pt x="44" y="32"/>
                          <a:pt x="44" y="24"/>
                        </a:cubicBezTo>
                        <a:cubicBezTo>
                          <a:pt x="44" y="23"/>
                          <a:pt x="43" y="23"/>
                          <a:pt x="43" y="22"/>
                        </a:cubicBezTo>
                        <a:cubicBezTo>
                          <a:pt x="43" y="18"/>
                          <a:pt x="42" y="14"/>
                          <a:pt x="40" y="10"/>
                        </a:cubicBezTo>
                        <a:cubicBezTo>
                          <a:pt x="40" y="10"/>
                          <a:pt x="40" y="10"/>
                          <a:pt x="40" y="10"/>
                        </a:cubicBezTo>
                        <a:cubicBezTo>
                          <a:pt x="39" y="8"/>
                          <a:pt x="38" y="6"/>
                          <a:pt x="36" y="5"/>
                        </a:cubicBezTo>
                        <a:cubicBezTo>
                          <a:pt x="33" y="2"/>
                          <a:pt x="29" y="0"/>
                          <a:pt x="25" y="0"/>
                        </a:cubicBezTo>
                        <a:cubicBezTo>
                          <a:pt x="22" y="0"/>
                          <a:pt x="18" y="1"/>
                          <a:pt x="16" y="3"/>
                        </a:cubicBezTo>
                        <a:cubicBezTo>
                          <a:pt x="9" y="6"/>
                          <a:pt x="5" y="13"/>
                          <a:pt x="3" y="19"/>
                        </a:cubicBezTo>
                        <a:cubicBezTo>
                          <a:pt x="2" y="22"/>
                          <a:pt x="1" y="26"/>
                          <a:pt x="1" y="29"/>
                        </a:cubicBezTo>
                        <a:cubicBezTo>
                          <a:pt x="1" y="29"/>
                          <a:pt x="1" y="29"/>
                          <a:pt x="1" y="30"/>
                        </a:cubicBezTo>
                        <a:cubicBezTo>
                          <a:pt x="0" y="33"/>
                          <a:pt x="0" y="37"/>
                          <a:pt x="0" y="40"/>
                        </a:cubicBezTo>
                        <a:cubicBezTo>
                          <a:pt x="0" y="45"/>
                          <a:pt x="1" y="49"/>
                          <a:pt x="4" y="53"/>
                        </a:cubicBezTo>
                        <a:cubicBezTo>
                          <a:pt x="8" y="58"/>
                          <a:pt x="14" y="60"/>
                          <a:pt x="19" y="60"/>
                        </a:cubicBezTo>
                        <a:close/>
                        <a:moveTo>
                          <a:pt x="4" y="41"/>
                        </a:moveTo>
                        <a:cubicBezTo>
                          <a:pt x="4" y="41"/>
                          <a:pt x="4" y="41"/>
                          <a:pt x="4" y="41"/>
                        </a:cubicBezTo>
                        <a:cubicBezTo>
                          <a:pt x="4" y="42"/>
                          <a:pt x="4" y="42"/>
                          <a:pt x="4" y="42"/>
                        </a:cubicBezTo>
                        <a:cubicBezTo>
                          <a:pt x="4" y="42"/>
                          <a:pt x="4" y="41"/>
                          <a:pt x="4" y="41"/>
                        </a:cubicBezTo>
                        <a:close/>
                        <a:moveTo>
                          <a:pt x="6" y="45"/>
                        </a:moveTo>
                        <a:cubicBezTo>
                          <a:pt x="6" y="45"/>
                          <a:pt x="6" y="45"/>
                          <a:pt x="7" y="46"/>
                        </a:cubicBezTo>
                        <a:cubicBezTo>
                          <a:pt x="6" y="47"/>
                          <a:pt x="6" y="48"/>
                          <a:pt x="6" y="49"/>
                        </a:cubicBezTo>
                        <a:cubicBezTo>
                          <a:pt x="5" y="49"/>
                          <a:pt x="5" y="48"/>
                          <a:pt x="5" y="48"/>
                        </a:cubicBezTo>
                        <a:cubicBezTo>
                          <a:pt x="5" y="47"/>
                          <a:pt x="6" y="46"/>
                          <a:pt x="6" y="45"/>
                        </a:cubicBezTo>
                        <a:close/>
                        <a:moveTo>
                          <a:pt x="8" y="52"/>
                        </a:moveTo>
                        <a:cubicBezTo>
                          <a:pt x="8" y="50"/>
                          <a:pt x="8" y="49"/>
                          <a:pt x="9" y="48"/>
                        </a:cubicBezTo>
                        <a:cubicBezTo>
                          <a:pt x="10" y="48"/>
                          <a:pt x="10" y="48"/>
                          <a:pt x="11" y="49"/>
                        </a:cubicBezTo>
                        <a:cubicBezTo>
                          <a:pt x="10" y="50"/>
                          <a:pt x="10" y="52"/>
                          <a:pt x="9" y="53"/>
                        </a:cubicBezTo>
                        <a:cubicBezTo>
                          <a:pt x="9" y="53"/>
                          <a:pt x="8" y="52"/>
                          <a:pt x="8" y="52"/>
                        </a:cubicBezTo>
                        <a:close/>
                        <a:moveTo>
                          <a:pt x="12" y="55"/>
                        </a:moveTo>
                        <a:cubicBezTo>
                          <a:pt x="12" y="55"/>
                          <a:pt x="12" y="54"/>
                          <a:pt x="12" y="54"/>
                        </a:cubicBezTo>
                        <a:cubicBezTo>
                          <a:pt x="12" y="53"/>
                          <a:pt x="13" y="51"/>
                          <a:pt x="13" y="50"/>
                        </a:cubicBezTo>
                        <a:cubicBezTo>
                          <a:pt x="14" y="50"/>
                          <a:pt x="15" y="51"/>
                          <a:pt x="15" y="51"/>
                        </a:cubicBezTo>
                        <a:cubicBezTo>
                          <a:pt x="14" y="52"/>
                          <a:pt x="14" y="54"/>
                          <a:pt x="13" y="55"/>
                        </a:cubicBezTo>
                        <a:cubicBezTo>
                          <a:pt x="13" y="55"/>
                          <a:pt x="12" y="55"/>
                          <a:pt x="12" y="55"/>
                        </a:cubicBezTo>
                        <a:close/>
                        <a:moveTo>
                          <a:pt x="16" y="56"/>
                        </a:moveTo>
                        <a:cubicBezTo>
                          <a:pt x="16" y="55"/>
                          <a:pt x="17" y="53"/>
                          <a:pt x="18" y="51"/>
                        </a:cubicBezTo>
                        <a:cubicBezTo>
                          <a:pt x="19" y="51"/>
                          <a:pt x="20" y="52"/>
                          <a:pt x="21" y="52"/>
                        </a:cubicBezTo>
                        <a:cubicBezTo>
                          <a:pt x="21" y="52"/>
                          <a:pt x="21" y="52"/>
                          <a:pt x="22" y="52"/>
                        </a:cubicBezTo>
                        <a:cubicBezTo>
                          <a:pt x="21" y="53"/>
                          <a:pt x="21" y="55"/>
                          <a:pt x="20" y="56"/>
                        </a:cubicBezTo>
                        <a:cubicBezTo>
                          <a:pt x="20" y="56"/>
                          <a:pt x="20" y="57"/>
                          <a:pt x="19" y="57"/>
                        </a:cubicBezTo>
                        <a:cubicBezTo>
                          <a:pt x="18" y="57"/>
                          <a:pt x="17" y="56"/>
                          <a:pt x="16" y="56"/>
                        </a:cubicBezTo>
                        <a:close/>
                        <a:moveTo>
                          <a:pt x="23" y="56"/>
                        </a:moveTo>
                        <a:cubicBezTo>
                          <a:pt x="24" y="55"/>
                          <a:pt x="24" y="53"/>
                          <a:pt x="24" y="52"/>
                        </a:cubicBezTo>
                        <a:cubicBezTo>
                          <a:pt x="25" y="52"/>
                          <a:pt x="25" y="51"/>
                          <a:pt x="25" y="51"/>
                        </a:cubicBezTo>
                        <a:cubicBezTo>
                          <a:pt x="25" y="51"/>
                          <a:pt x="26" y="51"/>
                          <a:pt x="27" y="51"/>
                        </a:cubicBezTo>
                        <a:cubicBezTo>
                          <a:pt x="27" y="51"/>
                          <a:pt x="27" y="50"/>
                          <a:pt x="28" y="50"/>
                        </a:cubicBezTo>
                        <a:cubicBezTo>
                          <a:pt x="27" y="52"/>
                          <a:pt x="27" y="53"/>
                          <a:pt x="26" y="55"/>
                        </a:cubicBezTo>
                        <a:cubicBezTo>
                          <a:pt x="26" y="55"/>
                          <a:pt x="26" y="55"/>
                          <a:pt x="26" y="55"/>
                        </a:cubicBezTo>
                        <a:cubicBezTo>
                          <a:pt x="26" y="55"/>
                          <a:pt x="26" y="56"/>
                          <a:pt x="26" y="56"/>
                        </a:cubicBezTo>
                        <a:cubicBezTo>
                          <a:pt x="25" y="56"/>
                          <a:pt x="24" y="56"/>
                          <a:pt x="23" y="56"/>
                        </a:cubicBezTo>
                        <a:close/>
                        <a:moveTo>
                          <a:pt x="32" y="51"/>
                        </a:moveTo>
                        <a:cubicBezTo>
                          <a:pt x="32" y="51"/>
                          <a:pt x="32" y="51"/>
                          <a:pt x="32" y="51"/>
                        </a:cubicBezTo>
                        <a:cubicBezTo>
                          <a:pt x="31" y="52"/>
                          <a:pt x="30" y="53"/>
                          <a:pt x="29" y="54"/>
                        </a:cubicBezTo>
                        <a:cubicBezTo>
                          <a:pt x="30" y="52"/>
                          <a:pt x="31" y="50"/>
                          <a:pt x="31" y="48"/>
                        </a:cubicBezTo>
                        <a:cubicBezTo>
                          <a:pt x="32" y="48"/>
                          <a:pt x="33" y="48"/>
                          <a:pt x="33" y="47"/>
                        </a:cubicBezTo>
                        <a:cubicBezTo>
                          <a:pt x="33" y="48"/>
                          <a:pt x="33" y="50"/>
                          <a:pt x="32" y="51"/>
                        </a:cubicBezTo>
                        <a:close/>
                        <a:moveTo>
                          <a:pt x="36" y="46"/>
                        </a:moveTo>
                        <a:cubicBezTo>
                          <a:pt x="36" y="45"/>
                          <a:pt x="37" y="44"/>
                          <a:pt x="37" y="43"/>
                        </a:cubicBezTo>
                        <a:cubicBezTo>
                          <a:pt x="37" y="43"/>
                          <a:pt x="38" y="42"/>
                          <a:pt x="38" y="41"/>
                        </a:cubicBezTo>
                        <a:cubicBezTo>
                          <a:pt x="38" y="42"/>
                          <a:pt x="38" y="43"/>
                          <a:pt x="38" y="43"/>
                        </a:cubicBezTo>
                        <a:cubicBezTo>
                          <a:pt x="37" y="44"/>
                          <a:pt x="37" y="45"/>
                          <a:pt x="36" y="46"/>
                        </a:cubicBezTo>
                        <a:close/>
                        <a:moveTo>
                          <a:pt x="6" y="20"/>
                        </a:moveTo>
                        <a:cubicBezTo>
                          <a:pt x="8" y="14"/>
                          <a:pt x="12" y="9"/>
                          <a:pt x="17" y="6"/>
                        </a:cubicBezTo>
                        <a:cubicBezTo>
                          <a:pt x="20" y="5"/>
                          <a:pt x="22" y="4"/>
                          <a:pt x="25" y="4"/>
                        </a:cubicBezTo>
                        <a:cubicBezTo>
                          <a:pt x="28" y="4"/>
                          <a:pt x="32" y="5"/>
                          <a:pt x="34" y="7"/>
                        </a:cubicBezTo>
                        <a:cubicBezTo>
                          <a:pt x="35" y="8"/>
                          <a:pt x="36" y="10"/>
                          <a:pt x="37" y="11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7" y="11"/>
                          <a:pt x="37" y="11"/>
                          <a:pt x="37" y="11"/>
                        </a:cubicBezTo>
                        <a:cubicBezTo>
                          <a:pt x="39" y="15"/>
                          <a:pt x="40" y="20"/>
                          <a:pt x="40" y="24"/>
                        </a:cubicBezTo>
                        <a:cubicBezTo>
                          <a:pt x="40" y="28"/>
                          <a:pt x="39" y="32"/>
                          <a:pt x="38" y="35"/>
                        </a:cubicBezTo>
                        <a:cubicBezTo>
                          <a:pt x="35" y="40"/>
                          <a:pt x="31" y="45"/>
                          <a:pt x="26" y="47"/>
                        </a:cubicBezTo>
                        <a:cubicBezTo>
                          <a:pt x="24" y="48"/>
                          <a:pt x="22" y="48"/>
                          <a:pt x="21" y="48"/>
                        </a:cubicBezTo>
                        <a:cubicBezTo>
                          <a:pt x="17" y="48"/>
                          <a:pt x="12" y="46"/>
                          <a:pt x="10" y="43"/>
                        </a:cubicBezTo>
                        <a:cubicBezTo>
                          <a:pt x="6" y="40"/>
                          <a:pt x="5" y="35"/>
                          <a:pt x="5" y="30"/>
                        </a:cubicBezTo>
                        <a:cubicBezTo>
                          <a:pt x="5" y="27"/>
                          <a:pt x="5" y="23"/>
                          <a:pt x="6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91"/>
                  <p:cNvSpPr>
                    <a:spLocks noEditPoints="1"/>
                  </p:cNvSpPr>
                  <p:nvPr/>
                </p:nvSpPr>
                <p:spPr bwMode="auto">
                  <a:xfrm>
                    <a:off x="4742" y="1074"/>
                    <a:ext cx="175" cy="276"/>
                  </a:xfrm>
                  <a:custGeom>
                    <a:avLst/>
                    <a:gdLst>
                      <a:gd name="T0" fmla="*/ 2 w 74"/>
                      <a:gd name="T1" fmla="*/ 105 h 117"/>
                      <a:gd name="T2" fmla="*/ 15 w 74"/>
                      <a:gd name="T3" fmla="*/ 117 h 117"/>
                      <a:gd name="T4" fmla="*/ 15 w 74"/>
                      <a:gd name="T5" fmla="*/ 117 h 117"/>
                      <a:gd name="T6" fmla="*/ 16 w 74"/>
                      <a:gd name="T7" fmla="*/ 117 h 117"/>
                      <a:gd name="T8" fmla="*/ 16 w 74"/>
                      <a:gd name="T9" fmla="*/ 117 h 117"/>
                      <a:gd name="T10" fmla="*/ 17 w 74"/>
                      <a:gd name="T11" fmla="*/ 117 h 117"/>
                      <a:gd name="T12" fmla="*/ 17 w 74"/>
                      <a:gd name="T13" fmla="*/ 116 h 117"/>
                      <a:gd name="T14" fmla="*/ 74 w 74"/>
                      <a:gd name="T15" fmla="*/ 25 h 117"/>
                      <a:gd name="T16" fmla="*/ 74 w 74"/>
                      <a:gd name="T17" fmla="*/ 21 h 117"/>
                      <a:gd name="T18" fmla="*/ 74 w 74"/>
                      <a:gd name="T19" fmla="*/ 9 h 117"/>
                      <a:gd name="T20" fmla="*/ 74 w 74"/>
                      <a:gd name="T21" fmla="*/ 9 h 117"/>
                      <a:gd name="T22" fmla="*/ 74 w 74"/>
                      <a:gd name="T23" fmla="*/ 8 h 117"/>
                      <a:gd name="T24" fmla="*/ 73 w 74"/>
                      <a:gd name="T25" fmla="*/ 8 h 117"/>
                      <a:gd name="T26" fmla="*/ 60 w 74"/>
                      <a:gd name="T27" fmla="*/ 0 h 117"/>
                      <a:gd name="T28" fmla="*/ 30 w 74"/>
                      <a:gd name="T29" fmla="*/ 46 h 117"/>
                      <a:gd name="T30" fmla="*/ 0 w 74"/>
                      <a:gd name="T31" fmla="*/ 87 h 117"/>
                      <a:gd name="T32" fmla="*/ 0 w 74"/>
                      <a:gd name="T33" fmla="*/ 88 h 117"/>
                      <a:gd name="T34" fmla="*/ 0 w 74"/>
                      <a:gd name="T35" fmla="*/ 89 h 117"/>
                      <a:gd name="T36" fmla="*/ 0 w 74"/>
                      <a:gd name="T37" fmla="*/ 95 h 117"/>
                      <a:gd name="T38" fmla="*/ 0 w 74"/>
                      <a:gd name="T39" fmla="*/ 104 h 117"/>
                      <a:gd name="T40" fmla="*/ 70 w 74"/>
                      <a:gd name="T41" fmla="*/ 23 h 117"/>
                      <a:gd name="T42" fmla="*/ 18 w 74"/>
                      <a:gd name="T43" fmla="*/ 101 h 117"/>
                      <a:gd name="T44" fmla="*/ 70 w 74"/>
                      <a:gd name="T45" fmla="*/ 21 h 117"/>
                      <a:gd name="T46" fmla="*/ 12 w 74"/>
                      <a:gd name="T47" fmla="*/ 109 h 117"/>
                      <a:gd name="T48" fmla="*/ 14 w 74"/>
                      <a:gd name="T49" fmla="*/ 103 h 117"/>
                      <a:gd name="T50" fmla="*/ 12 w 74"/>
                      <a:gd name="T51" fmla="*/ 109 h 117"/>
                      <a:gd name="T52" fmla="*/ 10 w 74"/>
                      <a:gd name="T53" fmla="*/ 107 h 117"/>
                      <a:gd name="T54" fmla="*/ 11 w 74"/>
                      <a:gd name="T55" fmla="*/ 99 h 117"/>
                      <a:gd name="T56" fmla="*/ 10 w 74"/>
                      <a:gd name="T57" fmla="*/ 107 h 117"/>
                      <a:gd name="T58" fmla="*/ 4 w 74"/>
                      <a:gd name="T59" fmla="*/ 103 h 117"/>
                      <a:gd name="T60" fmla="*/ 7 w 74"/>
                      <a:gd name="T61" fmla="*/ 95 h 117"/>
                      <a:gd name="T62" fmla="*/ 5 w 74"/>
                      <a:gd name="T63" fmla="*/ 104 h 117"/>
                      <a:gd name="T64" fmla="*/ 4 w 74"/>
                      <a:gd name="T65" fmla="*/ 95 h 117"/>
                      <a:gd name="T66" fmla="*/ 5 w 74"/>
                      <a:gd name="T67" fmla="*/ 94 h 117"/>
                      <a:gd name="T68" fmla="*/ 33 w 74"/>
                      <a:gd name="T69" fmla="*/ 48 h 117"/>
                      <a:gd name="T70" fmla="*/ 65 w 74"/>
                      <a:gd name="T71" fmla="*/ 6 h 117"/>
                      <a:gd name="T72" fmla="*/ 15 w 74"/>
                      <a:gd name="T73" fmla="*/ 98 h 117"/>
                      <a:gd name="T74" fmla="*/ 33 w 74"/>
                      <a:gd name="T75" fmla="*/ 48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4" h="117">
                        <a:moveTo>
                          <a:pt x="1" y="105"/>
                        </a:moveTo>
                        <a:cubicBezTo>
                          <a:pt x="1" y="105"/>
                          <a:pt x="1" y="106"/>
                          <a:pt x="2" y="105"/>
                        </a:cubicBezTo>
                        <a:cubicBezTo>
                          <a:pt x="6" y="109"/>
                          <a:pt x="11" y="112"/>
                          <a:pt x="14" y="116"/>
                        </a:cubicBezTo>
                        <a:cubicBezTo>
                          <a:pt x="14" y="116"/>
                          <a:pt x="15" y="117"/>
                          <a:pt x="15" y="117"/>
                        </a:cubicBezTo>
                        <a:cubicBezTo>
                          <a:pt x="15" y="117"/>
                          <a:pt x="15" y="117"/>
                          <a:pt x="15" y="117"/>
                        </a:cubicBezTo>
                        <a:cubicBezTo>
                          <a:pt x="15" y="117"/>
                          <a:pt x="15" y="117"/>
                          <a:pt x="15" y="117"/>
                        </a:cubicBezTo>
                        <a:cubicBezTo>
                          <a:pt x="15" y="117"/>
                          <a:pt x="15" y="117"/>
                          <a:pt x="15" y="117"/>
                        </a:cubicBezTo>
                        <a:cubicBezTo>
                          <a:pt x="15" y="117"/>
                          <a:pt x="15" y="117"/>
                          <a:pt x="16" y="117"/>
                        </a:cubicBezTo>
                        <a:cubicBezTo>
                          <a:pt x="16" y="117"/>
                          <a:pt x="16" y="117"/>
                          <a:pt x="16" y="117"/>
                        </a:cubicBezTo>
                        <a:cubicBezTo>
                          <a:pt x="16" y="117"/>
                          <a:pt x="16" y="117"/>
                          <a:pt x="16" y="117"/>
                        </a:cubicBezTo>
                        <a:cubicBezTo>
                          <a:pt x="16" y="117"/>
                          <a:pt x="16" y="117"/>
                          <a:pt x="17" y="117"/>
                        </a:cubicBezTo>
                        <a:cubicBezTo>
                          <a:pt x="17" y="117"/>
                          <a:pt x="17" y="117"/>
                          <a:pt x="17" y="117"/>
                        </a:cubicBezTo>
                        <a:cubicBezTo>
                          <a:pt x="17" y="117"/>
                          <a:pt x="17" y="117"/>
                          <a:pt x="17" y="116"/>
                        </a:cubicBezTo>
                        <a:cubicBezTo>
                          <a:pt x="17" y="116"/>
                          <a:pt x="17" y="116"/>
                          <a:pt x="17" y="116"/>
                        </a:cubicBezTo>
                        <a:cubicBezTo>
                          <a:pt x="17" y="116"/>
                          <a:pt x="17" y="116"/>
                          <a:pt x="17" y="116"/>
                        </a:cubicBezTo>
                        <a:cubicBezTo>
                          <a:pt x="36" y="88"/>
                          <a:pt x="57" y="54"/>
                          <a:pt x="74" y="25"/>
                        </a:cubicBezTo>
                        <a:cubicBezTo>
                          <a:pt x="74" y="24"/>
                          <a:pt x="74" y="24"/>
                          <a:pt x="74" y="24"/>
                        </a:cubicBezTo>
                        <a:cubicBezTo>
                          <a:pt x="74" y="23"/>
                          <a:pt x="74" y="22"/>
                          <a:pt x="74" y="21"/>
                        </a:cubicBezTo>
                        <a:cubicBezTo>
                          <a:pt x="74" y="19"/>
                          <a:pt x="74" y="16"/>
                          <a:pt x="74" y="13"/>
                        </a:cubicBezTo>
                        <a:cubicBezTo>
                          <a:pt x="74" y="12"/>
                          <a:pt x="74" y="11"/>
                          <a:pt x="74" y="9"/>
                        </a:cubicBezTo>
                        <a:cubicBezTo>
                          <a:pt x="74" y="9"/>
                          <a:pt x="74" y="9"/>
                          <a:pt x="74" y="9"/>
                        </a:cubicBezTo>
                        <a:cubicBezTo>
                          <a:pt x="74" y="9"/>
                          <a:pt x="74" y="9"/>
                          <a:pt x="74" y="9"/>
                        </a:cubicBezTo>
                        <a:cubicBezTo>
                          <a:pt x="74" y="9"/>
                          <a:pt x="74" y="9"/>
                          <a:pt x="74" y="9"/>
                        </a:cubicBezTo>
                        <a:cubicBezTo>
                          <a:pt x="74" y="8"/>
                          <a:pt x="74" y="8"/>
                          <a:pt x="74" y="8"/>
                        </a:cubicBezTo>
                        <a:cubicBezTo>
                          <a:pt x="74" y="8"/>
                          <a:pt x="73" y="8"/>
                          <a:pt x="73" y="8"/>
                        </a:cubicBezTo>
                        <a:cubicBezTo>
                          <a:pt x="73" y="8"/>
                          <a:pt x="73" y="8"/>
                          <a:pt x="73" y="8"/>
                        </a:cubicBezTo>
                        <a:cubicBezTo>
                          <a:pt x="70" y="6"/>
                          <a:pt x="69" y="5"/>
                          <a:pt x="67" y="3"/>
                        </a:cubicBezTo>
                        <a:cubicBezTo>
                          <a:pt x="65" y="2"/>
                          <a:pt x="63" y="1"/>
                          <a:pt x="60" y="0"/>
                        </a:cubicBezTo>
                        <a:cubicBezTo>
                          <a:pt x="59" y="0"/>
                          <a:pt x="58" y="0"/>
                          <a:pt x="58" y="1"/>
                        </a:cubicBezTo>
                        <a:cubicBezTo>
                          <a:pt x="48" y="16"/>
                          <a:pt x="39" y="31"/>
                          <a:pt x="30" y="46"/>
                        </a:cubicBezTo>
                        <a:cubicBezTo>
                          <a:pt x="21" y="60"/>
                          <a:pt x="12" y="75"/>
                          <a:pt x="0" y="87"/>
                        </a:cubicBezTo>
                        <a:cubicBezTo>
                          <a:pt x="0" y="87"/>
                          <a:pt x="0" y="87"/>
                          <a:pt x="0" y="87"/>
                        </a:cubicBezTo>
                        <a:cubicBezTo>
                          <a:pt x="0" y="88"/>
                          <a:pt x="0" y="88"/>
                          <a:pt x="0" y="88"/>
                        </a:cubicBezTo>
                        <a:cubicBezTo>
                          <a:pt x="0" y="88"/>
                          <a:pt x="0" y="88"/>
                          <a:pt x="0" y="88"/>
                        </a:cubicBezTo>
                        <a:cubicBezTo>
                          <a:pt x="0" y="88"/>
                          <a:pt x="0" y="88"/>
                          <a:pt x="0" y="88"/>
                        </a:cubicBezTo>
                        <a:cubicBezTo>
                          <a:pt x="0" y="88"/>
                          <a:pt x="0" y="88"/>
                          <a:pt x="0" y="89"/>
                        </a:cubicBezTo>
                        <a:cubicBezTo>
                          <a:pt x="0" y="89"/>
                          <a:pt x="0" y="89"/>
                          <a:pt x="0" y="89"/>
                        </a:cubicBezTo>
                        <a:cubicBezTo>
                          <a:pt x="0" y="91"/>
                          <a:pt x="0" y="93"/>
                          <a:pt x="0" y="95"/>
                        </a:cubicBezTo>
                        <a:cubicBezTo>
                          <a:pt x="0" y="97"/>
                          <a:pt x="0" y="99"/>
                          <a:pt x="0" y="103"/>
                        </a:cubicBezTo>
                        <a:cubicBezTo>
                          <a:pt x="0" y="103"/>
                          <a:pt x="0" y="104"/>
                          <a:pt x="0" y="104"/>
                        </a:cubicBezTo>
                        <a:cubicBezTo>
                          <a:pt x="0" y="104"/>
                          <a:pt x="0" y="105"/>
                          <a:pt x="1" y="105"/>
                        </a:cubicBezTo>
                        <a:close/>
                        <a:moveTo>
                          <a:pt x="70" y="23"/>
                        </a:moveTo>
                        <a:cubicBezTo>
                          <a:pt x="55" y="51"/>
                          <a:pt x="35" y="82"/>
                          <a:pt x="17" y="109"/>
                        </a:cubicBezTo>
                        <a:cubicBezTo>
                          <a:pt x="17" y="107"/>
                          <a:pt x="18" y="104"/>
                          <a:pt x="18" y="101"/>
                        </a:cubicBezTo>
                        <a:cubicBezTo>
                          <a:pt x="35" y="75"/>
                          <a:pt x="54" y="44"/>
                          <a:pt x="71" y="16"/>
                        </a:cubicBezTo>
                        <a:cubicBezTo>
                          <a:pt x="70" y="18"/>
                          <a:pt x="70" y="19"/>
                          <a:pt x="70" y="21"/>
                        </a:cubicBezTo>
                        <a:cubicBezTo>
                          <a:pt x="70" y="22"/>
                          <a:pt x="70" y="22"/>
                          <a:pt x="70" y="23"/>
                        </a:cubicBezTo>
                        <a:close/>
                        <a:moveTo>
                          <a:pt x="12" y="109"/>
                        </a:moveTo>
                        <a:cubicBezTo>
                          <a:pt x="12" y="109"/>
                          <a:pt x="12" y="108"/>
                          <a:pt x="12" y="108"/>
                        </a:cubicBezTo>
                        <a:cubicBezTo>
                          <a:pt x="13" y="106"/>
                          <a:pt x="13" y="105"/>
                          <a:pt x="14" y="103"/>
                        </a:cubicBezTo>
                        <a:cubicBezTo>
                          <a:pt x="14" y="106"/>
                          <a:pt x="14" y="108"/>
                          <a:pt x="14" y="111"/>
                        </a:cubicBezTo>
                        <a:cubicBezTo>
                          <a:pt x="13" y="110"/>
                          <a:pt x="13" y="110"/>
                          <a:pt x="12" y="109"/>
                        </a:cubicBezTo>
                        <a:cubicBezTo>
                          <a:pt x="12" y="109"/>
                          <a:pt x="12" y="109"/>
                          <a:pt x="12" y="109"/>
                        </a:cubicBezTo>
                        <a:close/>
                        <a:moveTo>
                          <a:pt x="10" y="107"/>
                        </a:moveTo>
                        <a:cubicBezTo>
                          <a:pt x="9" y="106"/>
                          <a:pt x="8" y="106"/>
                          <a:pt x="7" y="105"/>
                        </a:cubicBezTo>
                        <a:cubicBezTo>
                          <a:pt x="8" y="103"/>
                          <a:pt x="9" y="101"/>
                          <a:pt x="11" y="99"/>
                        </a:cubicBezTo>
                        <a:cubicBezTo>
                          <a:pt x="11" y="99"/>
                          <a:pt x="12" y="100"/>
                          <a:pt x="12" y="100"/>
                        </a:cubicBezTo>
                        <a:cubicBezTo>
                          <a:pt x="11" y="102"/>
                          <a:pt x="10" y="105"/>
                          <a:pt x="10" y="107"/>
                        </a:cubicBezTo>
                        <a:close/>
                        <a:moveTo>
                          <a:pt x="5" y="104"/>
                        </a:moveTo>
                        <a:cubicBezTo>
                          <a:pt x="5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2"/>
                        </a:cubicBezTo>
                        <a:cubicBezTo>
                          <a:pt x="5" y="100"/>
                          <a:pt x="6" y="98"/>
                          <a:pt x="7" y="95"/>
                        </a:cubicBezTo>
                        <a:cubicBezTo>
                          <a:pt x="8" y="96"/>
                          <a:pt x="8" y="96"/>
                          <a:pt x="8" y="97"/>
                        </a:cubicBezTo>
                        <a:cubicBezTo>
                          <a:pt x="7" y="99"/>
                          <a:pt x="6" y="101"/>
                          <a:pt x="5" y="104"/>
                        </a:cubicBezTo>
                        <a:close/>
                        <a:moveTo>
                          <a:pt x="4" y="97"/>
                        </a:moveTo>
                        <a:cubicBezTo>
                          <a:pt x="4" y="96"/>
                          <a:pt x="4" y="95"/>
                          <a:pt x="4" y="95"/>
                        </a:cubicBezTo>
                        <a:cubicBezTo>
                          <a:pt x="4" y="94"/>
                          <a:pt x="4" y="93"/>
                          <a:pt x="4" y="93"/>
                        </a:cubicBezTo>
                        <a:cubicBezTo>
                          <a:pt x="4" y="93"/>
                          <a:pt x="5" y="93"/>
                          <a:pt x="5" y="94"/>
                        </a:cubicBezTo>
                        <a:cubicBezTo>
                          <a:pt x="5" y="95"/>
                          <a:pt x="4" y="96"/>
                          <a:pt x="4" y="97"/>
                        </a:cubicBezTo>
                        <a:close/>
                        <a:moveTo>
                          <a:pt x="33" y="48"/>
                        </a:moveTo>
                        <a:cubicBezTo>
                          <a:pt x="42" y="33"/>
                          <a:pt x="51" y="19"/>
                          <a:pt x="60" y="4"/>
                        </a:cubicBezTo>
                        <a:cubicBezTo>
                          <a:pt x="62" y="4"/>
                          <a:pt x="63" y="5"/>
                          <a:pt x="65" y="6"/>
                        </a:cubicBezTo>
                        <a:cubicBezTo>
                          <a:pt x="66" y="7"/>
                          <a:pt x="68" y="9"/>
                          <a:pt x="70" y="10"/>
                        </a:cubicBezTo>
                        <a:cubicBezTo>
                          <a:pt x="54" y="39"/>
                          <a:pt x="33" y="70"/>
                          <a:pt x="15" y="98"/>
                        </a:cubicBezTo>
                        <a:cubicBezTo>
                          <a:pt x="12" y="95"/>
                          <a:pt x="8" y="91"/>
                          <a:pt x="4" y="88"/>
                        </a:cubicBezTo>
                        <a:cubicBezTo>
                          <a:pt x="15" y="76"/>
                          <a:pt x="24" y="62"/>
                          <a:pt x="33" y="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92"/>
                  <p:cNvSpPr>
                    <a:spLocks noEditPoints="1"/>
                  </p:cNvSpPr>
                  <p:nvPr/>
                </p:nvSpPr>
                <p:spPr bwMode="auto">
                  <a:xfrm>
                    <a:off x="5215" y="3114"/>
                    <a:ext cx="337" cy="440"/>
                  </a:xfrm>
                  <a:custGeom>
                    <a:avLst/>
                    <a:gdLst>
                      <a:gd name="T0" fmla="*/ 119 w 142"/>
                      <a:gd name="T1" fmla="*/ 2 h 186"/>
                      <a:gd name="T2" fmla="*/ 109 w 142"/>
                      <a:gd name="T3" fmla="*/ 0 h 186"/>
                      <a:gd name="T4" fmla="*/ 108 w 142"/>
                      <a:gd name="T5" fmla="*/ 0 h 186"/>
                      <a:gd name="T6" fmla="*/ 99 w 142"/>
                      <a:gd name="T7" fmla="*/ 11 h 186"/>
                      <a:gd name="T8" fmla="*/ 99 w 142"/>
                      <a:gd name="T9" fmla="*/ 12 h 186"/>
                      <a:gd name="T10" fmla="*/ 100 w 142"/>
                      <a:gd name="T11" fmla="*/ 25 h 186"/>
                      <a:gd name="T12" fmla="*/ 64 w 142"/>
                      <a:gd name="T13" fmla="*/ 110 h 186"/>
                      <a:gd name="T14" fmla="*/ 44 w 142"/>
                      <a:gd name="T15" fmla="*/ 96 h 186"/>
                      <a:gd name="T16" fmla="*/ 43 w 142"/>
                      <a:gd name="T17" fmla="*/ 96 h 186"/>
                      <a:gd name="T18" fmla="*/ 27 w 142"/>
                      <a:gd name="T19" fmla="*/ 122 h 186"/>
                      <a:gd name="T20" fmla="*/ 3 w 142"/>
                      <a:gd name="T21" fmla="*/ 171 h 186"/>
                      <a:gd name="T22" fmla="*/ 0 w 142"/>
                      <a:gd name="T23" fmla="*/ 178 h 186"/>
                      <a:gd name="T24" fmla="*/ 0 w 142"/>
                      <a:gd name="T25" fmla="*/ 179 h 186"/>
                      <a:gd name="T26" fmla="*/ 20 w 142"/>
                      <a:gd name="T27" fmla="*/ 185 h 186"/>
                      <a:gd name="T28" fmla="*/ 34 w 142"/>
                      <a:gd name="T29" fmla="*/ 185 h 186"/>
                      <a:gd name="T30" fmla="*/ 100 w 142"/>
                      <a:gd name="T31" fmla="*/ 177 h 186"/>
                      <a:gd name="T32" fmla="*/ 116 w 142"/>
                      <a:gd name="T33" fmla="*/ 149 h 186"/>
                      <a:gd name="T34" fmla="*/ 75 w 142"/>
                      <a:gd name="T35" fmla="*/ 104 h 186"/>
                      <a:gd name="T36" fmla="*/ 91 w 142"/>
                      <a:gd name="T37" fmla="*/ 89 h 186"/>
                      <a:gd name="T38" fmla="*/ 90 w 142"/>
                      <a:gd name="T39" fmla="*/ 83 h 186"/>
                      <a:gd name="T40" fmla="*/ 98 w 142"/>
                      <a:gd name="T41" fmla="*/ 77 h 186"/>
                      <a:gd name="T42" fmla="*/ 101 w 142"/>
                      <a:gd name="T43" fmla="*/ 72 h 186"/>
                      <a:gd name="T44" fmla="*/ 99 w 142"/>
                      <a:gd name="T45" fmla="*/ 63 h 186"/>
                      <a:gd name="T46" fmla="*/ 106 w 142"/>
                      <a:gd name="T47" fmla="*/ 57 h 186"/>
                      <a:gd name="T48" fmla="*/ 102 w 142"/>
                      <a:gd name="T49" fmla="*/ 52 h 186"/>
                      <a:gd name="T50" fmla="*/ 104 w 142"/>
                      <a:gd name="T51" fmla="*/ 20 h 186"/>
                      <a:gd name="T52" fmla="*/ 108 w 142"/>
                      <a:gd name="T53" fmla="*/ 21 h 186"/>
                      <a:gd name="T54" fmla="*/ 104 w 142"/>
                      <a:gd name="T55" fmla="*/ 30 h 186"/>
                      <a:gd name="T56" fmla="*/ 104 w 142"/>
                      <a:gd name="T57" fmla="*/ 33 h 186"/>
                      <a:gd name="T58" fmla="*/ 104 w 142"/>
                      <a:gd name="T59" fmla="*/ 33 h 186"/>
                      <a:gd name="T60" fmla="*/ 109 w 142"/>
                      <a:gd name="T61" fmla="*/ 40 h 186"/>
                      <a:gd name="T62" fmla="*/ 103 w 142"/>
                      <a:gd name="T63" fmla="*/ 17 h 186"/>
                      <a:gd name="T64" fmla="*/ 70 w 142"/>
                      <a:gd name="T65" fmla="*/ 109 h 186"/>
                      <a:gd name="T66" fmla="*/ 72 w 142"/>
                      <a:gd name="T67" fmla="*/ 111 h 186"/>
                      <a:gd name="T68" fmla="*/ 9 w 142"/>
                      <a:gd name="T69" fmla="*/ 179 h 186"/>
                      <a:gd name="T70" fmla="*/ 12 w 142"/>
                      <a:gd name="T71" fmla="*/ 167 h 186"/>
                      <a:gd name="T72" fmla="*/ 34 w 142"/>
                      <a:gd name="T73" fmla="*/ 159 h 186"/>
                      <a:gd name="T74" fmla="*/ 21 w 142"/>
                      <a:gd name="T75" fmla="*/ 147 h 186"/>
                      <a:gd name="T76" fmla="*/ 17 w 142"/>
                      <a:gd name="T77" fmla="*/ 152 h 186"/>
                      <a:gd name="T78" fmla="*/ 27 w 142"/>
                      <a:gd name="T79" fmla="*/ 136 h 186"/>
                      <a:gd name="T80" fmla="*/ 27 w 142"/>
                      <a:gd name="T81" fmla="*/ 132 h 186"/>
                      <a:gd name="T82" fmla="*/ 32 w 142"/>
                      <a:gd name="T83" fmla="*/ 126 h 186"/>
                      <a:gd name="T84" fmla="*/ 32 w 142"/>
                      <a:gd name="T85" fmla="*/ 122 h 186"/>
                      <a:gd name="T86" fmla="*/ 37 w 142"/>
                      <a:gd name="T87" fmla="*/ 116 h 186"/>
                      <a:gd name="T88" fmla="*/ 41 w 142"/>
                      <a:gd name="T89" fmla="*/ 105 h 186"/>
                      <a:gd name="T90" fmla="*/ 38 w 142"/>
                      <a:gd name="T91" fmla="*/ 160 h 186"/>
                      <a:gd name="T92" fmla="*/ 13 w 142"/>
                      <a:gd name="T93" fmla="*/ 180 h 186"/>
                      <a:gd name="T94" fmla="*/ 37 w 142"/>
                      <a:gd name="T95" fmla="*/ 181 h 186"/>
                      <a:gd name="T96" fmla="*/ 59 w 142"/>
                      <a:gd name="T97" fmla="*/ 164 h 186"/>
                      <a:gd name="T98" fmla="*/ 52 w 142"/>
                      <a:gd name="T99" fmla="*/ 181 h 186"/>
                      <a:gd name="T100" fmla="*/ 81 w 142"/>
                      <a:gd name="T101" fmla="*/ 178 h 186"/>
                      <a:gd name="T102" fmla="*/ 87 w 142"/>
                      <a:gd name="T103" fmla="*/ 175 h 186"/>
                      <a:gd name="T104" fmla="*/ 69 w 142"/>
                      <a:gd name="T105" fmla="*/ 179 h 186"/>
                      <a:gd name="T106" fmla="*/ 76 w 142"/>
                      <a:gd name="T107" fmla="*/ 178 h 186"/>
                      <a:gd name="T108" fmla="*/ 71 w 142"/>
                      <a:gd name="T109" fmla="*/ 164 h 186"/>
                      <a:gd name="T110" fmla="*/ 98 w 142"/>
                      <a:gd name="T111" fmla="*/ 174 h 186"/>
                      <a:gd name="T112" fmla="*/ 98 w 142"/>
                      <a:gd name="T113" fmla="*/ 174 h 186"/>
                      <a:gd name="T114" fmla="*/ 111 w 142"/>
                      <a:gd name="T115" fmla="*/ 150 h 186"/>
                      <a:gd name="T116" fmla="*/ 36 w 142"/>
                      <a:gd name="T117" fmla="*/ 127 h 186"/>
                      <a:gd name="T118" fmla="*/ 62 w 142"/>
                      <a:gd name="T119" fmla="*/ 114 h 186"/>
                      <a:gd name="T120" fmla="*/ 69 w 142"/>
                      <a:gd name="T121" fmla="*/ 118 h 186"/>
                      <a:gd name="T122" fmla="*/ 112 w 142"/>
                      <a:gd name="T123" fmla="*/ 5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42" h="186">
                        <a:moveTo>
                          <a:pt x="142" y="53"/>
                        </a:moveTo>
                        <a:cubicBezTo>
                          <a:pt x="142" y="30"/>
                          <a:pt x="136" y="11"/>
                          <a:pt x="133" y="4"/>
                        </a:cubicBezTo>
                        <a:cubicBezTo>
                          <a:pt x="133" y="4"/>
                          <a:pt x="132" y="3"/>
                          <a:pt x="132" y="3"/>
                        </a:cubicBezTo>
                        <a:cubicBezTo>
                          <a:pt x="129" y="3"/>
                          <a:pt x="124" y="3"/>
                          <a:pt x="119" y="2"/>
                        </a:cubicBezTo>
                        <a:cubicBezTo>
                          <a:pt x="117" y="2"/>
                          <a:pt x="115" y="2"/>
                          <a:pt x="113" y="1"/>
                        </a:cubicBezTo>
                        <a:cubicBezTo>
                          <a:pt x="112" y="1"/>
                          <a:pt x="110" y="0"/>
                          <a:pt x="110" y="0"/>
                        </a:cubicBez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10" y="0"/>
                          <a:pt x="109" y="0"/>
                          <a:pt x="109" y="0"/>
                        </a:cubicBezTo>
                        <a:cubicBezTo>
                          <a:pt x="109" y="0"/>
                          <a:pt x="109" y="0"/>
                          <a:pt x="109" y="0"/>
                        </a:cubicBezTo>
                        <a:cubicBezTo>
                          <a:pt x="109" y="0"/>
                          <a:pt x="108" y="0"/>
                          <a:pt x="108" y="0"/>
                        </a:cubicBezTo>
                        <a:cubicBezTo>
                          <a:pt x="108" y="0"/>
                          <a:pt x="108" y="0"/>
                          <a:pt x="108" y="0"/>
                        </a:cubicBezTo>
                        <a:cubicBezTo>
                          <a:pt x="108" y="0"/>
                          <a:pt x="108" y="0"/>
                          <a:pt x="108" y="0"/>
                        </a:cubicBezTo>
                        <a:cubicBezTo>
                          <a:pt x="108" y="0"/>
                          <a:pt x="108" y="0"/>
                          <a:pt x="107" y="0"/>
                        </a:cubicBezTo>
                        <a:cubicBezTo>
                          <a:pt x="107" y="0"/>
                          <a:pt x="107" y="0"/>
                          <a:pt x="107" y="0"/>
                        </a:cubicBezTo>
                        <a:cubicBezTo>
                          <a:pt x="105" y="2"/>
                          <a:pt x="103" y="5"/>
                          <a:pt x="102" y="7"/>
                        </a:cubicBezTo>
                        <a:cubicBezTo>
                          <a:pt x="101" y="9"/>
                          <a:pt x="99" y="10"/>
                          <a:pt x="99" y="11"/>
                        </a:cubicBezTo>
                        <a:cubicBezTo>
                          <a:pt x="99" y="11"/>
                          <a:pt x="99" y="11"/>
                          <a:pt x="99" y="11"/>
                        </a:cubicBezTo>
                        <a:cubicBezTo>
                          <a:pt x="99" y="11"/>
                          <a:pt x="99" y="11"/>
                          <a:pt x="99" y="12"/>
                        </a:cubicBezTo>
                        <a:cubicBezTo>
                          <a:pt x="99" y="12"/>
                          <a:pt x="99" y="12"/>
                          <a:pt x="99" y="12"/>
                        </a:cubicBezTo>
                        <a:cubicBezTo>
                          <a:pt x="98" y="12"/>
                          <a:pt x="99" y="12"/>
                          <a:pt x="99" y="12"/>
                        </a:cubicBezTo>
                        <a:cubicBezTo>
                          <a:pt x="98" y="12"/>
                          <a:pt x="98" y="13"/>
                          <a:pt x="99" y="13"/>
                        </a:cubicBezTo>
                        <a:cubicBezTo>
                          <a:pt x="99" y="13"/>
                          <a:pt x="99" y="13"/>
                          <a:pt x="99" y="13"/>
                        </a:cubicBezTo>
                        <a:cubicBezTo>
                          <a:pt x="99" y="13"/>
                          <a:pt x="99" y="13"/>
                          <a:pt x="99" y="13"/>
                        </a:cubicBezTo>
                        <a:cubicBezTo>
                          <a:pt x="99" y="15"/>
                          <a:pt x="100" y="19"/>
                          <a:pt x="100" y="25"/>
                        </a:cubicBezTo>
                        <a:cubicBezTo>
                          <a:pt x="100" y="25"/>
                          <a:pt x="100" y="25"/>
                          <a:pt x="100" y="26"/>
                        </a:cubicBezTo>
                        <a:cubicBezTo>
                          <a:pt x="100" y="26"/>
                          <a:pt x="100" y="26"/>
                          <a:pt x="100" y="27"/>
                        </a:cubicBezTo>
                        <a:cubicBezTo>
                          <a:pt x="100" y="28"/>
                          <a:pt x="100" y="29"/>
                          <a:pt x="100" y="30"/>
                        </a:cubicBezTo>
                        <a:cubicBezTo>
                          <a:pt x="100" y="50"/>
                          <a:pt x="94" y="81"/>
                          <a:pt x="64" y="110"/>
                        </a:cubicBezTo>
                        <a:cubicBezTo>
                          <a:pt x="58" y="105"/>
                          <a:pt x="50" y="99"/>
                          <a:pt x="45" y="96"/>
                        </a:cubicBezTo>
                        <a:cubicBezTo>
                          <a:pt x="45" y="96"/>
                          <a:pt x="45" y="96"/>
                          <a:pt x="45" y="96"/>
                        </a:cubicBezTo>
                        <a:cubicBezTo>
                          <a:pt x="45" y="96"/>
                          <a:pt x="45" y="96"/>
                          <a:pt x="44" y="96"/>
                        </a:cubicBezTo>
                        <a:cubicBezTo>
                          <a:pt x="44" y="96"/>
                          <a:pt x="44" y="96"/>
                          <a:pt x="44" y="96"/>
                        </a:cubicBezTo>
                        <a:cubicBezTo>
                          <a:pt x="44" y="96"/>
                          <a:pt x="44" y="96"/>
                          <a:pt x="43" y="96"/>
                        </a:cubicBezTo>
                        <a:cubicBezTo>
                          <a:pt x="43" y="96"/>
                          <a:pt x="43" y="96"/>
                          <a:pt x="43" y="96"/>
                        </a:cubicBezTo>
                        <a:cubicBezTo>
                          <a:pt x="43" y="96"/>
                          <a:pt x="43" y="96"/>
                          <a:pt x="43" y="96"/>
                        </a:cubicBezTo>
                        <a:cubicBezTo>
                          <a:pt x="43" y="96"/>
                          <a:pt x="43" y="96"/>
                          <a:pt x="43" y="96"/>
                        </a:cubicBezTo>
                        <a:cubicBezTo>
                          <a:pt x="43" y="96"/>
                          <a:pt x="43" y="96"/>
                          <a:pt x="43" y="96"/>
                        </a:cubicBezTo>
                        <a:cubicBezTo>
                          <a:pt x="37" y="104"/>
                          <a:pt x="31" y="111"/>
                          <a:pt x="26" y="119"/>
                        </a:cubicBezTo>
                        <a:cubicBezTo>
                          <a:pt x="25" y="120"/>
                          <a:pt x="26" y="121"/>
                          <a:pt x="27" y="122"/>
                        </a:cubicBezTo>
                        <a:cubicBezTo>
                          <a:pt x="27" y="122"/>
                          <a:pt x="27" y="122"/>
                          <a:pt x="27" y="122"/>
                        </a:cubicBezTo>
                        <a:cubicBezTo>
                          <a:pt x="23" y="129"/>
                          <a:pt x="18" y="140"/>
                          <a:pt x="13" y="150"/>
                        </a:cubicBezTo>
                        <a:cubicBezTo>
                          <a:pt x="10" y="157"/>
                          <a:pt x="7" y="164"/>
                          <a:pt x="4" y="169"/>
                        </a:cubicBezTo>
                        <a:cubicBezTo>
                          <a:pt x="4" y="170"/>
                          <a:pt x="4" y="170"/>
                          <a:pt x="3" y="170"/>
                        </a:cubicBezTo>
                        <a:cubicBezTo>
                          <a:pt x="3" y="171"/>
                          <a:pt x="3" y="171"/>
                          <a:pt x="3" y="171"/>
                        </a:cubicBezTo>
                        <a:cubicBezTo>
                          <a:pt x="3" y="171"/>
                          <a:pt x="3" y="171"/>
                          <a:pt x="3" y="171"/>
                        </a:cubicBezTo>
                        <a:cubicBezTo>
                          <a:pt x="2" y="172"/>
                          <a:pt x="2" y="172"/>
                          <a:pt x="2" y="173"/>
                        </a:cubicBezTo>
                        <a:cubicBezTo>
                          <a:pt x="2" y="174"/>
                          <a:pt x="1" y="175"/>
                          <a:pt x="1" y="176"/>
                        </a:cubicBezTo>
                        <a:cubicBezTo>
                          <a:pt x="1" y="177"/>
                          <a:pt x="0" y="177"/>
                          <a:pt x="0" y="178"/>
                        </a:cubicBezTo>
                        <a:cubicBezTo>
                          <a:pt x="0" y="178"/>
                          <a:pt x="0" y="178"/>
                          <a:pt x="0" y="178"/>
                        </a:cubicBezTo>
                        <a:cubicBezTo>
                          <a:pt x="0" y="178"/>
                          <a:pt x="0" y="178"/>
                          <a:pt x="0" y="178"/>
                        </a:cubicBezTo>
                        <a:cubicBezTo>
                          <a:pt x="0" y="179"/>
                          <a:pt x="0" y="179"/>
                          <a:pt x="0" y="179"/>
                        </a:cubicBezTo>
                        <a:cubicBezTo>
                          <a:pt x="0" y="179"/>
                          <a:pt x="0" y="179"/>
                          <a:pt x="0" y="179"/>
                        </a:cubicBezTo>
                        <a:cubicBezTo>
                          <a:pt x="0" y="180"/>
                          <a:pt x="0" y="180"/>
                          <a:pt x="0" y="181"/>
                        </a:cubicBezTo>
                        <a:cubicBezTo>
                          <a:pt x="1" y="181"/>
                          <a:pt x="1" y="182"/>
                          <a:pt x="2" y="182"/>
                        </a:cubicBezTo>
                        <a:cubicBezTo>
                          <a:pt x="2" y="182"/>
                          <a:pt x="3" y="182"/>
                          <a:pt x="3" y="182"/>
                        </a:cubicBezTo>
                        <a:cubicBezTo>
                          <a:pt x="9" y="184"/>
                          <a:pt x="14" y="185"/>
                          <a:pt x="20" y="185"/>
                        </a:cubicBezTo>
                        <a:cubicBezTo>
                          <a:pt x="21" y="185"/>
                          <a:pt x="22" y="185"/>
                          <a:pt x="23" y="185"/>
                        </a:cubicBezTo>
                        <a:cubicBezTo>
                          <a:pt x="23" y="185"/>
                          <a:pt x="23" y="185"/>
                          <a:pt x="23" y="185"/>
                        </a:cubicBezTo>
                        <a:cubicBezTo>
                          <a:pt x="26" y="185"/>
                          <a:pt x="29" y="185"/>
                          <a:pt x="32" y="185"/>
                        </a:cubicBezTo>
                        <a:cubicBezTo>
                          <a:pt x="33" y="185"/>
                          <a:pt x="33" y="185"/>
                          <a:pt x="34" y="185"/>
                        </a:cubicBezTo>
                        <a:cubicBezTo>
                          <a:pt x="34" y="185"/>
                          <a:pt x="34" y="186"/>
                          <a:pt x="34" y="186"/>
                        </a:cubicBezTo>
                        <a:cubicBezTo>
                          <a:pt x="35" y="186"/>
                          <a:pt x="36" y="186"/>
                          <a:pt x="36" y="186"/>
                        </a:cubicBezTo>
                        <a:cubicBezTo>
                          <a:pt x="36" y="185"/>
                          <a:pt x="37" y="185"/>
                          <a:pt x="37" y="185"/>
                        </a:cubicBezTo>
                        <a:cubicBezTo>
                          <a:pt x="58" y="185"/>
                          <a:pt x="83" y="183"/>
                          <a:pt x="100" y="177"/>
                        </a:cubicBezTo>
                        <a:cubicBezTo>
                          <a:pt x="100" y="177"/>
                          <a:pt x="100" y="177"/>
                          <a:pt x="101" y="176"/>
                        </a:cubicBezTo>
                        <a:cubicBezTo>
                          <a:pt x="107" y="168"/>
                          <a:pt x="113" y="160"/>
                          <a:pt x="118" y="152"/>
                        </a:cubicBezTo>
                        <a:cubicBezTo>
                          <a:pt x="119" y="151"/>
                          <a:pt x="118" y="149"/>
                          <a:pt x="117" y="149"/>
                        </a:cubicBezTo>
                        <a:cubicBezTo>
                          <a:pt x="117" y="149"/>
                          <a:pt x="116" y="148"/>
                          <a:pt x="116" y="149"/>
                        </a:cubicBezTo>
                        <a:cubicBezTo>
                          <a:pt x="111" y="146"/>
                          <a:pt x="107" y="143"/>
                          <a:pt x="102" y="140"/>
                        </a:cubicBezTo>
                        <a:cubicBezTo>
                          <a:pt x="134" y="113"/>
                          <a:pt x="142" y="80"/>
                          <a:pt x="142" y="53"/>
                        </a:cubicBezTo>
                        <a:close/>
                        <a:moveTo>
                          <a:pt x="82" y="101"/>
                        </a:moveTo>
                        <a:cubicBezTo>
                          <a:pt x="80" y="102"/>
                          <a:pt x="77" y="103"/>
                          <a:pt x="75" y="104"/>
                        </a:cubicBezTo>
                        <a:cubicBezTo>
                          <a:pt x="77" y="101"/>
                          <a:pt x="79" y="99"/>
                          <a:pt x="82" y="96"/>
                        </a:cubicBezTo>
                        <a:cubicBezTo>
                          <a:pt x="84" y="95"/>
                          <a:pt x="86" y="94"/>
                          <a:pt x="88" y="93"/>
                        </a:cubicBezTo>
                        <a:cubicBezTo>
                          <a:pt x="86" y="96"/>
                          <a:pt x="84" y="99"/>
                          <a:pt x="82" y="101"/>
                        </a:cubicBezTo>
                        <a:close/>
                        <a:moveTo>
                          <a:pt x="91" y="89"/>
                        </a:moveTo>
                        <a:cubicBezTo>
                          <a:pt x="91" y="89"/>
                          <a:pt x="91" y="89"/>
                          <a:pt x="91" y="89"/>
                        </a:cubicBezTo>
                        <a:cubicBezTo>
                          <a:pt x="91" y="89"/>
                          <a:pt x="91" y="89"/>
                          <a:pt x="91" y="89"/>
                        </a:cubicBezTo>
                        <a:cubicBezTo>
                          <a:pt x="89" y="90"/>
                          <a:pt x="87" y="91"/>
                          <a:pt x="85" y="92"/>
                        </a:cubicBezTo>
                        <a:cubicBezTo>
                          <a:pt x="87" y="89"/>
                          <a:pt x="89" y="86"/>
                          <a:pt x="90" y="83"/>
                        </a:cubicBezTo>
                        <a:cubicBezTo>
                          <a:pt x="92" y="82"/>
                          <a:pt x="94" y="81"/>
                          <a:pt x="97" y="80"/>
                        </a:cubicBezTo>
                        <a:cubicBezTo>
                          <a:pt x="95" y="83"/>
                          <a:pt x="93" y="86"/>
                          <a:pt x="91" y="89"/>
                        </a:cubicBezTo>
                        <a:close/>
                        <a:moveTo>
                          <a:pt x="98" y="77"/>
                        </a:moveTo>
                        <a:cubicBezTo>
                          <a:pt x="98" y="77"/>
                          <a:pt x="98" y="77"/>
                          <a:pt x="98" y="77"/>
                        </a:cubicBezTo>
                        <a:cubicBezTo>
                          <a:pt x="98" y="77"/>
                          <a:pt x="98" y="77"/>
                          <a:pt x="98" y="77"/>
                        </a:cubicBezTo>
                        <a:cubicBezTo>
                          <a:pt x="96" y="78"/>
                          <a:pt x="94" y="78"/>
                          <a:pt x="92" y="79"/>
                        </a:cubicBezTo>
                        <a:cubicBezTo>
                          <a:pt x="93" y="77"/>
                          <a:pt x="94" y="75"/>
                          <a:pt x="95" y="74"/>
                        </a:cubicBezTo>
                        <a:cubicBezTo>
                          <a:pt x="97" y="73"/>
                          <a:pt x="99" y="73"/>
                          <a:pt x="101" y="72"/>
                        </a:cubicBezTo>
                        <a:cubicBezTo>
                          <a:pt x="100" y="74"/>
                          <a:pt x="99" y="75"/>
                          <a:pt x="98" y="77"/>
                        </a:cubicBezTo>
                        <a:close/>
                        <a:moveTo>
                          <a:pt x="102" y="68"/>
                        </a:moveTo>
                        <a:cubicBezTo>
                          <a:pt x="100" y="69"/>
                          <a:pt x="98" y="70"/>
                          <a:pt x="96" y="70"/>
                        </a:cubicBezTo>
                        <a:cubicBezTo>
                          <a:pt x="97" y="68"/>
                          <a:pt x="98" y="65"/>
                          <a:pt x="99" y="63"/>
                        </a:cubicBezTo>
                        <a:cubicBezTo>
                          <a:pt x="99" y="63"/>
                          <a:pt x="99" y="63"/>
                          <a:pt x="99" y="63"/>
                        </a:cubicBezTo>
                        <a:cubicBezTo>
                          <a:pt x="101" y="62"/>
                          <a:pt x="103" y="61"/>
                          <a:pt x="105" y="61"/>
                        </a:cubicBezTo>
                        <a:cubicBezTo>
                          <a:pt x="104" y="63"/>
                          <a:pt x="103" y="66"/>
                          <a:pt x="102" y="68"/>
                        </a:cubicBezTo>
                        <a:close/>
                        <a:moveTo>
                          <a:pt x="106" y="57"/>
                        </a:moveTo>
                        <a:cubicBezTo>
                          <a:pt x="106" y="57"/>
                          <a:pt x="106" y="57"/>
                          <a:pt x="106" y="57"/>
                        </a:cubicBezTo>
                        <a:cubicBezTo>
                          <a:pt x="106" y="57"/>
                          <a:pt x="106" y="57"/>
                          <a:pt x="106" y="57"/>
                        </a:cubicBezTo>
                        <a:cubicBezTo>
                          <a:pt x="104" y="58"/>
                          <a:pt x="102" y="58"/>
                          <a:pt x="100" y="59"/>
                        </a:cubicBezTo>
                        <a:cubicBezTo>
                          <a:pt x="101" y="57"/>
                          <a:pt x="101" y="54"/>
                          <a:pt x="102" y="52"/>
                        </a:cubicBezTo>
                        <a:cubicBezTo>
                          <a:pt x="102" y="52"/>
                          <a:pt x="102" y="52"/>
                          <a:pt x="102" y="52"/>
                        </a:cubicBezTo>
                        <a:cubicBezTo>
                          <a:pt x="104" y="51"/>
                          <a:pt x="106" y="51"/>
                          <a:pt x="108" y="50"/>
                        </a:cubicBezTo>
                        <a:cubicBezTo>
                          <a:pt x="107" y="53"/>
                          <a:pt x="107" y="55"/>
                          <a:pt x="106" y="57"/>
                        </a:cubicBezTo>
                        <a:close/>
                        <a:moveTo>
                          <a:pt x="104" y="20"/>
                        </a:moveTo>
                        <a:cubicBezTo>
                          <a:pt x="105" y="19"/>
                          <a:pt x="107" y="18"/>
                          <a:pt x="109" y="18"/>
                        </a:cubicBezTo>
                        <a:cubicBezTo>
                          <a:pt x="109" y="19"/>
                          <a:pt x="109" y="20"/>
                          <a:pt x="110" y="21"/>
                        </a:cubicBezTo>
                        <a:cubicBezTo>
                          <a:pt x="109" y="21"/>
                          <a:pt x="109" y="21"/>
                          <a:pt x="108" y="21"/>
                        </a:cubicBezTo>
                        <a:cubicBezTo>
                          <a:pt x="108" y="21"/>
                          <a:pt x="108" y="21"/>
                          <a:pt x="108" y="21"/>
                        </a:cubicBezTo>
                        <a:cubicBezTo>
                          <a:pt x="107" y="22"/>
                          <a:pt x="106" y="23"/>
                          <a:pt x="104" y="23"/>
                        </a:cubicBezTo>
                        <a:cubicBezTo>
                          <a:pt x="104" y="22"/>
                          <a:pt x="104" y="21"/>
                          <a:pt x="104" y="20"/>
                        </a:cubicBezTo>
                        <a:close/>
                        <a:moveTo>
                          <a:pt x="110" y="28"/>
                        </a:moveTo>
                        <a:cubicBezTo>
                          <a:pt x="108" y="28"/>
                          <a:pt x="106" y="29"/>
                          <a:pt x="104" y="30"/>
                        </a:cubicBezTo>
                        <a:cubicBezTo>
                          <a:pt x="104" y="28"/>
                          <a:pt x="104" y="27"/>
                          <a:pt x="104" y="26"/>
                        </a:cubicBezTo>
                        <a:cubicBezTo>
                          <a:pt x="106" y="26"/>
                          <a:pt x="108" y="25"/>
                          <a:pt x="110" y="24"/>
                        </a:cubicBezTo>
                        <a:cubicBezTo>
                          <a:pt x="110" y="25"/>
                          <a:pt x="110" y="26"/>
                          <a:pt x="110" y="28"/>
                        </a:cubicBezTo>
                        <a:close/>
                        <a:moveTo>
                          <a:pt x="104" y="33"/>
                        </a:moveTo>
                        <a:cubicBezTo>
                          <a:pt x="106" y="32"/>
                          <a:pt x="108" y="31"/>
                          <a:pt x="110" y="31"/>
                        </a:cubicBezTo>
                        <a:cubicBezTo>
                          <a:pt x="110" y="33"/>
                          <a:pt x="110" y="35"/>
                          <a:pt x="110" y="37"/>
                        </a:cubicBezTo>
                        <a:cubicBezTo>
                          <a:pt x="108" y="37"/>
                          <a:pt x="106" y="38"/>
                          <a:pt x="104" y="39"/>
                        </a:cubicBezTo>
                        <a:cubicBezTo>
                          <a:pt x="104" y="37"/>
                          <a:pt x="104" y="35"/>
                          <a:pt x="104" y="33"/>
                        </a:cubicBezTo>
                        <a:close/>
                        <a:moveTo>
                          <a:pt x="108" y="47"/>
                        </a:moveTo>
                        <a:cubicBezTo>
                          <a:pt x="106" y="47"/>
                          <a:pt x="104" y="48"/>
                          <a:pt x="103" y="49"/>
                        </a:cubicBezTo>
                        <a:cubicBezTo>
                          <a:pt x="103" y="46"/>
                          <a:pt x="103" y="44"/>
                          <a:pt x="104" y="42"/>
                        </a:cubicBezTo>
                        <a:cubicBezTo>
                          <a:pt x="105" y="41"/>
                          <a:pt x="107" y="41"/>
                          <a:pt x="109" y="40"/>
                        </a:cubicBezTo>
                        <a:cubicBezTo>
                          <a:pt x="109" y="42"/>
                          <a:pt x="109" y="45"/>
                          <a:pt x="108" y="47"/>
                        </a:cubicBezTo>
                        <a:close/>
                        <a:moveTo>
                          <a:pt x="108" y="6"/>
                        </a:moveTo>
                        <a:cubicBezTo>
                          <a:pt x="108" y="8"/>
                          <a:pt x="109" y="11"/>
                          <a:pt x="109" y="15"/>
                        </a:cubicBezTo>
                        <a:cubicBezTo>
                          <a:pt x="107" y="15"/>
                          <a:pt x="105" y="16"/>
                          <a:pt x="103" y="17"/>
                        </a:cubicBezTo>
                        <a:cubicBezTo>
                          <a:pt x="103" y="15"/>
                          <a:pt x="103" y="14"/>
                          <a:pt x="103" y="13"/>
                        </a:cubicBezTo>
                        <a:cubicBezTo>
                          <a:pt x="103" y="12"/>
                          <a:pt x="104" y="10"/>
                          <a:pt x="105" y="9"/>
                        </a:cubicBezTo>
                        <a:cubicBezTo>
                          <a:pt x="106" y="8"/>
                          <a:pt x="107" y="7"/>
                          <a:pt x="108" y="6"/>
                        </a:cubicBezTo>
                        <a:close/>
                        <a:moveTo>
                          <a:pt x="70" y="109"/>
                        </a:moveTo>
                        <a:cubicBezTo>
                          <a:pt x="71" y="109"/>
                          <a:pt x="71" y="109"/>
                          <a:pt x="71" y="109"/>
                        </a:cubicBezTo>
                        <a:cubicBezTo>
                          <a:pt x="73" y="108"/>
                          <a:pt x="75" y="107"/>
                          <a:pt x="78" y="106"/>
                        </a:cubicBezTo>
                        <a:cubicBezTo>
                          <a:pt x="76" y="108"/>
                          <a:pt x="74" y="110"/>
                          <a:pt x="72" y="111"/>
                        </a:cubicBezTo>
                        <a:cubicBezTo>
                          <a:pt x="72" y="111"/>
                          <a:pt x="72" y="111"/>
                          <a:pt x="72" y="111"/>
                        </a:cubicBezTo>
                        <a:cubicBezTo>
                          <a:pt x="72" y="111"/>
                          <a:pt x="72" y="111"/>
                          <a:pt x="72" y="111"/>
                        </a:cubicBezTo>
                        <a:cubicBezTo>
                          <a:pt x="70" y="111"/>
                          <a:pt x="69" y="112"/>
                          <a:pt x="67" y="112"/>
                        </a:cubicBezTo>
                        <a:cubicBezTo>
                          <a:pt x="68" y="111"/>
                          <a:pt x="69" y="110"/>
                          <a:pt x="70" y="109"/>
                        </a:cubicBezTo>
                        <a:close/>
                        <a:moveTo>
                          <a:pt x="9" y="179"/>
                        </a:moveTo>
                        <a:cubicBezTo>
                          <a:pt x="9" y="180"/>
                          <a:pt x="9" y="180"/>
                          <a:pt x="9" y="180"/>
                        </a:cubicBezTo>
                        <a:cubicBezTo>
                          <a:pt x="8" y="179"/>
                          <a:pt x="6" y="179"/>
                          <a:pt x="5" y="179"/>
                        </a:cubicBezTo>
                        <a:cubicBezTo>
                          <a:pt x="5" y="179"/>
                          <a:pt x="5" y="179"/>
                          <a:pt x="5" y="178"/>
                        </a:cubicBezTo>
                        <a:cubicBezTo>
                          <a:pt x="7" y="175"/>
                          <a:pt x="9" y="171"/>
                          <a:pt x="12" y="167"/>
                        </a:cubicBezTo>
                        <a:cubicBezTo>
                          <a:pt x="15" y="163"/>
                          <a:pt x="17" y="159"/>
                          <a:pt x="20" y="156"/>
                        </a:cubicBezTo>
                        <a:cubicBezTo>
                          <a:pt x="20" y="156"/>
                          <a:pt x="20" y="156"/>
                          <a:pt x="20" y="156"/>
                        </a:cubicBezTo>
                        <a:cubicBezTo>
                          <a:pt x="20" y="156"/>
                          <a:pt x="20" y="156"/>
                          <a:pt x="20" y="156"/>
                        </a:cubicBezTo>
                        <a:cubicBezTo>
                          <a:pt x="25" y="157"/>
                          <a:pt x="30" y="158"/>
                          <a:pt x="34" y="159"/>
                        </a:cubicBezTo>
                        <a:cubicBezTo>
                          <a:pt x="30" y="163"/>
                          <a:pt x="24" y="167"/>
                          <a:pt x="19" y="172"/>
                        </a:cubicBezTo>
                        <a:cubicBezTo>
                          <a:pt x="16" y="174"/>
                          <a:pt x="14" y="176"/>
                          <a:pt x="12" y="178"/>
                        </a:cubicBezTo>
                        <a:cubicBezTo>
                          <a:pt x="11" y="178"/>
                          <a:pt x="10" y="179"/>
                          <a:pt x="9" y="179"/>
                        </a:cubicBezTo>
                        <a:close/>
                        <a:moveTo>
                          <a:pt x="21" y="147"/>
                        </a:moveTo>
                        <a:cubicBezTo>
                          <a:pt x="20" y="149"/>
                          <a:pt x="19" y="150"/>
                          <a:pt x="19" y="151"/>
                        </a:cubicBezTo>
                        <a:cubicBezTo>
                          <a:pt x="19" y="151"/>
                          <a:pt x="19" y="151"/>
                          <a:pt x="19" y="151"/>
                        </a:cubicBezTo>
                        <a:cubicBezTo>
                          <a:pt x="18" y="151"/>
                          <a:pt x="18" y="152"/>
                          <a:pt x="17" y="152"/>
                        </a:cubicBezTo>
                        <a:cubicBezTo>
                          <a:pt x="17" y="152"/>
                          <a:pt x="17" y="152"/>
                          <a:pt x="17" y="152"/>
                        </a:cubicBezTo>
                        <a:cubicBezTo>
                          <a:pt x="17" y="153"/>
                          <a:pt x="16" y="154"/>
                          <a:pt x="15" y="155"/>
                        </a:cubicBezTo>
                        <a:cubicBezTo>
                          <a:pt x="17" y="150"/>
                          <a:pt x="20" y="146"/>
                          <a:pt x="22" y="141"/>
                        </a:cubicBezTo>
                        <a:cubicBezTo>
                          <a:pt x="22" y="140"/>
                          <a:pt x="23" y="139"/>
                          <a:pt x="23" y="138"/>
                        </a:cubicBezTo>
                        <a:cubicBezTo>
                          <a:pt x="24" y="138"/>
                          <a:pt x="26" y="137"/>
                          <a:pt x="27" y="136"/>
                        </a:cubicBezTo>
                        <a:cubicBezTo>
                          <a:pt x="27" y="137"/>
                          <a:pt x="26" y="137"/>
                          <a:pt x="26" y="138"/>
                        </a:cubicBezTo>
                        <a:cubicBezTo>
                          <a:pt x="24" y="141"/>
                          <a:pt x="22" y="145"/>
                          <a:pt x="21" y="147"/>
                        </a:cubicBezTo>
                        <a:close/>
                        <a:moveTo>
                          <a:pt x="29" y="132"/>
                        </a:moveTo>
                        <a:cubicBezTo>
                          <a:pt x="28" y="132"/>
                          <a:pt x="28" y="132"/>
                          <a:pt x="27" y="132"/>
                        </a:cubicBezTo>
                        <a:cubicBezTo>
                          <a:pt x="27" y="132"/>
                          <a:pt x="27" y="132"/>
                          <a:pt x="27" y="132"/>
                        </a:cubicBezTo>
                        <a:cubicBezTo>
                          <a:pt x="27" y="133"/>
                          <a:pt x="26" y="133"/>
                          <a:pt x="26" y="134"/>
                        </a:cubicBezTo>
                        <a:cubicBezTo>
                          <a:pt x="26" y="132"/>
                          <a:pt x="27" y="130"/>
                          <a:pt x="28" y="129"/>
                        </a:cubicBezTo>
                        <a:cubicBezTo>
                          <a:pt x="29" y="128"/>
                          <a:pt x="31" y="127"/>
                          <a:pt x="32" y="126"/>
                        </a:cubicBezTo>
                        <a:cubicBezTo>
                          <a:pt x="31" y="128"/>
                          <a:pt x="30" y="130"/>
                          <a:pt x="29" y="132"/>
                        </a:cubicBezTo>
                        <a:close/>
                        <a:moveTo>
                          <a:pt x="34" y="122"/>
                        </a:moveTo>
                        <a:cubicBezTo>
                          <a:pt x="34" y="122"/>
                          <a:pt x="33" y="122"/>
                          <a:pt x="32" y="122"/>
                        </a:cubicBezTo>
                        <a:cubicBezTo>
                          <a:pt x="32" y="122"/>
                          <a:pt x="32" y="122"/>
                          <a:pt x="32" y="122"/>
                        </a:cubicBezTo>
                        <a:cubicBezTo>
                          <a:pt x="32" y="123"/>
                          <a:pt x="31" y="124"/>
                          <a:pt x="30" y="124"/>
                        </a:cubicBezTo>
                        <a:cubicBezTo>
                          <a:pt x="30" y="124"/>
                          <a:pt x="30" y="124"/>
                          <a:pt x="30" y="123"/>
                        </a:cubicBezTo>
                        <a:cubicBezTo>
                          <a:pt x="31" y="121"/>
                          <a:pt x="32" y="120"/>
                          <a:pt x="33" y="118"/>
                        </a:cubicBezTo>
                        <a:cubicBezTo>
                          <a:pt x="34" y="117"/>
                          <a:pt x="36" y="116"/>
                          <a:pt x="37" y="116"/>
                        </a:cubicBezTo>
                        <a:cubicBezTo>
                          <a:pt x="36" y="118"/>
                          <a:pt x="35" y="120"/>
                          <a:pt x="34" y="122"/>
                        </a:cubicBezTo>
                        <a:close/>
                        <a:moveTo>
                          <a:pt x="39" y="111"/>
                        </a:moveTo>
                        <a:cubicBezTo>
                          <a:pt x="38" y="112"/>
                          <a:pt x="36" y="113"/>
                          <a:pt x="35" y="114"/>
                        </a:cubicBezTo>
                        <a:cubicBezTo>
                          <a:pt x="37" y="111"/>
                          <a:pt x="39" y="108"/>
                          <a:pt x="41" y="105"/>
                        </a:cubicBezTo>
                        <a:cubicBezTo>
                          <a:pt x="40" y="107"/>
                          <a:pt x="40" y="109"/>
                          <a:pt x="39" y="111"/>
                        </a:cubicBezTo>
                        <a:close/>
                        <a:moveTo>
                          <a:pt x="13" y="180"/>
                        </a:moveTo>
                        <a:cubicBezTo>
                          <a:pt x="19" y="176"/>
                          <a:pt x="32" y="165"/>
                          <a:pt x="38" y="160"/>
                        </a:cubicBezTo>
                        <a:cubicBezTo>
                          <a:pt x="38" y="160"/>
                          <a:pt x="38" y="160"/>
                          <a:pt x="38" y="160"/>
                        </a:cubicBezTo>
                        <a:cubicBezTo>
                          <a:pt x="41" y="161"/>
                          <a:pt x="44" y="161"/>
                          <a:pt x="47" y="162"/>
                        </a:cubicBezTo>
                        <a:cubicBezTo>
                          <a:pt x="39" y="168"/>
                          <a:pt x="31" y="175"/>
                          <a:pt x="24" y="181"/>
                        </a:cubicBezTo>
                        <a:cubicBezTo>
                          <a:pt x="23" y="181"/>
                          <a:pt x="21" y="181"/>
                          <a:pt x="20" y="181"/>
                        </a:cubicBezTo>
                        <a:cubicBezTo>
                          <a:pt x="18" y="181"/>
                          <a:pt x="15" y="181"/>
                          <a:pt x="13" y="180"/>
                        </a:cubicBezTo>
                        <a:close/>
                        <a:moveTo>
                          <a:pt x="28" y="181"/>
                        </a:moveTo>
                        <a:cubicBezTo>
                          <a:pt x="36" y="175"/>
                          <a:pt x="43" y="169"/>
                          <a:pt x="51" y="162"/>
                        </a:cubicBezTo>
                        <a:cubicBezTo>
                          <a:pt x="52" y="162"/>
                          <a:pt x="54" y="163"/>
                          <a:pt x="56" y="163"/>
                        </a:cubicBezTo>
                        <a:cubicBezTo>
                          <a:pt x="50" y="169"/>
                          <a:pt x="43" y="175"/>
                          <a:pt x="37" y="181"/>
                        </a:cubicBezTo>
                        <a:cubicBezTo>
                          <a:pt x="37" y="181"/>
                          <a:pt x="36" y="181"/>
                          <a:pt x="36" y="181"/>
                        </a:cubicBezTo>
                        <a:cubicBezTo>
                          <a:pt x="34" y="181"/>
                          <a:pt x="33" y="181"/>
                          <a:pt x="32" y="181"/>
                        </a:cubicBezTo>
                        <a:cubicBezTo>
                          <a:pt x="31" y="181"/>
                          <a:pt x="29" y="181"/>
                          <a:pt x="28" y="181"/>
                        </a:cubicBezTo>
                        <a:close/>
                        <a:moveTo>
                          <a:pt x="59" y="164"/>
                        </a:moveTo>
                        <a:cubicBezTo>
                          <a:pt x="59" y="164"/>
                          <a:pt x="59" y="164"/>
                          <a:pt x="59" y="163"/>
                        </a:cubicBezTo>
                        <a:cubicBezTo>
                          <a:pt x="62" y="163"/>
                          <a:pt x="65" y="163"/>
                          <a:pt x="68" y="163"/>
                        </a:cubicBezTo>
                        <a:cubicBezTo>
                          <a:pt x="62" y="169"/>
                          <a:pt x="57" y="174"/>
                          <a:pt x="52" y="179"/>
                        </a:cubicBezTo>
                        <a:cubicBezTo>
                          <a:pt x="51" y="179"/>
                          <a:pt x="51" y="180"/>
                          <a:pt x="52" y="181"/>
                        </a:cubicBezTo>
                        <a:cubicBezTo>
                          <a:pt x="48" y="181"/>
                          <a:pt x="44" y="181"/>
                          <a:pt x="41" y="181"/>
                        </a:cubicBezTo>
                        <a:cubicBezTo>
                          <a:pt x="47" y="176"/>
                          <a:pt x="53" y="170"/>
                          <a:pt x="59" y="164"/>
                        </a:cubicBezTo>
                        <a:close/>
                        <a:moveTo>
                          <a:pt x="87" y="176"/>
                        </a:moveTo>
                        <a:cubicBezTo>
                          <a:pt x="85" y="177"/>
                          <a:pt x="83" y="177"/>
                          <a:pt x="81" y="178"/>
                        </a:cubicBezTo>
                        <a:cubicBezTo>
                          <a:pt x="87" y="172"/>
                          <a:pt x="93" y="166"/>
                          <a:pt x="99" y="159"/>
                        </a:cubicBezTo>
                        <a:cubicBezTo>
                          <a:pt x="101" y="159"/>
                          <a:pt x="104" y="158"/>
                          <a:pt x="106" y="157"/>
                        </a:cubicBezTo>
                        <a:cubicBezTo>
                          <a:pt x="106" y="157"/>
                          <a:pt x="105" y="158"/>
                          <a:pt x="105" y="158"/>
                        </a:cubicBezTo>
                        <a:cubicBezTo>
                          <a:pt x="99" y="164"/>
                          <a:pt x="93" y="170"/>
                          <a:pt x="87" y="175"/>
                        </a:cubicBezTo>
                        <a:cubicBezTo>
                          <a:pt x="87" y="176"/>
                          <a:pt x="87" y="176"/>
                          <a:pt x="87" y="176"/>
                        </a:cubicBezTo>
                        <a:close/>
                        <a:moveTo>
                          <a:pt x="76" y="178"/>
                        </a:moveTo>
                        <a:cubicBezTo>
                          <a:pt x="76" y="178"/>
                          <a:pt x="76" y="178"/>
                          <a:pt x="76" y="178"/>
                        </a:cubicBezTo>
                        <a:cubicBezTo>
                          <a:pt x="74" y="179"/>
                          <a:pt x="71" y="179"/>
                          <a:pt x="69" y="179"/>
                        </a:cubicBezTo>
                        <a:cubicBezTo>
                          <a:pt x="74" y="174"/>
                          <a:pt x="80" y="168"/>
                          <a:pt x="85" y="163"/>
                        </a:cubicBezTo>
                        <a:cubicBezTo>
                          <a:pt x="85" y="163"/>
                          <a:pt x="85" y="163"/>
                          <a:pt x="85" y="162"/>
                        </a:cubicBezTo>
                        <a:cubicBezTo>
                          <a:pt x="88" y="162"/>
                          <a:pt x="91" y="161"/>
                          <a:pt x="93" y="161"/>
                        </a:cubicBezTo>
                        <a:cubicBezTo>
                          <a:pt x="88" y="167"/>
                          <a:pt x="82" y="172"/>
                          <a:pt x="76" y="178"/>
                        </a:cubicBezTo>
                        <a:close/>
                        <a:moveTo>
                          <a:pt x="65" y="179"/>
                        </a:moveTo>
                        <a:cubicBezTo>
                          <a:pt x="65" y="179"/>
                          <a:pt x="65" y="179"/>
                          <a:pt x="65" y="180"/>
                        </a:cubicBezTo>
                        <a:cubicBezTo>
                          <a:pt x="61" y="180"/>
                          <a:pt x="58" y="180"/>
                          <a:pt x="54" y="181"/>
                        </a:cubicBezTo>
                        <a:cubicBezTo>
                          <a:pt x="60" y="175"/>
                          <a:pt x="65" y="170"/>
                          <a:pt x="71" y="164"/>
                        </a:cubicBezTo>
                        <a:cubicBezTo>
                          <a:pt x="71" y="164"/>
                          <a:pt x="71" y="164"/>
                          <a:pt x="71" y="163"/>
                        </a:cubicBezTo>
                        <a:cubicBezTo>
                          <a:pt x="74" y="163"/>
                          <a:pt x="78" y="163"/>
                          <a:pt x="81" y="163"/>
                        </a:cubicBezTo>
                        <a:cubicBezTo>
                          <a:pt x="76" y="168"/>
                          <a:pt x="70" y="174"/>
                          <a:pt x="65" y="179"/>
                        </a:cubicBezTo>
                        <a:close/>
                        <a:moveTo>
                          <a:pt x="98" y="174"/>
                        </a:moveTo>
                        <a:cubicBezTo>
                          <a:pt x="96" y="174"/>
                          <a:pt x="94" y="175"/>
                          <a:pt x="91" y="175"/>
                        </a:cubicBezTo>
                        <a:cubicBezTo>
                          <a:pt x="96" y="170"/>
                          <a:pt x="102" y="165"/>
                          <a:pt x="107" y="161"/>
                        </a:cubicBezTo>
                        <a:cubicBezTo>
                          <a:pt x="107" y="160"/>
                          <a:pt x="108" y="160"/>
                          <a:pt x="108" y="159"/>
                        </a:cubicBezTo>
                        <a:cubicBezTo>
                          <a:pt x="105" y="164"/>
                          <a:pt x="101" y="169"/>
                          <a:pt x="98" y="174"/>
                        </a:cubicBezTo>
                        <a:close/>
                        <a:moveTo>
                          <a:pt x="97" y="139"/>
                        </a:moveTo>
                        <a:cubicBezTo>
                          <a:pt x="97" y="140"/>
                          <a:pt x="97" y="140"/>
                          <a:pt x="97" y="141"/>
                        </a:cubicBezTo>
                        <a:cubicBezTo>
                          <a:pt x="97" y="142"/>
                          <a:pt x="97" y="142"/>
                          <a:pt x="98" y="143"/>
                        </a:cubicBezTo>
                        <a:cubicBezTo>
                          <a:pt x="102" y="145"/>
                          <a:pt x="107" y="148"/>
                          <a:pt x="111" y="150"/>
                        </a:cubicBezTo>
                        <a:cubicBezTo>
                          <a:pt x="99" y="156"/>
                          <a:pt x="85" y="160"/>
                          <a:pt x="69" y="160"/>
                        </a:cubicBezTo>
                        <a:cubicBezTo>
                          <a:pt x="55" y="160"/>
                          <a:pt x="40" y="157"/>
                          <a:pt x="23" y="152"/>
                        </a:cubicBezTo>
                        <a:cubicBezTo>
                          <a:pt x="23" y="152"/>
                          <a:pt x="23" y="152"/>
                          <a:pt x="23" y="151"/>
                        </a:cubicBezTo>
                        <a:cubicBezTo>
                          <a:pt x="26" y="146"/>
                          <a:pt x="31" y="137"/>
                          <a:pt x="36" y="127"/>
                        </a:cubicBezTo>
                        <a:cubicBezTo>
                          <a:pt x="39" y="121"/>
                          <a:pt x="41" y="116"/>
                          <a:pt x="43" y="111"/>
                        </a:cubicBezTo>
                        <a:cubicBezTo>
                          <a:pt x="44" y="108"/>
                          <a:pt x="45" y="104"/>
                          <a:pt x="46" y="101"/>
                        </a:cubicBezTo>
                        <a:cubicBezTo>
                          <a:pt x="50" y="105"/>
                          <a:pt x="56" y="109"/>
                          <a:pt x="62" y="113"/>
                        </a:cubicBezTo>
                        <a:cubicBezTo>
                          <a:pt x="62" y="114"/>
                          <a:pt x="62" y="114"/>
                          <a:pt x="62" y="114"/>
                        </a:cubicBezTo>
                        <a:cubicBezTo>
                          <a:pt x="63" y="115"/>
                          <a:pt x="63" y="115"/>
                          <a:pt x="64" y="115"/>
                        </a:cubicBezTo>
                        <a:cubicBezTo>
                          <a:pt x="64" y="115"/>
                          <a:pt x="65" y="115"/>
                          <a:pt x="65" y="116"/>
                        </a:cubicBezTo>
                        <a:cubicBezTo>
                          <a:pt x="65" y="116"/>
                          <a:pt x="65" y="116"/>
                          <a:pt x="65" y="116"/>
                        </a:cubicBezTo>
                        <a:cubicBezTo>
                          <a:pt x="66" y="117"/>
                          <a:pt x="67" y="118"/>
                          <a:pt x="69" y="118"/>
                        </a:cubicBezTo>
                        <a:cubicBezTo>
                          <a:pt x="69" y="119"/>
                          <a:pt x="70" y="119"/>
                          <a:pt x="71" y="118"/>
                        </a:cubicBezTo>
                        <a:cubicBezTo>
                          <a:pt x="106" y="87"/>
                          <a:pt x="114" y="53"/>
                          <a:pt x="114" y="28"/>
                        </a:cubicBezTo>
                        <a:cubicBezTo>
                          <a:pt x="114" y="19"/>
                          <a:pt x="113" y="11"/>
                          <a:pt x="111" y="5"/>
                        </a:cubicBezTo>
                        <a:cubicBezTo>
                          <a:pt x="112" y="5"/>
                          <a:pt x="112" y="5"/>
                          <a:pt x="112" y="5"/>
                        </a:cubicBezTo>
                        <a:cubicBezTo>
                          <a:pt x="118" y="6"/>
                          <a:pt x="126" y="7"/>
                          <a:pt x="130" y="7"/>
                        </a:cubicBezTo>
                        <a:cubicBezTo>
                          <a:pt x="133" y="14"/>
                          <a:pt x="138" y="32"/>
                          <a:pt x="138" y="53"/>
                        </a:cubicBezTo>
                        <a:cubicBezTo>
                          <a:pt x="138" y="80"/>
                          <a:pt x="130" y="112"/>
                          <a:pt x="97" y="1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1019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Freeform 194"/>
                  <p:cNvSpPr>
                    <a:spLocks noEditPoints="1"/>
                  </p:cNvSpPr>
                  <p:nvPr/>
                </p:nvSpPr>
                <p:spPr bwMode="auto">
                  <a:xfrm>
                    <a:off x="3627" y="932"/>
                    <a:ext cx="336" cy="326"/>
                  </a:xfrm>
                  <a:custGeom>
                    <a:avLst/>
                    <a:gdLst>
                      <a:gd name="T0" fmla="*/ 64 w 142"/>
                      <a:gd name="T1" fmla="*/ 0 h 138"/>
                      <a:gd name="T2" fmla="*/ 61 w 142"/>
                      <a:gd name="T3" fmla="*/ 137 h 138"/>
                      <a:gd name="T4" fmla="*/ 141 w 142"/>
                      <a:gd name="T5" fmla="*/ 70 h 138"/>
                      <a:gd name="T6" fmla="*/ 127 w 142"/>
                      <a:gd name="T7" fmla="*/ 82 h 138"/>
                      <a:gd name="T8" fmla="*/ 123 w 142"/>
                      <a:gd name="T9" fmla="*/ 83 h 138"/>
                      <a:gd name="T10" fmla="*/ 129 w 142"/>
                      <a:gd name="T11" fmla="*/ 56 h 138"/>
                      <a:gd name="T12" fmla="*/ 124 w 142"/>
                      <a:gd name="T13" fmla="*/ 82 h 138"/>
                      <a:gd name="T14" fmla="*/ 125 w 142"/>
                      <a:gd name="T15" fmla="*/ 56 h 138"/>
                      <a:gd name="T16" fmla="*/ 125 w 142"/>
                      <a:gd name="T17" fmla="*/ 37 h 138"/>
                      <a:gd name="T18" fmla="*/ 110 w 142"/>
                      <a:gd name="T19" fmla="*/ 29 h 138"/>
                      <a:gd name="T20" fmla="*/ 116 w 142"/>
                      <a:gd name="T21" fmla="*/ 32 h 138"/>
                      <a:gd name="T22" fmla="*/ 123 w 142"/>
                      <a:gd name="T23" fmla="*/ 30 h 138"/>
                      <a:gd name="T24" fmla="*/ 97 w 142"/>
                      <a:gd name="T25" fmla="*/ 16 h 138"/>
                      <a:gd name="T26" fmla="*/ 46 w 142"/>
                      <a:gd name="T27" fmla="*/ 9 h 138"/>
                      <a:gd name="T28" fmla="*/ 49 w 142"/>
                      <a:gd name="T29" fmla="*/ 8 h 138"/>
                      <a:gd name="T30" fmla="*/ 69 w 142"/>
                      <a:gd name="T31" fmla="*/ 5 h 138"/>
                      <a:gd name="T32" fmla="*/ 83 w 142"/>
                      <a:gd name="T33" fmla="*/ 6 h 138"/>
                      <a:gd name="T34" fmla="*/ 85 w 142"/>
                      <a:gd name="T35" fmla="*/ 11 h 138"/>
                      <a:gd name="T36" fmla="*/ 74 w 142"/>
                      <a:gd name="T37" fmla="*/ 98 h 138"/>
                      <a:gd name="T38" fmla="*/ 67 w 142"/>
                      <a:gd name="T39" fmla="*/ 90 h 138"/>
                      <a:gd name="T40" fmla="*/ 57 w 142"/>
                      <a:gd name="T41" fmla="*/ 99 h 138"/>
                      <a:gd name="T42" fmla="*/ 53 w 142"/>
                      <a:gd name="T43" fmla="*/ 76 h 138"/>
                      <a:gd name="T44" fmla="*/ 51 w 142"/>
                      <a:gd name="T45" fmla="*/ 73 h 138"/>
                      <a:gd name="T46" fmla="*/ 59 w 142"/>
                      <a:gd name="T47" fmla="*/ 87 h 138"/>
                      <a:gd name="T48" fmla="*/ 57 w 142"/>
                      <a:gd name="T49" fmla="*/ 99 h 138"/>
                      <a:gd name="T50" fmla="*/ 58 w 142"/>
                      <a:gd name="T51" fmla="*/ 25 h 138"/>
                      <a:gd name="T52" fmla="*/ 25 w 142"/>
                      <a:gd name="T53" fmla="*/ 54 h 138"/>
                      <a:gd name="T54" fmla="*/ 58 w 142"/>
                      <a:gd name="T55" fmla="*/ 31 h 138"/>
                      <a:gd name="T56" fmla="*/ 32 w 142"/>
                      <a:gd name="T57" fmla="*/ 70 h 138"/>
                      <a:gd name="T58" fmla="*/ 45 w 142"/>
                      <a:gd name="T59" fmla="*/ 66 h 138"/>
                      <a:gd name="T60" fmla="*/ 65 w 142"/>
                      <a:gd name="T61" fmla="*/ 28 h 138"/>
                      <a:gd name="T62" fmla="*/ 63 w 142"/>
                      <a:gd name="T63" fmla="*/ 38 h 138"/>
                      <a:gd name="T64" fmla="*/ 81 w 142"/>
                      <a:gd name="T65" fmla="*/ 37 h 138"/>
                      <a:gd name="T66" fmla="*/ 56 w 142"/>
                      <a:gd name="T67" fmla="*/ 66 h 138"/>
                      <a:gd name="T68" fmla="*/ 89 w 142"/>
                      <a:gd name="T69" fmla="*/ 131 h 138"/>
                      <a:gd name="T70" fmla="*/ 79 w 142"/>
                      <a:gd name="T71" fmla="*/ 132 h 138"/>
                      <a:gd name="T72" fmla="*/ 68 w 142"/>
                      <a:gd name="T73" fmla="*/ 133 h 138"/>
                      <a:gd name="T74" fmla="*/ 110 w 142"/>
                      <a:gd name="T75" fmla="*/ 110 h 138"/>
                      <a:gd name="T76" fmla="*/ 67 w 142"/>
                      <a:gd name="T77" fmla="*/ 85 h 138"/>
                      <a:gd name="T78" fmla="*/ 58 w 142"/>
                      <a:gd name="T79" fmla="*/ 73 h 138"/>
                      <a:gd name="T80" fmla="*/ 83 w 142"/>
                      <a:gd name="T81" fmla="*/ 53 h 138"/>
                      <a:gd name="T82" fmla="*/ 86 w 142"/>
                      <a:gd name="T83" fmla="*/ 34 h 138"/>
                      <a:gd name="T84" fmla="*/ 62 w 142"/>
                      <a:gd name="T85" fmla="*/ 24 h 138"/>
                      <a:gd name="T86" fmla="*/ 39 w 142"/>
                      <a:gd name="T87" fmla="*/ 22 h 138"/>
                      <a:gd name="T88" fmla="*/ 21 w 142"/>
                      <a:gd name="T89" fmla="*/ 53 h 138"/>
                      <a:gd name="T90" fmla="*/ 26 w 142"/>
                      <a:gd name="T91" fmla="*/ 69 h 138"/>
                      <a:gd name="T92" fmla="*/ 53 w 142"/>
                      <a:gd name="T93" fmla="*/ 97 h 138"/>
                      <a:gd name="T94" fmla="*/ 56 w 142"/>
                      <a:gd name="T95" fmla="*/ 117 h 138"/>
                      <a:gd name="T96" fmla="*/ 62 w 142"/>
                      <a:gd name="T97" fmla="*/ 121 h 138"/>
                      <a:gd name="T98" fmla="*/ 35 w 142"/>
                      <a:gd name="T99" fmla="*/ 19 h 138"/>
                      <a:gd name="T100" fmla="*/ 82 w 142"/>
                      <a:gd name="T101" fmla="*/ 17 h 138"/>
                      <a:gd name="T102" fmla="*/ 97 w 142"/>
                      <a:gd name="T103" fmla="*/ 23 h 138"/>
                      <a:gd name="T104" fmla="*/ 109 w 142"/>
                      <a:gd name="T105" fmla="*/ 18 h 138"/>
                      <a:gd name="T106" fmla="*/ 110 w 142"/>
                      <a:gd name="T107" fmla="*/ 30 h 138"/>
                      <a:gd name="T108" fmla="*/ 125 w 142"/>
                      <a:gd name="T109" fmla="*/ 43 h 138"/>
                      <a:gd name="T110" fmla="*/ 131 w 142"/>
                      <a:gd name="T111" fmla="*/ 52 h 138"/>
                      <a:gd name="T112" fmla="*/ 116 w 142"/>
                      <a:gd name="T113" fmla="*/ 62 h 138"/>
                      <a:gd name="T114" fmla="*/ 124 w 142"/>
                      <a:gd name="T115" fmla="*/ 87 h 138"/>
                      <a:gd name="T116" fmla="*/ 130 w 142"/>
                      <a:gd name="T117" fmla="*/ 96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42" h="138">
                        <a:moveTo>
                          <a:pt x="121" y="19"/>
                        </a:moveTo>
                        <a:cubicBezTo>
                          <a:pt x="121" y="19"/>
                          <a:pt x="121" y="19"/>
                          <a:pt x="121" y="19"/>
                        </a:cubicBezTo>
                        <a:cubicBezTo>
                          <a:pt x="120" y="17"/>
                          <a:pt x="118" y="16"/>
                          <a:pt x="117" y="15"/>
                        </a:cubicBezTo>
                        <a:cubicBezTo>
                          <a:pt x="117" y="15"/>
                          <a:pt x="116" y="15"/>
                          <a:pt x="116" y="15"/>
                        </a:cubicBezTo>
                        <a:cubicBezTo>
                          <a:pt x="103" y="5"/>
                          <a:pt x="88" y="0"/>
                          <a:pt x="71" y="0"/>
                        </a:cubicBezTo>
                        <a:cubicBezTo>
                          <a:pt x="69" y="0"/>
                          <a:pt x="67" y="0"/>
                          <a:pt x="65" y="0"/>
                        </a:cubicBezTo>
                        <a:cubicBezTo>
                          <a:pt x="65" y="0"/>
                          <a:pt x="64" y="0"/>
                          <a:pt x="64" y="0"/>
                        </a:cubicBezTo>
                        <a:cubicBezTo>
                          <a:pt x="64" y="0"/>
                          <a:pt x="64" y="0"/>
                          <a:pt x="63" y="0"/>
                        </a:cubicBezTo>
                        <a:cubicBezTo>
                          <a:pt x="53" y="1"/>
                          <a:pt x="40" y="4"/>
                          <a:pt x="27" y="13"/>
                        </a:cubicBezTo>
                        <a:cubicBezTo>
                          <a:pt x="26" y="14"/>
                          <a:pt x="26" y="14"/>
                          <a:pt x="26" y="14"/>
                        </a:cubicBezTo>
                        <a:cubicBezTo>
                          <a:pt x="26" y="14"/>
                          <a:pt x="26" y="14"/>
                          <a:pt x="25" y="15"/>
                        </a:cubicBezTo>
                        <a:cubicBezTo>
                          <a:pt x="24" y="16"/>
                          <a:pt x="23" y="16"/>
                          <a:pt x="22" y="17"/>
                        </a:cubicBezTo>
                        <a:cubicBezTo>
                          <a:pt x="7" y="30"/>
                          <a:pt x="0" y="48"/>
                          <a:pt x="0" y="69"/>
                        </a:cubicBezTo>
                        <a:cubicBezTo>
                          <a:pt x="0" y="110"/>
                          <a:pt x="29" y="133"/>
                          <a:pt x="61" y="137"/>
                        </a:cubicBezTo>
                        <a:cubicBezTo>
                          <a:pt x="62" y="137"/>
                          <a:pt x="62" y="138"/>
                          <a:pt x="63" y="138"/>
                        </a:cubicBezTo>
                        <a:cubicBezTo>
                          <a:pt x="63" y="138"/>
                          <a:pt x="67" y="138"/>
                          <a:pt x="71" y="138"/>
                        </a:cubicBezTo>
                        <a:cubicBezTo>
                          <a:pt x="84" y="138"/>
                          <a:pt x="89" y="136"/>
                          <a:pt x="91" y="135"/>
                        </a:cubicBezTo>
                        <a:cubicBezTo>
                          <a:pt x="102" y="132"/>
                          <a:pt x="111" y="127"/>
                          <a:pt x="119" y="120"/>
                        </a:cubicBezTo>
                        <a:cubicBezTo>
                          <a:pt x="131" y="111"/>
                          <a:pt x="138" y="97"/>
                          <a:pt x="140" y="82"/>
                        </a:cubicBezTo>
                        <a:cubicBezTo>
                          <a:pt x="141" y="79"/>
                          <a:pt x="142" y="75"/>
                          <a:pt x="142" y="72"/>
                        </a:cubicBezTo>
                        <a:cubicBezTo>
                          <a:pt x="142" y="71"/>
                          <a:pt x="141" y="70"/>
                          <a:pt x="141" y="70"/>
                        </a:cubicBezTo>
                        <a:cubicBezTo>
                          <a:pt x="141" y="69"/>
                          <a:pt x="141" y="69"/>
                          <a:pt x="141" y="69"/>
                        </a:cubicBezTo>
                        <a:cubicBezTo>
                          <a:pt x="141" y="49"/>
                          <a:pt x="135" y="32"/>
                          <a:pt x="121" y="19"/>
                        </a:cubicBezTo>
                        <a:close/>
                        <a:moveTo>
                          <a:pt x="135" y="86"/>
                        </a:moveTo>
                        <a:cubicBezTo>
                          <a:pt x="135" y="86"/>
                          <a:pt x="135" y="85"/>
                          <a:pt x="135" y="85"/>
                        </a:cubicBezTo>
                        <a:cubicBezTo>
                          <a:pt x="134" y="84"/>
                          <a:pt x="134" y="83"/>
                          <a:pt x="132" y="82"/>
                        </a:cubicBezTo>
                        <a:cubicBezTo>
                          <a:pt x="131" y="82"/>
                          <a:pt x="130" y="81"/>
                          <a:pt x="129" y="81"/>
                        </a:cubicBezTo>
                        <a:cubicBezTo>
                          <a:pt x="128" y="81"/>
                          <a:pt x="128" y="81"/>
                          <a:pt x="127" y="82"/>
                        </a:cubicBezTo>
                        <a:cubicBezTo>
                          <a:pt x="127" y="81"/>
                          <a:pt x="127" y="81"/>
                          <a:pt x="127" y="81"/>
                        </a:cubicBezTo>
                        <a:cubicBezTo>
                          <a:pt x="127" y="81"/>
                          <a:pt x="127" y="81"/>
                          <a:pt x="127" y="81"/>
                        </a:cubicBezTo>
                        <a:cubicBezTo>
                          <a:pt x="130" y="75"/>
                          <a:pt x="132" y="68"/>
                          <a:pt x="135" y="62"/>
                        </a:cubicBezTo>
                        <a:cubicBezTo>
                          <a:pt x="136" y="64"/>
                          <a:pt x="137" y="67"/>
                          <a:pt x="137" y="70"/>
                        </a:cubicBezTo>
                        <a:cubicBezTo>
                          <a:pt x="137" y="74"/>
                          <a:pt x="137" y="78"/>
                          <a:pt x="136" y="82"/>
                        </a:cubicBezTo>
                        <a:cubicBezTo>
                          <a:pt x="136" y="83"/>
                          <a:pt x="135" y="84"/>
                          <a:pt x="135" y="86"/>
                        </a:cubicBezTo>
                        <a:close/>
                        <a:moveTo>
                          <a:pt x="123" y="83"/>
                        </a:moveTo>
                        <a:cubicBezTo>
                          <a:pt x="123" y="83"/>
                          <a:pt x="123" y="83"/>
                          <a:pt x="123" y="83"/>
                        </a:cubicBezTo>
                        <a:cubicBezTo>
                          <a:pt x="122" y="83"/>
                          <a:pt x="122" y="83"/>
                          <a:pt x="121" y="82"/>
                        </a:cubicBezTo>
                        <a:cubicBezTo>
                          <a:pt x="121" y="82"/>
                          <a:pt x="121" y="81"/>
                          <a:pt x="120" y="81"/>
                        </a:cubicBezTo>
                        <a:cubicBezTo>
                          <a:pt x="120" y="81"/>
                          <a:pt x="120" y="81"/>
                          <a:pt x="120" y="81"/>
                        </a:cubicBezTo>
                        <a:cubicBezTo>
                          <a:pt x="120" y="81"/>
                          <a:pt x="120" y="80"/>
                          <a:pt x="120" y="80"/>
                        </a:cubicBezTo>
                        <a:cubicBezTo>
                          <a:pt x="123" y="72"/>
                          <a:pt x="126" y="64"/>
                          <a:pt x="129" y="57"/>
                        </a:cubicBezTo>
                        <a:cubicBezTo>
                          <a:pt x="129" y="57"/>
                          <a:pt x="129" y="57"/>
                          <a:pt x="129" y="56"/>
                        </a:cubicBezTo>
                        <a:cubicBezTo>
                          <a:pt x="130" y="56"/>
                          <a:pt x="131" y="56"/>
                          <a:pt x="131" y="56"/>
                        </a:cubicBezTo>
                        <a:cubicBezTo>
                          <a:pt x="132" y="56"/>
                          <a:pt x="133" y="56"/>
                          <a:pt x="133" y="56"/>
                        </a:cubicBezTo>
                        <a:cubicBezTo>
                          <a:pt x="133" y="56"/>
                          <a:pt x="133" y="57"/>
                          <a:pt x="133" y="57"/>
                        </a:cubicBezTo>
                        <a:cubicBezTo>
                          <a:pt x="133" y="58"/>
                          <a:pt x="133" y="58"/>
                          <a:pt x="133" y="58"/>
                        </a:cubicBezTo>
                        <a:cubicBezTo>
                          <a:pt x="133" y="58"/>
                          <a:pt x="133" y="59"/>
                          <a:pt x="134" y="59"/>
                        </a:cubicBezTo>
                        <a:cubicBezTo>
                          <a:pt x="131" y="66"/>
                          <a:pt x="128" y="74"/>
                          <a:pt x="125" y="81"/>
                        </a:cubicBezTo>
                        <a:cubicBezTo>
                          <a:pt x="124" y="81"/>
                          <a:pt x="124" y="82"/>
                          <a:pt x="124" y="82"/>
                        </a:cubicBezTo>
                        <a:cubicBezTo>
                          <a:pt x="124" y="82"/>
                          <a:pt x="124" y="82"/>
                          <a:pt x="124" y="83"/>
                        </a:cubicBezTo>
                        <a:cubicBezTo>
                          <a:pt x="124" y="83"/>
                          <a:pt x="124" y="83"/>
                          <a:pt x="123" y="83"/>
                        </a:cubicBezTo>
                        <a:close/>
                        <a:moveTo>
                          <a:pt x="119" y="74"/>
                        </a:moveTo>
                        <a:cubicBezTo>
                          <a:pt x="119" y="71"/>
                          <a:pt x="119" y="69"/>
                          <a:pt x="119" y="68"/>
                        </a:cubicBezTo>
                        <a:cubicBezTo>
                          <a:pt x="120" y="66"/>
                          <a:pt x="120" y="65"/>
                          <a:pt x="120" y="64"/>
                        </a:cubicBezTo>
                        <a:cubicBezTo>
                          <a:pt x="121" y="63"/>
                          <a:pt x="122" y="60"/>
                          <a:pt x="123" y="59"/>
                        </a:cubicBezTo>
                        <a:cubicBezTo>
                          <a:pt x="124" y="58"/>
                          <a:pt x="125" y="57"/>
                          <a:pt x="125" y="56"/>
                        </a:cubicBezTo>
                        <a:cubicBezTo>
                          <a:pt x="126" y="56"/>
                          <a:pt x="126" y="56"/>
                          <a:pt x="126" y="56"/>
                        </a:cubicBezTo>
                        <a:cubicBezTo>
                          <a:pt x="127" y="56"/>
                          <a:pt x="127" y="56"/>
                          <a:pt x="127" y="56"/>
                        </a:cubicBezTo>
                        <a:cubicBezTo>
                          <a:pt x="127" y="56"/>
                          <a:pt x="127" y="56"/>
                          <a:pt x="127" y="56"/>
                        </a:cubicBezTo>
                        <a:cubicBezTo>
                          <a:pt x="127" y="56"/>
                          <a:pt x="127" y="56"/>
                          <a:pt x="127" y="56"/>
                        </a:cubicBezTo>
                        <a:cubicBezTo>
                          <a:pt x="124" y="63"/>
                          <a:pt x="121" y="69"/>
                          <a:pt x="119" y="76"/>
                        </a:cubicBezTo>
                        <a:cubicBezTo>
                          <a:pt x="119" y="75"/>
                          <a:pt x="119" y="74"/>
                          <a:pt x="119" y="74"/>
                        </a:cubicBezTo>
                        <a:close/>
                        <a:moveTo>
                          <a:pt x="125" y="37"/>
                        </a:moveTo>
                        <a:cubicBezTo>
                          <a:pt x="125" y="37"/>
                          <a:pt x="125" y="37"/>
                          <a:pt x="125" y="37"/>
                        </a:cubicBezTo>
                        <a:cubicBezTo>
                          <a:pt x="124" y="37"/>
                          <a:pt x="124" y="37"/>
                          <a:pt x="124" y="37"/>
                        </a:cubicBezTo>
                        <a:cubicBezTo>
                          <a:pt x="124" y="36"/>
                          <a:pt x="125" y="34"/>
                          <a:pt x="125" y="32"/>
                        </a:cubicBezTo>
                        <a:cubicBezTo>
                          <a:pt x="126" y="34"/>
                          <a:pt x="127" y="36"/>
                          <a:pt x="128" y="37"/>
                        </a:cubicBezTo>
                        <a:cubicBezTo>
                          <a:pt x="127" y="37"/>
                          <a:pt x="126" y="37"/>
                          <a:pt x="125" y="37"/>
                        </a:cubicBezTo>
                        <a:close/>
                        <a:moveTo>
                          <a:pt x="110" y="29"/>
                        </a:moveTo>
                        <a:cubicBezTo>
                          <a:pt x="110" y="29"/>
                          <a:pt x="110" y="29"/>
                          <a:pt x="110" y="29"/>
                        </a:cubicBezTo>
                        <a:cubicBezTo>
                          <a:pt x="110" y="29"/>
                          <a:pt x="110" y="29"/>
                          <a:pt x="110" y="29"/>
                        </a:cubicBezTo>
                        <a:close/>
                        <a:moveTo>
                          <a:pt x="114" y="19"/>
                        </a:moveTo>
                        <a:cubicBezTo>
                          <a:pt x="114" y="19"/>
                          <a:pt x="114" y="19"/>
                          <a:pt x="114" y="19"/>
                        </a:cubicBezTo>
                        <a:cubicBezTo>
                          <a:pt x="116" y="20"/>
                          <a:pt x="117" y="21"/>
                          <a:pt x="118" y="22"/>
                        </a:cubicBezTo>
                        <a:cubicBezTo>
                          <a:pt x="118" y="23"/>
                          <a:pt x="118" y="23"/>
                          <a:pt x="119" y="23"/>
                        </a:cubicBezTo>
                        <a:cubicBezTo>
                          <a:pt x="118" y="23"/>
                          <a:pt x="118" y="23"/>
                          <a:pt x="118" y="24"/>
                        </a:cubicBezTo>
                        <a:cubicBezTo>
                          <a:pt x="118" y="26"/>
                          <a:pt x="117" y="29"/>
                          <a:pt x="116" y="32"/>
                        </a:cubicBezTo>
                        <a:cubicBezTo>
                          <a:pt x="116" y="32"/>
                          <a:pt x="116" y="32"/>
                          <a:pt x="116" y="31"/>
                        </a:cubicBezTo>
                        <a:cubicBezTo>
                          <a:pt x="115" y="30"/>
                          <a:pt x="115" y="29"/>
                          <a:pt x="114" y="28"/>
                        </a:cubicBezTo>
                        <a:cubicBezTo>
                          <a:pt x="114" y="28"/>
                          <a:pt x="114" y="28"/>
                          <a:pt x="114" y="28"/>
                        </a:cubicBezTo>
                        <a:cubicBezTo>
                          <a:pt x="115" y="26"/>
                          <a:pt x="115" y="25"/>
                          <a:pt x="115" y="24"/>
                        </a:cubicBezTo>
                        <a:cubicBezTo>
                          <a:pt x="115" y="22"/>
                          <a:pt x="115" y="20"/>
                          <a:pt x="114" y="19"/>
                        </a:cubicBezTo>
                        <a:close/>
                        <a:moveTo>
                          <a:pt x="120" y="25"/>
                        </a:moveTo>
                        <a:cubicBezTo>
                          <a:pt x="121" y="26"/>
                          <a:pt x="122" y="28"/>
                          <a:pt x="123" y="30"/>
                        </a:cubicBezTo>
                        <a:cubicBezTo>
                          <a:pt x="123" y="30"/>
                          <a:pt x="123" y="30"/>
                          <a:pt x="123" y="30"/>
                        </a:cubicBezTo>
                        <a:cubicBezTo>
                          <a:pt x="123" y="30"/>
                          <a:pt x="123" y="30"/>
                          <a:pt x="123" y="30"/>
                        </a:cubicBezTo>
                        <a:cubicBezTo>
                          <a:pt x="123" y="33"/>
                          <a:pt x="122" y="37"/>
                          <a:pt x="120" y="40"/>
                        </a:cubicBezTo>
                        <a:cubicBezTo>
                          <a:pt x="120" y="39"/>
                          <a:pt x="120" y="39"/>
                          <a:pt x="119" y="38"/>
                        </a:cubicBezTo>
                        <a:cubicBezTo>
                          <a:pt x="119" y="37"/>
                          <a:pt x="118" y="36"/>
                          <a:pt x="118" y="35"/>
                        </a:cubicBezTo>
                        <a:cubicBezTo>
                          <a:pt x="119" y="32"/>
                          <a:pt x="120" y="28"/>
                          <a:pt x="120" y="25"/>
                        </a:cubicBezTo>
                        <a:close/>
                        <a:moveTo>
                          <a:pt x="97" y="16"/>
                        </a:moveTo>
                        <a:cubicBezTo>
                          <a:pt x="97" y="17"/>
                          <a:pt x="96" y="17"/>
                          <a:pt x="96" y="18"/>
                        </a:cubicBezTo>
                        <a:cubicBezTo>
                          <a:pt x="96" y="17"/>
                          <a:pt x="95" y="17"/>
                          <a:pt x="95" y="17"/>
                        </a:cubicBezTo>
                        <a:cubicBezTo>
                          <a:pt x="94" y="16"/>
                          <a:pt x="93" y="16"/>
                          <a:pt x="92" y="15"/>
                        </a:cubicBezTo>
                        <a:cubicBezTo>
                          <a:pt x="93" y="13"/>
                          <a:pt x="94" y="12"/>
                          <a:pt x="95" y="10"/>
                        </a:cubicBezTo>
                        <a:cubicBezTo>
                          <a:pt x="97" y="10"/>
                          <a:pt x="99" y="11"/>
                          <a:pt x="102" y="12"/>
                        </a:cubicBezTo>
                        <a:cubicBezTo>
                          <a:pt x="100" y="13"/>
                          <a:pt x="99" y="15"/>
                          <a:pt x="97" y="16"/>
                        </a:cubicBezTo>
                        <a:close/>
                        <a:moveTo>
                          <a:pt x="46" y="9"/>
                        </a:moveTo>
                        <a:cubicBezTo>
                          <a:pt x="46" y="10"/>
                          <a:pt x="45" y="11"/>
                          <a:pt x="45" y="12"/>
                        </a:cubicBezTo>
                        <a:cubicBezTo>
                          <a:pt x="45" y="12"/>
                          <a:pt x="45" y="12"/>
                          <a:pt x="45" y="13"/>
                        </a:cubicBezTo>
                        <a:cubicBezTo>
                          <a:pt x="42" y="14"/>
                          <a:pt x="40" y="15"/>
                          <a:pt x="38" y="15"/>
                        </a:cubicBezTo>
                        <a:cubicBezTo>
                          <a:pt x="37" y="15"/>
                          <a:pt x="36" y="15"/>
                          <a:pt x="36" y="15"/>
                        </a:cubicBezTo>
                        <a:cubicBezTo>
                          <a:pt x="35" y="15"/>
                          <a:pt x="34" y="15"/>
                          <a:pt x="34" y="15"/>
                        </a:cubicBezTo>
                        <a:cubicBezTo>
                          <a:pt x="38" y="12"/>
                          <a:pt x="42" y="10"/>
                          <a:pt x="46" y="9"/>
                        </a:cubicBezTo>
                        <a:close/>
                        <a:moveTo>
                          <a:pt x="49" y="8"/>
                        </a:moveTo>
                        <a:cubicBezTo>
                          <a:pt x="52" y="7"/>
                          <a:pt x="55" y="6"/>
                          <a:pt x="58" y="6"/>
                        </a:cubicBezTo>
                        <a:cubicBezTo>
                          <a:pt x="58" y="6"/>
                          <a:pt x="57" y="7"/>
                          <a:pt x="57" y="8"/>
                        </a:cubicBezTo>
                        <a:cubicBezTo>
                          <a:pt x="54" y="8"/>
                          <a:pt x="51" y="9"/>
                          <a:pt x="48" y="11"/>
                        </a:cubicBezTo>
                        <a:cubicBezTo>
                          <a:pt x="48" y="10"/>
                          <a:pt x="49" y="9"/>
                          <a:pt x="49" y="8"/>
                        </a:cubicBezTo>
                        <a:close/>
                        <a:moveTo>
                          <a:pt x="61" y="5"/>
                        </a:moveTo>
                        <a:cubicBezTo>
                          <a:pt x="62" y="5"/>
                          <a:pt x="63" y="5"/>
                          <a:pt x="64" y="5"/>
                        </a:cubicBezTo>
                        <a:cubicBezTo>
                          <a:pt x="66" y="5"/>
                          <a:pt x="67" y="5"/>
                          <a:pt x="69" y="5"/>
                        </a:cubicBezTo>
                        <a:cubicBezTo>
                          <a:pt x="70" y="5"/>
                          <a:pt x="72" y="5"/>
                          <a:pt x="74" y="5"/>
                        </a:cubicBezTo>
                        <a:cubicBezTo>
                          <a:pt x="73" y="6"/>
                          <a:pt x="72" y="7"/>
                          <a:pt x="72" y="8"/>
                        </a:cubicBezTo>
                        <a:cubicBezTo>
                          <a:pt x="69" y="7"/>
                          <a:pt x="67" y="7"/>
                          <a:pt x="64" y="7"/>
                        </a:cubicBezTo>
                        <a:cubicBezTo>
                          <a:pt x="63" y="7"/>
                          <a:pt x="61" y="7"/>
                          <a:pt x="60" y="7"/>
                        </a:cubicBezTo>
                        <a:cubicBezTo>
                          <a:pt x="60" y="7"/>
                          <a:pt x="61" y="6"/>
                          <a:pt x="61" y="5"/>
                        </a:cubicBezTo>
                        <a:close/>
                        <a:moveTo>
                          <a:pt x="76" y="5"/>
                        </a:moveTo>
                        <a:cubicBezTo>
                          <a:pt x="79" y="5"/>
                          <a:pt x="81" y="6"/>
                          <a:pt x="83" y="6"/>
                        </a:cubicBezTo>
                        <a:cubicBezTo>
                          <a:pt x="83" y="6"/>
                          <a:pt x="83" y="6"/>
                          <a:pt x="83" y="6"/>
                        </a:cubicBezTo>
                        <a:cubicBezTo>
                          <a:pt x="84" y="6"/>
                          <a:pt x="84" y="6"/>
                          <a:pt x="85" y="7"/>
                        </a:cubicBezTo>
                        <a:cubicBezTo>
                          <a:pt x="84" y="8"/>
                          <a:pt x="83" y="9"/>
                          <a:pt x="83" y="11"/>
                        </a:cubicBezTo>
                        <a:cubicBezTo>
                          <a:pt x="80" y="10"/>
                          <a:pt x="77" y="9"/>
                          <a:pt x="74" y="8"/>
                        </a:cubicBezTo>
                        <a:cubicBezTo>
                          <a:pt x="75" y="7"/>
                          <a:pt x="75" y="6"/>
                          <a:pt x="76" y="5"/>
                        </a:cubicBezTo>
                        <a:close/>
                        <a:moveTo>
                          <a:pt x="85" y="12"/>
                        </a:moveTo>
                        <a:cubicBezTo>
                          <a:pt x="85" y="12"/>
                          <a:pt x="85" y="11"/>
                          <a:pt x="85" y="11"/>
                        </a:cubicBezTo>
                        <a:cubicBezTo>
                          <a:pt x="86" y="10"/>
                          <a:pt x="87" y="9"/>
                          <a:pt x="88" y="7"/>
                        </a:cubicBezTo>
                        <a:cubicBezTo>
                          <a:pt x="89" y="8"/>
                          <a:pt x="91" y="8"/>
                          <a:pt x="93" y="9"/>
                        </a:cubicBezTo>
                        <a:cubicBezTo>
                          <a:pt x="92" y="11"/>
                          <a:pt x="91" y="13"/>
                          <a:pt x="90" y="14"/>
                        </a:cubicBezTo>
                        <a:cubicBezTo>
                          <a:pt x="89" y="14"/>
                          <a:pt x="87" y="13"/>
                          <a:pt x="86" y="12"/>
                        </a:cubicBezTo>
                        <a:cubicBezTo>
                          <a:pt x="86" y="12"/>
                          <a:pt x="85" y="12"/>
                          <a:pt x="85" y="12"/>
                        </a:cubicBezTo>
                        <a:close/>
                        <a:moveTo>
                          <a:pt x="64" y="116"/>
                        </a:moveTo>
                        <a:cubicBezTo>
                          <a:pt x="67" y="110"/>
                          <a:pt x="70" y="104"/>
                          <a:pt x="74" y="98"/>
                        </a:cubicBezTo>
                        <a:cubicBezTo>
                          <a:pt x="75" y="96"/>
                          <a:pt x="77" y="94"/>
                          <a:pt x="79" y="93"/>
                        </a:cubicBezTo>
                        <a:cubicBezTo>
                          <a:pt x="80" y="94"/>
                          <a:pt x="81" y="94"/>
                          <a:pt x="82" y="95"/>
                        </a:cubicBezTo>
                        <a:cubicBezTo>
                          <a:pt x="77" y="108"/>
                          <a:pt x="71" y="120"/>
                          <a:pt x="65" y="133"/>
                        </a:cubicBezTo>
                        <a:cubicBezTo>
                          <a:pt x="65" y="133"/>
                          <a:pt x="64" y="133"/>
                          <a:pt x="64" y="133"/>
                        </a:cubicBezTo>
                        <a:cubicBezTo>
                          <a:pt x="65" y="126"/>
                          <a:pt x="68" y="120"/>
                          <a:pt x="64" y="116"/>
                        </a:cubicBezTo>
                        <a:close/>
                        <a:moveTo>
                          <a:pt x="58" y="111"/>
                        </a:moveTo>
                        <a:cubicBezTo>
                          <a:pt x="61" y="104"/>
                          <a:pt x="64" y="97"/>
                          <a:pt x="67" y="90"/>
                        </a:cubicBezTo>
                        <a:cubicBezTo>
                          <a:pt x="67" y="90"/>
                          <a:pt x="67" y="89"/>
                          <a:pt x="67" y="89"/>
                        </a:cubicBezTo>
                        <a:cubicBezTo>
                          <a:pt x="67" y="89"/>
                          <a:pt x="67" y="89"/>
                          <a:pt x="67" y="89"/>
                        </a:cubicBezTo>
                        <a:cubicBezTo>
                          <a:pt x="70" y="89"/>
                          <a:pt x="73" y="90"/>
                          <a:pt x="76" y="92"/>
                        </a:cubicBezTo>
                        <a:cubicBezTo>
                          <a:pt x="75" y="93"/>
                          <a:pt x="73" y="95"/>
                          <a:pt x="72" y="97"/>
                        </a:cubicBezTo>
                        <a:cubicBezTo>
                          <a:pt x="69" y="102"/>
                          <a:pt x="65" y="108"/>
                          <a:pt x="62" y="115"/>
                        </a:cubicBezTo>
                        <a:cubicBezTo>
                          <a:pt x="60" y="113"/>
                          <a:pt x="59" y="112"/>
                          <a:pt x="58" y="111"/>
                        </a:cubicBezTo>
                        <a:close/>
                        <a:moveTo>
                          <a:pt x="57" y="99"/>
                        </a:moveTo>
                        <a:cubicBezTo>
                          <a:pt x="58" y="96"/>
                          <a:pt x="57" y="93"/>
                          <a:pt x="60" y="91"/>
                        </a:cubicBezTo>
                        <a:cubicBezTo>
                          <a:pt x="59" y="90"/>
                          <a:pt x="59" y="89"/>
                          <a:pt x="58" y="89"/>
                        </a:cubicBezTo>
                        <a:cubicBezTo>
                          <a:pt x="57" y="89"/>
                          <a:pt x="56" y="89"/>
                          <a:pt x="56" y="89"/>
                        </a:cubicBezTo>
                        <a:cubicBezTo>
                          <a:pt x="56" y="88"/>
                          <a:pt x="56" y="87"/>
                          <a:pt x="56" y="87"/>
                        </a:cubicBezTo>
                        <a:cubicBezTo>
                          <a:pt x="55" y="86"/>
                          <a:pt x="53" y="84"/>
                          <a:pt x="52" y="83"/>
                        </a:cubicBezTo>
                        <a:cubicBezTo>
                          <a:pt x="52" y="81"/>
                          <a:pt x="53" y="79"/>
                          <a:pt x="54" y="78"/>
                        </a:cubicBezTo>
                        <a:cubicBezTo>
                          <a:pt x="54" y="77"/>
                          <a:pt x="54" y="76"/>
                          <a:pt x="53" y="76"/>
                        </a:cubicBezTo>
                        <a:cubicBezTo>
                          <a:pt x="53" y="76"/>
                          <a:pt x="52" y="76"/>
                          <a:pt x="52" y="77"/>
                        </a:cubicBezTo>
                        <a:cubicBezTo>
                          <a:pt x="52" y="77"/>
                          <a:pt x="52" y="77"/>
                          <a:pt x="52" y="77"/>
                        </a:cubicBezTo>
                        <a:cubicBezTo>
                          <a:pt x="51" y="78"/>
                          <a:pt x="50" y="80"/>
                          <a:pt x="50" y="82"/>
                        </a:cubicBezTo>
                        <a:cubicBezTo>
                          <a:pt x="49" y="82"/>
                          <a:pt x="47" y="81"/>
                          <a:pt x="46" y="81"/>
                        </a:cubicBezTo>
                        <a:cubicBezTo>
                          <a:pt x="47" y="78"/>
                          <a:pt x="48" y="76"/>
                          <a:pt x="48" y="74"/>
                        </a:cubicBezTo>
                        <a:cubicBezTo>
                          <a:pt x="49" y="75"/>
                          <a:pt x="49" y="75"/>
                          <a:pt x="50" y="75"/>
                        </a:cubicBezTo>
                        <a:cubicBezTo>
                          <a:pt x="50" y="75"/>
                          <a:pt x="50" y="73"/>
                          <a:pt x="51" y="73"/>
                        </a:cubicBezTo>
                        <a:cubicBezTo>
                          <a:pt x="51" y="73"/>
                          <a:pt x="52" y="74"/>
                          <a:pt x="52" y="74"/>
                        </a:cubicBezTo>
                        <a:cubicBezTo>
                          <a:pt x="52" y="74"/>
                          <a:pt x="52" y="74"/>
                          <a:pt x="52" y="74"/>
                        </a:cubicBezTo>
                        <a:cubicBezTo>
                          <a:pt x="52" y="74"/>
                          <a:pt x="52" y="74"/>
                          <a:pt x="52" y="74"/>
                        </a:cubicBezTo>
                        <a:cubicBezTo>
                          <a:pt x="53" y="74"/>
                          <a:pt x="53" y="74"/>
                          <a:pt x="53" y="74"/>
                        </a:cubicBezTo>
                        <a:cubicBezTo>
                          <a:pt x="52" y="74"/>
                          <a:pt x="52" y="74"/>
                          <a:pt x="52" y="74"/>
                        </a:cubicBezTo>
                        <a:cubicBezTo>
                          <a:pt x="55" y="75"/>
                          <a:pt x="56" y="79"/>
                          <a:pt x="55" y="81"/>
                        </a:cubicBezTo>
                        <a:cubicBezTo>
                          <a:pt x="55" y="82"/>
                          <a:pt x="59" y="85"/>
                          <a:pt x="59" y="87"/>
                        </a:cubicBezTo>
                        <a:cubicBezTo>
                          <a:pt x="60" y="87"/>
                          <a:pt x="62" y="87"/>
                          <a:pt x="63" y="87"/>
                        </a:cubicBezTo>
                        <a:cubicBezTo>
                          <a:pt x="63" y="88"/>
                          <a:pt x="63" y="89"/>
                          <a:pt x="63" y="90"/>
                        </a:cubicBezTo>
                        <a:cubicBezTo>
                          <a:pt x="63" y="90"/>
                          <a:pt x="63" y="90"/>
                          <a:pt x="63" y="90"/>
                        </a:cubicBezTo>
                        <a:cubicBezTo>
                          <a:pt x="63" y="90"/>
                          <a:pt x="63" y="91"/>
                          <a:pt x="64" y="91"/>
                        </a:cubicBezTo>
                        <a:cubicBezTo>
                          <a:pt x="64" y="91"/>
                          <a:pt x="64" y="91"/>
                          <a:pt x="64" y="91"/>
                        </a:cubicBezTo>
                        <a:cubicBezTo>
                          <a:pt x="62" y="96"/>
                          <a:pt x="59" y="102"/>
                          <a:pt x="57" y="108"/>
                        </a:cubicBezTo>
                        <a:cubicBezTo>
                          <a:pt x="56" y="105"/>
                          <a:pt x="57" y="102"/>
                          <a:pt x="57" y="99"/>
                        </a:cubicBezTo>
                        <a:close/>
                        <a:moveTo>
                          <a:pt x="25" y="54"/>
                        </a:moveTo>
                        <a:cubicBezTo>
                          <a:pt x="26" y="53"/>
                          <a:pt x="25" y="51"/>
                          <a:pt x="25" y="50"/>
                        </a:cubicBezTo>
                        <a:cubicBezTo>
                          <a:pt x="31" y="42"/>
                          <a:pt x="36" y="34"/>
                          <a:pt x="41" y="27"/>
                        </a:cubicBezTo>
                        <a:cubicBezTo>
                          <a:pt x="42" y="26"/>
                          <a:pt x="42" y="26"/>
                          <a:pt x="42" y="26"/>
                        </a:cubicBezTo>
                        <a:cubicBezTo>
                          <a:pt x="46" y="24"/>
                          <a:pt x="51" y="22"/>
                          <a:pt x="54" y="20"/>
                        </a:cubicBezTo>
                        <a:cubicBezTo>
                          <a:pt x="54" y="20"/>
                          <a:pt x="54" y="21"/>
                          <a:pt x="54" y="22"/>
                        </a:cubicBezTo>
                        <a:cubicBezTo>
                          <a:pt x="55" y="23"/>
                          <a:pt x="56" y="24"/>
                          <a:pt x="58" y="25"/>
                        </a:cubicBezTo>
                        <a:cubicBezTo>
                          <a:pt x="58" y="25"/>
                          <a:pt x="51" y="28"/>
                          <a:pt x="49" y="30"/>
                        </a:cubicBezTo>
                        <a:cubicBezTo>
                          <a:pt x="49" y="30"/>
                          <a:pt x="49" y="30"/>
                          <a:pt x="49" y="30"/>
                        </a:cubicBezTo>
                        <a:cubicBezTo>
                          <a:pt x="50" y="29"/>
                          <a:pt x="49" y="29"/>
                          <a:pt x="49" y="28"/>
                        </a:cubicBezTo>
                        <a:cubicBezTo>
                          <a:pt x="48" y="28"/>
                          <a:pt x="48" y="28"/>
                          <a:pt x="47" y="29"/>
                        </a:cubicBezTo>
                        <a:cubicBezTo>
                          <a:pt x="47" y="29"/>
                          <a:pt x="47" y="29"/>
                          <a:pt x="47" y="29"/>
                        </a:cubicBezTo>
                        <a:cubicBezTo>
                          <a:pt x="42" y="40"/>
                          <a:pt x="33" y="50"/>
                          <a:pt x="27" y="61"/>
                        </a:cubicBezTo>
                        <a:cubicBezTo>
                          <a:pt x="26" y="58"/>
                          <a:pt x="25" y="56"/>
                          <a:pt x="25" y="54"/>
                        </a:cubicBezTo>
                        <a:close/>
                        <a:moveTo>
                          <a:pt x="24" y="41"/>
                        </a:moveTo>
                        <a:cubicBezTo>
                          <a:pt x="27" y="36"/>
                          <a:pt x="33" y="26"/>
                          <a:pt x="39" y="26"/>
                        </a:cubicBezTo>
                        <a:cubicBezTo>
                          <a:pt x="39" y="26"/>
                          <a:pt x="39" y="26"/>
                          <a:pt x="39" y="26"/>
                        </a:cubicBezTo>
                        <a:cubicBezTo>
                          <a:pt x="34" y="33"/>
                          <a:pt x="29" y="40"/>
                          <a:pt x="24" y="47"/>
                        </a:cubicBezTo>
                        <a:cubicBezTo>
                          <a:pt x="24" y="45"/>
                          <a:pt x="23" y="43"/>
                          <a:pt x="24" y="41"/>
                        </a:cubicBezTo>
                        <a:close/>
                        <a:moveTo>
                          <a:pt x="60" y="32"/>
                        </a:moveTo>
                        <a:cubicBezTo>
                          <a:pt x="59" y="32"/>
                          <a:pt x="59" y="31"/>
                          <a:pt x="58" y="31"/>
                        </a:cubicBezTo>
                        <a:cubicBezTo>
                          <a:pt x="57" y="30"/>
                          <a:pt x="57" y="30"/>
                          <a:pt x="57" y="30"/>
                        </a:cubicBezTo>
                        <a:cubicBezTo>
                          <a:pt x="58" y="30"/>
                          <a:pt x="59" y="29"/>
                          <a:pt x="60" y="29"/>
                        </a:cubicBezTo>
                        <a:cubicBezTo>
                          <a:pt x="60" y="30"/>
                          <a:pt x="60" y="31"/>
                          <a:pt x="60" y="32"/>
                        </a:cubicBezTo>
                        <a:close/>
                        <a:moveTo>
                          <a:pt x="49" y="31"/>
                        </a:moveTo>
                        <a:cubicBezTo>
                          <a:pt x="49" y="32"/>
                          <a:pt x="49" y="32"/>
                          <a:pt x="49" y="32"/>
                        </a:cubicBezTo>
                        <a:cubicBezTo>
                          <a:pt x="51" y="34"/>
                          <a:pt x="52" y="33"/>
                          <a:pt x="54" y="34"/>
                        </a:cubicBezTo>
                        <a:cubicBezTo>
                          <a:pt x="46" y="45"/>
                          <a:pt x="38" y="57"/>
                          <a:pt x="32" y="70"/>
                        </a:cubicBezTo>
                        <a:cubicBezTo>
                          <a:pt x="31" y="68"/>
                          <a:pt x="29" y="65"/>
                          <a:pt x="28" y="63"/>
                        </a:cubicBezTo>
                        <a:cubicBezTo>
                          <a:pt x="34" y="52"/>
                          <a:pt x="43" y="43"/>
                          <a:pt x="49" y="31"/>
                        </a:cubicBezTo>
                        <a:close/>
                        <a:moveTo>
                          <a:pt x="56" y="35"/>
                        </a:moveTo>
                        <a:cubicBezTo>
                          <a:pt x="56" y="35"/>
                          <a:pt x="56" y="35"/>
                          <a:pt x="56" y="35"/>
                        </a:cubicBezTo>
                        <a:cubicBezTo>
                          <a:pt x="57" y="35"/>
                          <a:pt x="59" y="37"/>
                          <a:pt x="61" y="37"/>
                        </a:cubicBezTo>
                        <a:cubicBezTo>
                          <a:pt x="55" y="47"/>
                          <a:pt x="51" y="56"/>
                          <a:pt x="46" y="65"/>
                        </a:cubicBezTo>
                        <a:cubicBezTo>
                          <a:pt x="45" y="65"/>
                          <a:pt x="45" y="65"/>
                          <a:pt x="45" y="66"/>
                        </a:cubicBezTo>
                        <a:cubicBezTo>
                          <a:pt x="42" y="68"/>
                          <a:pt x="45" y="70"/>
                          <a:pt x="47" y="72"/>
                        </a:cubicBezTo>
                        <a:cubicBezTo>
                          <a:pt x="46" y="75"/>
                          <a:pt x="45" y="77"/>
                          <a:pt x="44" y="80"/>
                        </a:cubicBezTo>
                        <a:cubicBezTo>
                          <a:pt x="42" y="79"/>
                          <a:pt x="40" y="78"/>
                          <a:pt x="38" y="77"/>
                        </a:cubicBezTo>
                        <a:cubicBezTo>
                          <a:pt x="37" y="76"/>
                          <a:pt x="35" y="74"/>
                          <a:pt x="33" y="72"/>
                        </a:cubicBezTo>
                        <a:cubicBezTo>
                          <a:pt x="40" y="59"/>
                          <a:pt x="47" y="47"/>
                          <a:pt x="56" y="35"/>
                        </a:cubicBezTo>
                        <a:close/>
                        <a:moveTo>
                          <a:pt x="65" y="34"/>
                        </a:moveTo>
                        <a:cubicBezTo>
                          <a:pt x="64" y="29"/>
                          <a:pt x="64" y="28"/>
                          <a:pt x="65" y="28"/>
                        </a:cubicBezTo>
                        <a:cubicBezTo>
                          <a:pt x="67" y="28"/>
                          <a:pt x="69" y="29"/>
                          <a:pt x="72" y="30"/>
                        </a:cubicBezTo>
                        <a:cubicBezTo>
                          <a:pt x="65" y="41"/>
                          <a:pt x="60" y="53"/>
                          <a:pt x="55" y="65"/>
                        </a:cubicBezTo>
                        <a:cubicBezTo>
                          <a:pt x="54" y="64"/>
                          <a:pt x="54" y="64"/>
                          <a:pt x="54" y="64"/>
                        </a:cubicBezTo>
                        <a:cubicBezTo>
                          <a:pt x="53" y="64"/>
                          <a:pt x="52" y="64"/>
                          <a:pt x="51" y="65"/>
                        </a:cubicBezTo>
                        <a:cubicBezTo>
                          <a:pt x="50" y="65"/>
                          <a:pt x="50" y="65"/>
                          <a:pt x="49" y="65"/>
                        </a:cubicBezTo>
                        <a:cubicBezTo>
                          <a:pt x="49" y="65"/>
                          <a:pt x="49" y="65"/>
                          <a:pt x="48" y="65"/>
                        </a:cubicBezTo>
                        <a:cubicBezTo>
                          <a:pt x="53" y="56"/>
                          <a:pt x="58" y="47"/>
                          <a:pt x="63" y="38"/>
                        </a:cubicBezTo>
                        <a:cubicBezTo>
                          <a:pt x="64" y="38"/>
                          <a:pt x="65" y="37"/>
                          <a:pt x="65" y="34"/>
                        </a:cubicBezTo>
                        <a:close/>
                        <a:moveTo>
                          <a:pt x="83" y="48"/>
                        </a:moveTo>
                        <a:cubicBezTo>
                          <a:pt x="82" y="48"/>
                          <a:pt x="78" y="48"/>
                          <a:pt x="76" y="48"/>
                        </a:cubicBezTo>
                        <a:cubicBezTo>
                          <a:pt x="75" y="48"/>
                          <a:pt x="75" y="48"/>
                          <a:pt x="74" y="48"/>
                        </a:cubicBezTo>
                        <a:cubicBezTo>
                          <a:pt x="76" y="44"/>
                          <a:pt x="78" y="40"/>
                          <a:pt x="81" y="37"/>
                        </a:cubicBezTo>
                        <a:cubicBezTo>
                          <a:pt x="81" y="37"/>
                          <a:pt x="81" y="37"/>
                          <a:pt x="81" y="37"/>
                        </a:cubicBezTo>
                        <a:cubicBezTo>
                          <a:pt x="81" y="37"/>
                          <a:pt x="81" y="37"/>
                          <a:pt x="81" y="37"/>
                        </a:cubicBezTo>
                        <a:cubicBezTo>
                          <a:pt x="83" y="37"/>
                          <a:pt x="86" y="39"/>
                          <a:pt x="87" y="39"/>
                        </a:cubicBezTo>
                        <a:cubicBezTo>
                          <a:pt x="87" y="39"/>
                          <a:pt x="87" y="39"/>
                          <a:pt x="87" y="39"/>
                        </a:cubicBezTo>
                        <a:cubicBezTo>
                          <a:pt x="86" y="40"/>
                          <a:pt x="82" y="47"/>
                          <a:pt x="83" y="48"/>
                        </a:cubicBezTo>
                        <a:close/>
                        <a:moveTo>
                          <a:pt x="72" y="48"/>
                        </a:moveTo>
                        <a:cubicBezTo>
                          <a:pt x="70" y="48"/>
                          <a:pt x="70" y="49"/>
                          <a:pt x="70" y="50"/>
                        </a:cubicBezTo>
                        <a:cubicBezTo>
                          <a:pt x="70" y="51"/>
                          <a:pt x="58" y="68"/>
                          <a:pt x="59" y="68"/>
                        </a:cubicBezTo>
                        <a:cubicBezTo>
                          <a:pt x="57" y="68"/>
                          <a:pt x="57" y="67"/>
                          <a:pt x="56" y="66"/>
                        </a:cubicBezTo>
                        <a:cubicBezTo>
                          <a:pt x="61" y="54"/>
                          <a:pt x="67" y="42"/>
                          <a:pt x="74" y="31"/>
                        </a:cubicBezTo>
                        <a:cubicBezTo>
                          <a:pt x="74" y="31"/>
                          <a:pt x="74" y="31"/>
                          <a:pt x="74" y="31"/>
                        </a:cubicBezTo>
                        <a:cubicBezTo>
                          <a:pt x="77" y="31"/>
                          <a:pt x="79" y="31"/>
                          <a:pt x="80" y="34"/>
                        </a:cubicBezTo>
                        <a:cubicBezTo>
                          <a:pt x="77" y="38"/>
                          <a:pt x="74" y="43"/>
                          <a:pt x="72" y="48"/>
                        </a:cubicBezTo>
                        <a:close/>
                        <a:moveTo>
                          <a:pt x="90" y="130"/>
                        </a:moveTo>
                        <a:cubicBezTo>
                          <a:pt x="90" y="131"/>
                          <a:pt x="90" y="131"/>
                          <a:pt x="90" y="131"/>
                        </a:cubicBezTo>
                        <a:cubicBezTo>
                          <a:pt x="89" y="131"/>
                          <a:pt x="89" y="131"/>
                          <a:pt x="89" y="131"/>
                        </a:cubicBezTo>
                        <a:cubicBezTo>
                          <a:pt x="89" y="131"/>
                          <a:pt x="89" y="131"/>
                          <a:pt x="89" y="131"/>
                        </a:cubicBezTo>
                        <a:cubicBezTo>
                          <a:pt x="94" y="121"/>
                          <a:pt x="98" y="112"/>
                          <a:pt x="102" y="102"/>
                        </a:cubicBezTo>
                        <a:cubicBezTo>
                          <a:pt x="113" y="112"/>
                          <a:pt x="96" y="126"/>
                          <a:pt x="90" y="130"/>
                        </a:cubicBezTo>
                        <a:close/>
                        <a:moveTo>
                          <a:pt x="87" y="129"/>
                        </a:moveTo>
                        <a:cubicBezTo>
                          <a:pt x="87" y="130"/>
                          <a:pt x="87" y="130"/>
                          <a:pt x="87" y="130"/>
                        </a:cubicBezTo>
                        <a:cubicBezTo>
                          <a:pt x="87" y="131"/>
                          <a:pt x="87" y="131"/>
                          <a:pt x="86" y="131"/>
                        </a:cubicBezTo>
                        <a:cubicBezTo>
                          <a:pt x="84" y="132"/>
                          <a:pt x="82" y="132"/>
                          <a:pt x="79" y="132"/>
                        </a:cubicBezTo>
                        <a:cubicBezTo>
                          <a:pt x="84" y="122"/>
                          <a:pt x="88" y="112"/>
                          <a:pt x="92" y="102"/>
                        </a:cubicBezTo>
                        <a:cubicBezTo>
                          <a:pt x="95" y="102"/>
                          <a:pt x="97" y="103"/>
                          <a:pt x="99" y="103"/>
                        </a:cubicBezTo>
                        <a:cubicBezTo>
                          <a:pt x="99" y="103"/>
                          <a:pt x="99" y="103"/>
                          <a:pt x="100" y="103"/>
                        </a:cubicBezTo>
                        <a:cubicBezTo>
                          <a:pt x="96" y="111"/>
                          <a:pt x="91" y="120"/>
                          <a:pt x="87" y="129"/>
                        </a:cubicBezTo>
                        <a:close/>
                        <a:moveTo>
                          <a:pt x="77" y="133"/>
                        </a:moveTo>
                        <a:cubicBezTo>
                          <a:pt x="75" y="133"/>
                          <a:pt x="73" y="133"/>
                          <a:pt x="71" y="133"/>
                        </a:cubicBezTo>
                        <a:cubicBezTo>
                          <a:pt x="70" y="133"/>
                          <a:pt x="69" y="133"/>
                          <a:pt x="68" y="133"/>
                        </a:cubicBezTo>
                        <a:cubicBezTo>
                          <a:pt x="73" y="121"/>
                          <a:pt x="79" y="109"/>
                          <a:pt x="84" y="97"/>
                        </a:cubicBezTo>
                        <a:cubicBezTo>
                          <a:pt x="86" y="98"/>
                          <a:pt x="86" y="100"/>
                          <a:pt x="84" y="101"/>
                        </a:cubicBezTo>
                        <a:cubicBezTo>
                          <a:pt x="85" y="101"/>
                          <a:pt x="85" y="101"/>
                          <a:pt x="86" y="101"/>
                        </a:cubicBezTo>
                        <a:cubicBezTo>
                          <a:pt x="87" y="101"/>
                          <a:pt x="89" y="101"/>
                          <a:pt x="90" y="101"/>
                        </a:cubicBezTo>
                        <a:cubicBezTo>
                          <a:pt x="86" y="112"/>
                          <a:pt x="81" y="122"/>
                          <a:pt x="77" y="133"/>
                        </a:cubicBezTo>
                        <a:close/>
                        <a:moveTo>
                          <a:pt x="102" y="126"/>
                        </a:moveTo>
                        <a:cubicBezTo>
                          <a:pt x="106" y="122"/>
                          <a:pt x="110" y="116"/>
                          <a:pt x="110" y="110"/>
                        </a:cubicBezTo>
                        <a:cubicBezTo>
                          <a:pt x="110" y="106"/>
                          <a:pt x="109" y="102"/>
                          <a:pt x="105" y="99"/>
                        </a:cubicBezTo>
                        <a:cubicBezTo>
                          <a:pt x="104" y="98"/>
                          <a:pt x="103" y="98"/>
                          <a:pt x="102" y="98"/>
                        </a:cubicBezTo>
                        <a:cubicBezTo>
                          <a:pt x="101" y="98"/>
                          <a:pt x="101" y="98"/>
                          <a:pt x="101" y="98"/>
                        </a:cubicBezTo>
                        <a:cubicBezTo>
                          <a:pt x="101" y="98"/>
                          <a:pt x="100" y="98"/>
                          <a:pt x="99" y="98"/>
                        </a:cubicBezTo>
                        <a:cubicBezTo>
                          <a:pt x="97" y="98"/>
                          <a:pt x="95" y="98"/>
                          <a:pt x="93" y="97"/>
                        </a:cubicBezTo>
                        <a:cubicBezTo>
                          <a:pt x="92" y="97"/>
                          <a:pt x="91" y="97"/>
                          <a:pt x="89" y="97"/>
                        </a:cubicBezTo>
                        <a:cubicBezTo>
                          <a:pt x="87" y="90"/>
                          <a:pt x="73" y="85"/>
                          <a:pt x="67" y="85"/>
                        </a:cubicBezTo>
                        <a:cubicBezTo>
                          <a:pt x="67" y="85"/>
                          <a:pt x="67" y="85"/>
                          <a:pt x="67" y="85"/>
                        </a:cubicBezTo>
                        <a:cubicBezTo>
                          <a:pt x="66" y="83"/>
                          <a:pt x="64" y="82"/>
                          <a:pt x="63" y="82"/>
                        </a:cubicBezTo>
                        <a:cubicBezTo>
                          <a:pt x="63" y="82"/>
                          <a:pt x="63" y="82"/>
                          <a:pt x="63" y="82"/>
                        </a:cubicBezTo>
                        <a:cubicBezTo>
                          <a:pt x="62" y="82"/>
                          <a:pt x="62" y="82"/>
                          <a:pt x="62" y="82"/>
                        </a:cubicBezTo>
                        <a:cubicBezTo>
                          <a:pt x="61" y="82"/>
                          <a:pt x="61" y="81"/>
                          <a:pt x="60" y="80"/>
                        </a:cubicBezTo>
                        <a:cubicBezTo>
                          <a:pt x="60" y="79"/>
                          <a:pt x="60" y="78"/>
                          <a:pt x="60" y="77"/>
                        </a:cubicBezTo>
                        <a:cubicBezTo>
                          <a:pt x="59" y="76"/>
                          <a:pt x="59" y="74"/>
                          <a:pt x="58" y="73"/>
                        </a:cubicBezTo>
                        <a:cubicBezTo>
                          <a:pt x="59" y="73"/>
                          <a:pt x="59" y="73"/>
                          <a:pt x="59" y="73"/>
                        </a:cubicBezTo>
                        <a:cubicBezTo>
                          <a:pt x="61" y="73"/>
                          <a:pt x="63" y="72"/>
                          <a:pt x="63" y="70"/>
                        </a:cubicBezTo>
                        <a:cubicBezTo>
                          <a:pt x="64" y="68"/>
                          <a:pt x="67" y="63"/>
                          <a:pt x="69" y="60"/>
                        </a:cubicBezTo>
                        <a:cubicBezTo>
                          <a:pt x="72" y="56"/>
                          <a:pt x="73" y="54"/>
                          <a:pt x="74" y="52"/>
                        </a:cubicBezTo>
                        <a:cubicBezTo>
                          <a:pt x="74" y="52"/>
                          <a:pt x="75" y="52"/>
                          <a:pt x="76" y="52"/>
                        </a:cubicBezTo>
                        <a:cubicBezTo>
                          <a:pt x="78" y="52"/>
                          <a:pt x="81" y="53"/>
                          <a:pt x="82" y="53"/>
                        </a:cubicBezTo>
                        <a:cubicBezTo>
                          <a:pt x="83" y="53"/>
                          <a:pt x="83" y="53"/>
                          <a:pt x="83" y="53"/>
                        </a:cubicBezTo>
                        <a:cubicBezTo>
                          <a:pt x="84" y="53"/>
                          <a:pt x="86" y="52"/>
                          <a:pt x="87" y="50"/>
                        </a:cubicBezTo>
                        <a:cubicBezTo>
                          <a:pt x="87" y="49"/>
                          <a:pt x="87" y="48"/>
                          <a:pt x="87" y="47"/>
                        </a:cubicBezTo>
                        <a:cubicBezTo>
                          <a:pt x="88" y="47"/>
                          <a:pt x="88" y="45"/>
                          <a:pt x="90" y="42"/>
                        </a:cubicBezTo>
                        <a:cubicBezTo>
                          <a:pt x="91" y="41"/>
                          <a:pt x="91" y="41"/>
                          <a:pt x="91" y="41"/>
                        </a:cubicBezTo>
                        <a:cubicBezTo>
                          <a:pt x="92" y="39"/>
                          <a:pt x="92" y="37"/>
                          <a:pt x="90" y="36"/>
                        </a:cubicBezTo>
                        <a:cubicBezTo>
                          <a:pt x="90" y="35"/>
                          <a:pt x="89" y="34"/>
                          <a:pt x="87" y="34"/>
                        </a:cubicBezTo>
                        <a:cubicBezTo>
                          <a:pt x="87" y="34"/>
                          <a:pt x="87" y="34"/>
                          <a:pt x="86" y="34"/>
                        </a:cubicBezTo>
                        <a:cubicBezTo>
                          <a:pt x="86" y="33"/>
                          <a:pt x="85" y="33"/>
                          <a:pt x="85" y="33"/>
                        </a:cubicBezTo>
                        <a:cubicBezTo>
                          <a:pt x="83" y="28"/>
                          <a:pt x="79" y="27"/>
                          <a:pt x="76" y="27"/>
                        </a:cubicBezTo>
                        <a:cubicBezTo>
                          <a:pt x="75" y="27"/>
                          <a:pt x="74" y="27"/>
                          <a:pt x="73" y="26"/>
                        </a:cubicBezTo>
                        <a:cubicBezTo>
                          <a:pt x="72" y="26"/>
                          <a:pt x="71" y="25"/>
                          <a:pt x="70" y="25"/>
                        </a:cubicBezTo>
                        <a:cubicBezTo>
                          <a:pt x="69" y="24"/>
                          <a:pt x="67" y="23"/>
                          <a:pt x="65" y="23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4" y="23"/>
                          <a:pt x="63" y="23"/>
                          <a:pt x="62" y="24"/>
                        </a:cubicBezTo>
                        <a:cubicBezTo>
                          <a:pt x="62" y="23"/>
                          <a:pt x="62" y="23"/>
                          <a:pt x="62" y="23"/>
                        </a:cubicBezTo>
                        <a:cubicBezTo>
                          <a:pt x="62" y="22"/>
                          <a:pt x="61" y="22"/>
                          <a:pt x="61" y="21"/>
                        </a:cubicBezTo>
                        <a:cubicBezTo>
                          <a:pt x="60" y="21"/>
                          <a:pt x="59" y="20"/>
                          <a:pt x="58" y="19"/>
                        </a:cubicBezTo>
                        <a:cubicBezTo>
                          <a:pt x="58" y="18"/>
                          <a:pt x="58" y="17"/>
                          <a:pt x="57" y="16"/>
                        </a:cubicBezTo>
                        <a:cubicBezTo>
                          <a:pt x="56" y="16"/>
                          <a:pt x="55" y="15"/>
                          <a:pt x="54" y="15"/>
                        </a:cubicBezTo>
                        <a:cubicBezTo>
                          <a:pt x="53" y="15"/>
                          <a:pt x="52" y="16"/>
                          <a:pt x="51" y="16"/>
                        </a:cubicBezTo>
                        <a:cubicBezTo>
                          <a:pt x="48" y="19"/>
                          <a:pt x="41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1" y="22"/>
                          <a:pt x="25" y="30"/>
                          <a:pt x="20" y="39"/>
                        </a:cubicBezTo>
                        <a:cubicBezTo>
                          <a:pt x="19" y="40"/>
                          <a:pt x="19" y="40"/>
                          <a:pt x="19" y="41"/>
                        </a:cubicBezTo>
                        <a:cubicBezTo>
                          <a:pt x="19" y="43"/>
                          <a:pt x="19" y="45"/>
                          <a:pt x="20" y="48"/>
                        </a:cubicBezTo>
                        <a:cubicBezTo>
                          <a:pt x="20" y="49"/>
                          <a:pt x="21" y="50"/>
                          <a:pt x="21" y="52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0" y="52"/>
                          <a:pt x="21" y="53"/>
                          <a:pt x="21" y="53"/>
                        </a:cubicBezTo>
                        <a:cubicBezTo>
                          <a:pt x="21" y="53"/>
                          <a:pt x="21" y="53"/>
                          <a:pt x="21" y="53"/>
                        </a:cubicBezTo>
                        <a:cubicBezTo>
                          <a:pt x="20" y="56"/>
                          <a:pt x="22" y="60"/>
                          <a:pt x="25" y="66"/>
                        </a:cubicBezTo>
                        <a:cubicBezTo>
                          <a:pt x="24" y="67"/>
                          <a:pt x="24" y="67"/>
                          <a:pt x="24" y="68"/>
                        </a:cubicBezTo>
                        <a:cubicBezTo>
                          <a:pt x="23" y="68"/>
                          <a:pt x="24" y="69"/>
                          <a:pt x="24" y="69"/>
                        </a:cubicBezTo>
                        <a:cubicBezTo>
                          <a:pt x="25" y="70"/>
                          <a:pt x="25" y="69"/>
                          <a:pt x="26" y="69"/>
                        </a:cubicBezTo>
                        <a:cubicBezTo>
                          <a:pt x="26" y="69"/>
                          <a:pt x="26" y="68"/>
                          <a:pt x="26" y="68"/>
                        </a:cubicBezTo>
                        <a:cubicBezTo>
                          <a:pt x="26" y="68"/>
                          <a:pt x="26" y="69"/>
                          <a:pt x="26" y="69"/>
                        </a:cubicBezTo>
                        <a:cubicBezTo>
                          <a:pt x="27" y="71"/>
                          <a:pt x="32" y="78"/>
                          <a:pt x="36" y="81"/>
                        </a:cubicBezTo>
                        <a:cubicBezTo>
                          <a:pt x="39" y="83"/>
                          <a:pt x="45" y="86"/>
                          <a:pt x="49" y="87"/>
                        </a:cubicBezTo>
                        <a:cubicBezTo>
                          <a:pt x="50" y="88"/>
                          <a:pt x="50" y="88"/>
                          <a:pt x="50" y="88"/>
                        </a:cubicBezTo>
                        <a:cubicBezTo>
                          <a:pt x="51" y="88"/>
                          <a:pt x="51" y="89"/>
                          <a:pt x="52" y="89"/>
                        </a:cubicBezTo>
                        <a:cubicBezTo>
                          <a:pt x="52" y="90"/>
                          <a:pt x="52" y="91"/>
                          <a:pt x="53" y="91"/>
                        </a:cubicBezTo>
                        <a:cubicBezTo>
                          <a:pt x="53" y="92"/>
                          <a:pt x="53" y="92"/>
                          <a:pt x="54" y="92"/>
                        </a:cubicBezTo>
                        <a:cubicBezTo>
                          <a:pt x="53" y="94"/>
                          <a:pt x="53" y="95"/>
                          <a:pt x="53" y="97"/>
                        </a:cubicBezTo>
                        <a:cubicBezTo>
                          <a:pt x="53" y="97"/>
                          <a:pt x="53" y="98"/>
                          <a:pt x="53" y="98"/>
                        </a:cubicBezTo>
                        <a:cubicBezTo>
                          <a:pt x="52" y="101"/>
                          <a:pt x="51" y="108"/>
                          <a:pt x="55" y="113"/>
                        </a:cubicBezTo>
                        <a:cubicBezTo>
                          <a:pt x="55" y="114"/>
                          <a:pt x="54" y="114"/>
                          <a:pt x="54" y="114"/>
                        </a:cubicBezTo>
                        <a:cubicBezTo>
                          <a:pt x="54" y="115"/>
                          <a:pt x="54" y="115"/>
                          <a:pt x="54" y="115"/>
                        </a:cubicBezTo>
                        <a:cubicBezTo>
                          <a:pt x="54" y="116"/>
                          <a:pt x="54" y="117"/>
                          <a:pt x="55" y="117"/>
                        </a:cubicBezTo>
                        <a:cubicBezTo>
                          <a:pt x="55" y="117"/>
                          <a:pt x="55" y="117"/>
                          <a:pt x="55" y="117"/>
                        </a:cubicBezTo>
                        <a:cubicBezTo>
                          <a:pt x="56" y="117"/>
                          <a:pt x="56" y="117"/>
                          <a:pt x="56" y="117"/>
                        </a:cubicBezTo>
                        <a:cubicBezTo>
                          <a:pt x="56" y="117"/>
                          <a:pt x="57" y="117"/>
                          <a:pt x="57" y="117"/>
                        </a:cubicBezTo>
                        <a:cubicBezTo>
                          <a:pt x="57" y="116"/>
                          <a:pt x="57" y="116"/>
                          <a:pt x="57" y="116"/>
                        </a:cubicBezTo>
                        <a:cubicBezTo>
                          <a:pt x="58" y="117"/>
                          <a:pt x="59" y="118"/>
                          <a:pt x="60" y="119"/>
                        </a:cubicBezTo>
                        <a:cubicBezTo>
                          <a:pt x="60" y="119"/>
                          <a:pt x="60" y="120"/>
                          <a:pt x="59" y="120"/>
                        </a:cubicBezTo>
                        <a:cubicBezTo>
                          <a:pt x="59" y="121"/>
                          <a:pt x="59" y="121"/>
                          <a:pt x="60" y="122"/>
                        </a:cubicBezTo>
                        <a:cubicBezTo>
                          <a:pt x="60" y="122"/>
                          <a:pt x="61" y="122"/>
                          <a:pt x="61" y="121"/>
                        </a:cubicBezTo>
                        <a:cubicBezTo>
                          <a:pt x="61" y="121"/>
                          <a:pt x="62" y="121"/>
                          <a:pt x="62" y="121"/>
                        </a:cubicBezTo>
                        <a:cubicBezTo>
                          <a:pt x="62" y="122"/>
                          <a:pt x="61" y="124"/>
                          <a:pt x="60" y="127"/>
                        </a:cubicBezTo>
                        <a:cubicBezTo>
                          <a:pt x="60" y="129"/>
                          <a:pt x="60" y="130"/>
                          <a:pt x="59" y="132"/>
                        </a:cubicBezTo>
                        <a:cubicBezTo>
                          <a:pt x="30" y="128"/>
                          <a:pt x="4" y="107"/>
                          <a:pt x="4" y="69"/>
                        </a:cubicBezTo>
                        <a:cubicBezTo>
                          <a:pt x="4" y="46"/>
                          <a:pt x="14" y="29"/>
                          <a:pt x="28" y="18"/>
                        </a:cubicBezTo>
                        <a:cubicBezTo>
                          <a:pt x="29" y="18"/>
                          <a:pt x="29" y="18"/>
                          <a:pt x="29" y="18"/>
                        </a:cubicBezTo>
                        <a:cubicBezTo>
                          <a:pt x="30" y="19"/>
                          <a:pt x="31" y="19"/>
                          <a:pt x="32" y="19"/>
                        </a:cubicBezTo>
                        <a:cubicBezTo>
                          <a:pt x="33" y="19"/>
                          <a:pt x="34" y="19"/>
                          <a:pt x="35" y="19"/>
                        </a:cubicBezTo>
                        <a:cubicBezTo>
                          <a:pt x="36" y="20"/>
                          <a:pt x="37" y="20"/>
                          <a:pt x="38" y="20"/>
                        </a:cubicBezTo>
                        <a:cubicBezTo>
                          <a:pt x="41" y="20"/>
                          <a:pt x="44" y="18"/>
                          <a:pt x="47" y="16"/>
                        </a:cubicBezTo>
                        <a:cubicBezTo>
                          <a:pt x="52" y="13"/>
                          <a:pt x="58" y="12"/>
                          <a:pt x="64" y="12"/>
                        </a:cubicBezTo>
                        <a:cubicBezTo>
                          <a:pt x="70" y="12"/>
                          <a:pt x="76" y="13"/>
                          <a:pt x="81" y="15"/>
                        </a:cubicBezTo>
                        <a:cubicBezTo>
                          <a:pt x="81" y="15"/>
                          <a:pt x="80" y="16"/>
                          <a:pt x="80" y="16"/>
                        </a:cubicBezTo>
                        <a:cubicBezTo>
                          <a:pt x="80" y="17"/>
                          <a:pt x="80" y="17"/>
                          <a:pt x="81" y="17"/>
                        </a:cubicBezTo>
                        <a:cubicBezTo>
                          <a:pt x="82" y="17"/>
                          <a:pt x="82" y="17"/>
                          <a:pt x="82" y="17"/>
                        </a:cubicBezTo>
                        <a:cubicBezTo>
                          <a:pt x="83" y="16"/>
                          <a:pt x="83" y="16"/>
                          <a:pt x="83" y="16"/>
                        </a:cubicBezTo>
                        <a:cubicBezTo>
                          <a:pt x="83" y="16"/>
                          <a:pt x="83" y="16"/>
                          <a:pt x="84" y="16"/>
                        </a:cubicBezTo>
                        <a:cubicBezTo>
                          <a:pt x="84" y="16"/>
                          <a:pt x="84" y="16"/>
                          <a:pt x="84" y="16"/>
                        </a:cubicBezTo>
                        <a:cubicBezTo>
                          <a:pt x="86" y="18"/>
                          <a:pt x="88" y="18"/>
                          <a:pt x="90" y="19"/>
                        </a:cubicBezTo>
                        <a:cubicBezTo>
                          <a:pt x="91" y="20"/>
                          <a:pt x="92" y="20"/>
                          <a:pt x="92" y="21"/>
                        </a:cubicBezTo>
                        <a:cubicBezTo>
                          <a:pt x="93" y="21"/>
                          <a:pt x="94" y="22"/>
                          <a:pt x="94" y="22"/>
                        </a:cubicBezTo>
                        <a:cubicBezTo>
                          <a:pt x="94" y="23"/>
                          <a:pt x="96" y="24"/>
                          <a:pt x="97" y="23"/>
                        </a:cubicBezTo>
                        <a:cubicBezTo>
                          <a:pt x="97" y="23"/>
                          <a:pt x="97" y="23"/>
                          <a:pt x="97" y="23"/>
                        </a:cubicBezTo>
                        <a:cubicBezTo>
                          <a:pt x="98" y="23"/>
                          <a:pt x="98" y="22"/>
                          <a:pt x="98" y="22"/>
                        </a:cubicBezTo>
                        <a:cubicBezTo>
                          <a:pt x="99" y="21"/>
                          <a:pt x="100" y="20"/>
                          <a:pt x="102" y="18"/>
                        </a:cubicBezTo>
                        <a:cubicBezTo>
                          <a:pt x="103" y="17"/>
                          <a:pt x="105" y="15"/>
                          <a:pt x="107" y="15"/>
                        </a:cubicBezTo>
                        <a:cubicBezTo>
                          <a:pt x="107" y="15"/>
                          <a:pt x="107" y="15"/>
                          <a:pt x="108" y="14"/>
                        </a:cubicBezTo>
                        <a:cubicBezTo>
                          <a:pt x="108" y="15"/>
                          <a:pt x="109" y="15"/>
                          <a:pt x="109" y="16"/>
                        </a:cubicBezTo>
                        <a:cubicBezTo>
                          <a:pt x="109" y="16"/>
                          <a:pt x="109" y="17"/>
                          <a:pt x="109" y="18"/>
                        </a:cubicBezTo>
                        <a:cubicBezTo>
                          <a:pt x="109" y="18"/>
                          <a:pt x="109" y="18"/>
                          <a:pt x="109" y="18"/>
                        </a:cubicBezTo>
                        <a:cubicBezTo>
                          <a:pt x="109" y="18"/>
                          <a:pt x="110" y="19"/>
                          <a:pt x="110" y="20"/>
                        </a:cubicBezTo>
                        <a:cubicBezTo>
                          <a:pt x="110" y="21"/>
                          <a:pt x="110" y="22"/>
                          <a:pt x="110" y="24"/>
                        </a:cubicBezTo>
                        <a:cubicBezTo>
                          <a:pt x="110" y="25"/>
                          <a:pt x="110" y="26"/>
                          <a:pt x="110" y="27"/>
                        </a:cubicBezTo>
                        <a:cubicBezTo>
                          <a:pt x="109" y="28"/>
                          <a:pt x="109" y="29"/>
                          <a:pt x="110" y="29"/>
                        </a:cubicBezTo>
                        <a:cubicBezTo>
                          <a:pt x="110" y="29"/>
                          <a:pt x="110" y="29"/>
                          <a:pt x="110" y="29"/>
                        </a:cubicBezTo>
                        <a:cubicBezTo>
                          <a:pt x="110" y="29"/>
                          <a:pt x="110" y="30"/>
                          <a:pt x="110" y="30"/>
                        </a:cubicBezTo>
                        <a:cubicBezTo>
                          <a:pt x="111" y="32"/>
                          <a:pt x="112" y="35"/>
                          <a:pt x="114" y="37"/>
                        </a:cubicBezTo>
                        <a:cubicBezTo>
                          <a:pt x="114" y="39"/>
                          <a:pt x="115" y="40"/>
                          <a:pt x="116" y="41"/>
                        </a:cubicBezTo>
                        <a:cubicBezTo>
                          <a:pt x="116" y="42"/>
                          <a:pt x="117" y="43"/>
                          <a:pt x="118" y="44"/>
                        </a:cubicBezTo>
                        <a:cubicBezTo>
                          <a:pt x="118" y="45"/>
                          <a:pt x="119" y="45"/>
                          <a:pt x="119" y="45"/>
                        </a:cubicBezTo>
                        <a:cubicBezTo>
                          <a:pt x="120" y="46"/>
                          <a:pt x="121" y="46"/>
                          <a:pt x="121" y="46"/>
                        </a:cubicBezTo>
                        <a:cubicBezTo>
                          <a:pt x="122" y="46"/>
                          <a:pt x="123" y="46"/>
                          <a:pt x="123" y="45"/>
                        </a:cubicBezTo>
                        <a:cubicBezTo>
                          <a:pt x="124" y="45"/>
                          <a:pt x="124" y="44"/>
                          <a:pt x="125" y="43"/>
                        </a:cubicBezTo>
                        <a:cubicBezTo>
                          <a:pt x="125" y="43"/>
                          <a:pt x="125" y="42"/>
                          <a:pt x="126" y="41"/>
                        </a:cubicBezTo>
                        <a:cubicBezTo>
                          <a:pt x="127" y="42"/>
                          <a:pt x="128" y="42"/>
                          <a:pt x="129" y="43"/>
                        </a:cubicBezTo>
                        <a:cubicBezTo>
                          <a:pt x="130" y="44"/>
                          <a:pt x="131" y="46"/>
                          <a:pt x="133" y="47"/>
                        </a:cubicBezTo>
                        <a:cubicBezTo>
                          <a:pt x="133" y="48"/>
                          <a:pt x="133" y="48"/>
                          <a:pt x="134" y="48"/>
                        </a:cubicBezTo>
                        <a:cubicBezTo>
                          <a:pt x="134" y="49"/>
                          <a:pt x="135" y="50"/>
                          <a:pt x="135" y="52"/>
                        </a:cubicBezTo>
                        <a:cubicBezTo>
                          <a:pt x="134" y="52"/>
                          <a:pt x="134" y="51"/>
                          <a:pt x="133" y="51"/>
                        </a:cubicBezTo>
                        <a:cubicBezTo>
                          <a:pt x="132" y="51"/>
                          <a:pt x="132" y="52"/>
                          <a:pt x="131" y="52"/>
                        </a:cubicBezTo>
                        <a:cubicBezTo>
                          <a:pt x="130" y="52"/>
                          <a:pt x="129" y="52"/>
                          <a:pt x="129" y="52"/>
                        </a:cubicBezTo>
                        <a:cubicBezTo>
                          <a:pt x="129" y="52"/>
                          <a:pt x="129" y="52"/>
                          <a:pt x="129" y="52"/>
                        </a:cubicBezTo>
                        <a:cubicBezTo>
                          <a:pt x="129" y="52"/>
                          <a:pt x="129" y="52"/>
                          <a:pt x="129" y="52"/>
                        </a:cubicBezTo>
                        <a:cubicBezTo>
                          <a:pt x="128" y="52"/>
                          <a:pt x="127" y="51"/>
                          <a:pt x="126" y="51"/>
                        </a:cubicBezTo>
                        <a:cubicBezTo>
                          <a:pt x="125" y="51"/>
                          <a:pt x="123" y="52"/>
                          <a:pt x="122" y="53"/>
                        </a:cubicBezTo>
                        <a:cubicBezTo>
                          <a:pt x="121" y="54"/>
                          <a:pt x="120" y="56"/>
                          <a:pt x="119" y="58"/>
                        </a:cubicBezTo>
                        <a:cubicBezTo>
                          <a:pt x="117" y="59"/>
                          <a:pt x="117" y="61"/>
                          <a:pt x="116" y="62"/>
                        </a:cubicBezTo>
                        <a:cubicBezTo>
                          <a:pt x="116" y="63"/>
                          <a:pt x="115" y="65"/>
                          <a:pt x="115" y="67"/>
                        </a:cubicBezTo>
                        <a:cubicBezTo>
                          <a:pt x="115" y="69"/>
                          <a:pt x="114" y="71"/>
                          <a:pt x="114" y="74"/>
                        </a:cubicBezTo>
                        <a:cubicBezTo>
                          <a:pt x="114" y="77"/>
                          <a:pt x="115" y="80"/>
                          <a:pt x="116" y="82"/>
                        </a:cubicBezTo>
                        <a:cubicBezTo>
                          <a:pt x="117" y="84"/>
                          <a:pt x="117" y="85"/>
                          <a:pt x="119" y="86"/>
                        </a:cubicBezTo>
                        <a:cubicBezTo>
                          <a:pt x="120" y="87"/>
                          <a:pt x="121" y="87"/>
                          <a:pt x="123" y="87"/>
                        </a:cubicBezTo>
                        <a:cubicBezTo>
                          <a:pt x="124" y="87"/>
                          <a:pt x="124" y="87"/>
                          <a:pt x="124" y="87"/>
                        </a:cubicBezTo>
                        <a:cubicBezTo>
                          <a:pt x="124" y="87"/>
                          <a:pt x="124" y="87"/>
                          <a:pt x="124" y="87"/>
                        </a:cubicBezTo>
                        <a:cubicBezTo>
                          <a:pt x="126" y="87"/>
                          <a:pt x="127" y="87"/>
                          <a:pt x="128" y="86"/>
                        </a:cubicBezTo>
                        <a:cubicBezTo>
                          <a:pt x="128" y="86"/>
                          <a:pt x="128" y="86"/>
                          <a:pt x="128" y="86"/>
                        </a:cubicBezTo>
                        <a:cubicBezTo>
                          <a:pt x="129" y="86"/>
                          <a:pt x="129" y="86"/>
                          <a:pt x="129" y="86"/>
                        </a:cubicBezTo>
                        <a:cubicBezTo>
                          <a:pt x="129" y="86"/>
                          <a:pt x="129" y="86"/>
                          <a:pt x="130" y="86"/>
                        </a:cubicBezTo>
                        <a:cubicBezTo>
                          <a:pt x="130" y="86"/>
                          <a:pt x="130" y="86"/>
                          <a:pt x="131" y="87"/>
                        </a:cubicBezTo>
                        <a:cubicBezTo>
                          <a:pt x="131" y="87"/>
                          <a:pt x="131" y="88"/>
                          <a:pt x="131" y="89"/>
                        </a:cubicBezTo>
                        <a:cubicBezTo>
                          <a:pt x="131" y="91"/>
                          <a:pt x="130" y="94"/>
                          <a:pt x="130" y="96"/>
                        </a:cubicBezTo>
                        <a:cubicBezTo>
                          <a:pt x="129" y="99"/>
                          <a:pt x="128" y="101"/>
                          <a:pt x="128" y="103"/>
                        </a:cubicBezTo>
                        <a:cubicBezTo>
                          <a:pt x="128" y="103"/>
                          <a:pt x="128" y="103"/>
                          <a:pt x="128" y="104"/>
                        </a:cubicBezTo>
                        <a:cubicBezTo>
                          <a:pt x="128" y="104"/>
                          <a:pt x="128" y="104"/>
                          <a:pt x="128" y="104"/>
                        </a:cubicBezTo>
                        <a:cubicBezTo>
                          <a:pt x="121" y="114"/>
                          <a:pt x="112" y="121"/>
                          <a:pt x="102" y="1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Freeform 195"/>
                  <p:cNvSpPr>
                    <a:spLocks noEditPoints="1"/>
                  </p:cNvSpPr>
                  <p:nvPr/>
                </p:nvSpPr>
                <p:spPr bwMode="auto">
                  <a:xfrm>
                    <a:off x="4235" y="525"/>
                    <a:ext cx="325" cy="433"/>
                  </a:xfrm>
                  <a:custGeom>
                    <a:avLst/>
                    <a:gdLst>
                      <a:gd name="T0" fmla="*/ 12 w 137"/>
                      <a:gd name="T1" fmla="*/ 180 h 183"/>
                      <a:gd name="T2" fmla="*/ 46 w 137"/>
                      <a:gd name="T3" fmla="*/ 178 h 183"/>
                      <a:gd name="T4" fmla="*/ 117 w 137"/>
                      <a:gd name="T5" fmla="*/ 172 h 183"/>
                      <a:gd name="T6" fmla="*/ 132 w 137"/>
                      <a:gd name="T7" fmla="*/ 162 h 183"/>
                      <a:gd name="T8" fmla="*/ 136 w 137"/>
                      <a:gd name="T9" fmla="*/ 138 h 183"/>
                      <a:gd name="T10" fmla="*/ 85 w 137"/>
                      <a:gd name="T11" fmla="*/ 60 h 183"/>
                      <a:gd name="T12" fmla="*/ 135 w 137"/>
                      <a:gd name="T13" fmla="*/ 65 h 183"/>
                      <a:gd name="T14" fmla="*/ 103 w 137"/>
                      <a:gd name="T15" fmla="*/ 51 h 183"/>
                      <a:gd name="T16" fmla="*/ 116 w 137"/>
                      <a:gd name="T17" fmla="*/ 40 h 183"/>
                      <a:gd name="T18" fmla="*/ 88 w 137"/>
                      <a:gd name="T19" fmla="*/ 40 h 183"/>
                      <a:gd name="T20" fmla="*/ 83 w 137"/>
                      <a:gd name="T21" fmla="*/ 3 h 183"/>
                      <a:gd name="T22" fmla="*/ 71 w 137"/>
                      <a:gd name="T23" fmla="*/ 6 h 183"/>
                      <a:gd name="T24" fmla="*/ 40 w 137"/>
                      <a:gd name="T25" fmla="*/ 1 h 183"/>
                      <a:gd name="T26" fmla="*/ 16 w 137"/>
                      <a:gd name="T27" fmla="*/ 18 h 183"/>
                      <a:gd name="T28" fmla="*/ 32 w 137"/>
                      <a:gd name="T29" fmla="*/ 46 h 183"/>
                      <a:gd name="T30" fmla="*/ 34 w 137"/>
                      <a:gd name="T31" fmla="*/ 64 h 183"/>
                      <a:gd name="T32" fmla="*/ 38 w 137"/>
                      <a:gd name="T33" fmla="*/ 59 h 183"/>
                      <a:gd name="T34" fmla="*/ 36 w 137"/>
                      <a:gd name="T35" fmla="*/ 60 h 183"/>
                      <a:gd name="T36" fmla="*/ 51 w 137"/>
                      <a:gd name="T37" fmla="*/ 53 h 183"/>
                      <a:gd name="T38" fmla="*/ 105 w 137"/>
                      <a:gd name="T39" fmla="*/ 45 h 183"/>
                      <a:gd name="T40" fmla="*/ 101 w 137"/>
                      <a:gd name="T41" fmla="*/ 60 h 183"/>
                      <a:gd name="T42" fmla="*/ 115 w 137"/>
                      <a:gd name="T43" fmla="*/ 57 h 183"/>
                      <a:gd name="T44" fmla="*/ 100 w 137"/>
                      <a:gd name="T45" fmla="*/ 54 h 183"/>
                      <a:gd name="T46" fmla="*/ 87 w 137"/>
                      <a:gd name="T47" fmla="*/ 50 h 183"/>
                      <a:gd name="T48" fmla="*/ 97 w 137"/>
                      <a:gd name="T49" fmla="*/ 49 h 183"/>
                      <a:gd name="T50" fmla="*/ 91 w 137"/>
                      <a:gd name="T51" fmla="*/ 48 h 183"/>
                      <a:gd name="T52" fmla="*/ 68 w 137"/>
                      <a:gd name="T53" fmla="*/ 51 h 183"/>
                      <a:gd name="T54" fmla="*/ 56 w 137"/>
                      <a:gd name="T55" fmla="*/ 53 h 183"/>
                      <a:gd name="T56" fmla="*/ 54 w 137"/>
                      <a:gd name="T57" fmla="*/ 57 h 183"/>
                      <a:gd name="T58" fmla="*/ 59 w 137"/>
                      <a:gd name="T59" fmla="*/ 57 h 183"/>
                      <a:gd name="T60" fmla="*/ 59 w 137"/>
                      <a:gd name="T61" fmla="*/ 57 h 183"/>
                      <a:gd name="T62" fmla="*/ 69 w 137"/>
                      <a:gd name="T63" fmla="*/ 59 h 183"/>
                      <a:gd name="T64" fmla="*/ 83 w 137"/>
                      <a:gd name="T65" fmla="*/ 56 h 183"/>
                      <a:gd name="T66" fmla="*/ 79 w 137"/>
                      <a:gd name="T67" fmla="*/ 58 h 183"/>
                      <a:gd name="T68" fmla="*/ 126 w 137"/>
                      <a:gd name="T69" fmla="*/ 58 h 183"/>
                      <a:gd name="T70" fmla="*/ 85 w 137"/>
                      <a:gd name="T71" fmla="*/ 46 h 183"/>
                      <a:gd name="T72" fmla="*/ 81 w 137"/>
                      <a:gd name="T73" fmla="*/ 42 h 183"/>
                      <a:gd name="T74" fmla="*/ 22 w 137"/>
                      <a:gd name="T75" fmla="*/ 20 h 183"/>
                      <a:gd name="T76" fmla="*/ 50 w 137"/>
                      <a:gd name="T77" fmla="*/ 33 h 183"/>
                      <a:gd name="T78" fmla="*/ 65 w 137"/>
                      <a:gd name="T79" fmla="*/ 5 h 183"/>
                      <a:gd name="T80" fmla="*/ 62 w 137"/>
                      <a:gd name="T81" fmla="*/ 13 h 183"/>
                      <a:gd name="T82" fmla="*/ 74 w 137"/>
                      <a:gd name="T83" fmla="*/ 10 h 183"/>
                      <a:gd name="T84" fmla="*/ 56 w 137"/>
                      <a:gd name="T85" fmla="*/ 40 h 183"/>
                      <a:gd name="T86" fmla="*/ 37 w 137"/>
                      <a:gd name="T87" fmla="*/ 48 h 183"/>
                      <a:gd name="T88" fmla="*/ 38 w 137"/>
                      <a:gd name="T89" fmla="*/ 55 h 183"/>
                      <a:gd name="T90" fmla="*/ 16 w 137"/>
                      <a:gd name="T91" fmla="*/ 92 h 183"/>
                      <a:gd name="T92" fmla="*/ 82 w 137"/>
                      <a:gd name="T93" fmla="*/ 64 h 183"/>
                      <a:gd name="T94" fmla="*/ 128 w 137"/>
                      <a:gd name="T95" fmla="*/ 146 h 183"/>
                      <a:gd name="T96" fmla="*/ 128 w 137"/>
                      <a:gd name="T97" fmla="*/ 169 h 183"/>
                      <a:gd name="T98" fmla="*/ 117 w 137"/>
                      <a:gd name="T99" fmla="*/ 167 h 183"/>
                      <a:gd name="T100" fmla="*/ 71 w 137"/>
                      <a:gd name="T101" fmla="*/ 173 h 183"/>
                      <a:gd name="T102" fmla="*/ 17 w 137"/>
                      <a:gd name="T103" fmla="*/ 177 h 183"/>
                      <a:gd name="T104" fmla="*/ 16 w 137"/>
                      <a:gd name="T105" fmla="*/ 169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7" h="183">
                        <a:moveTo>
                          <a:pt x="4" y="153"/>
                        </a:moveTo>
                        <a:cubicBezTo>
                          <a:pt x="6" y="158"/>
                          <a:pt x="9" y="164"/>
                          <a:pt x="11" y="171"/>
                        </a:cubicBezTo>
                        <a:cubicBezTo>
                          <a:pt x="11" y="171"/>
                          <a:pt x="11" y="172"/>
                          <a:pt x="11" y="172"/>
                        </a:cubicBezTo>
                        <a:cubicBezTo>
                          <a:pt x="11" y="174"/>
                          <a:pt x="11" y="175"/>
                          <a:pt x="11" y="177"/>
                        </a:cubicBezTo>
                        <a:cubicBezTo>
                          <a:pt x="12" y="177"/>
                          <a:pt x="12" y="178"/>
                          <a:pt x="12" y="179"/>
                        </a:cubicBezTo>
                        <a:cubicBezTo>
                          <a:pt x="12" y="179"/>
                          <a:pt x="12" y="179"/>
                          <a:pt x="12" y="180"/>
                        </a:cubicBezTo>
                        <a:cubicBezTo>
                          <a:pt x="12" y="180"/>
                          <a:pt x="12" y="181"/>
                          <a:pt x="13" y="181"/>
                        </a:cubicBezTo>
                        <a:cubicBezTo>
                          <a:pt x="14" y="182"/>
                          <a:pt x="16" y="183"/>
                          <a:pt x="17" y="183"/>
                        </a:cubicBezTo>
                        <a:cubicBezTo>
                          <a:pt x="18" y="183"/>
                          <a:pt x="20" y="182"/>
                          <a:pt x="21" y="181"/>
                        </a:cubicBezTo>
                        <a:cubicBezTo>
                          <a:pt x="22" y="181"/>
                          <a:pt x="23" y="180"/>
                          <a:pt x="24" y="180"/>
                        </a:cubicBezTo>
                        <a:cubicBezTo>
                          <a:pt x="27" y="178"/>
                          <a:pt x="31" y="177"/>
                          <a:pt x="35" y="177"/>
                        </a:cubicBezTo>
                        <a:cubicBezTo>
                          <a:pt x="39" y="177"/>
                          <a:pt x="43" y="177"/>
                          <a:pt x="46" y="178"/>
                        </a:cubicBezTo>
                        <a:cubicBezTo>
                          <a:pt x="51" y="178"/>
                          <a:pt x="56" y="178"/>
                          <a:pt x="61" y="178"/>
                        </a:cubicBezTo>
                        <a:cubicBezTo>
                          <a:pt x="64" y="178"/>
                          <a:pt x="68" y="178"/>
                          <a:pt x="71" y="178"/>
                        </a:cubicBezTo>
                        <a:cubicBezTo>
                          <a:pt x="79" y="178"/>
                          <a:pt x="87" y="177"/>
                          <a:pt x="95" y="175"/>
                        </a:cubicBezTo>
                        <a:cubicBezTo>
                          <a:pt x="100" y="175"/>
                          <a:pt x="103" y="174"/>
                          <a:pt x="106" y="174"/>
                        </a:cubicBezTo>
                        <a:cubicBezTo>
                          <a:pt x="109" y="173"/>
                          <a:pt x="112" y="173"/>
                          <a:pt x="116" y="172"/>
                        </a:cubicBezTo>
                        <a:cubicBezTo>
                          <a:pt x="116" y="172"/>
                          <a:pt x="117" y="172"/>
                          <a:pt x="117" y="172"/>
                        </a:cubicBezTo>
                        <a:cubicBezTo>
                          <a:pt x="118" y="173"/>
                          <a:pt x="120" y="174"/>
                          <a:pt x="121" y="174"/>
                        </a:cubicBezTo>
                        <a:cubicBezTo>
                          <a:pt x="123" y="175"/>
                          <a:pt x="124" y="175"/>
                          <a:pt x="126" y="175"/>
                        </a:cubicBezTo>
                        <a:cubicBezTo>
                          <a:pt x="127" y="175"/>
                          <a:pt x="128" y="175"/>
                          <a:pt x="129" y="175"/>
                        </a:cubicBezTo>
                        <a:cubicBezTo>
                          <a:pt x="130" y="174"/>
                          <a:pt x="131" y="174"/>
                          <a:pt x="132" y="173"/>
                        </a:cubicBezTo>
                        <a:cubicBezTo>
                          <a:pt x="133" y="172"/>
                          <a:pt x="133" y="170"/>
                          <a:pt x="133" y="169"/>
                        </a:cubicBezTo>
                        <a:cubicBezTo>
                          <a:pt x="133" y="167"/>
                          <a:pt x="132" y="164"/>
                          <a:pt x="132" y="162"/>
                        </a:cubicBezTo>
                        <a:cubicBezTo>
                          <a:pt x="131" y="161"/>
                          <a:pt x="131" y="160"/>
                          <a:pt x="131" y="159"/>
                        </a:cubicBezTo>
                        <a:cubicBezTo>
                          <a:pt x="131" y="158"/>
                          <a:pt x="131" y="157"/>
                          <a:pt x="131" y="157"/>
                        </a:cubicBezTo>
                        <a:cubicBezTo>
                          <a:pt x="131" y="157"/>
                          <a:pt x="131" y="157"/>
                          <a:pt x="131" y="157"/>
                        </a:cubicBezTo>
                        <a:cubicBezTo>
                          <a:pt x="131" y="157"/>
                          <a:pt x="131" y="157"/>
                          <a:pt x="131" y="157"/>
                        </a:cubicBezTo>
                        <a:cubicBezTo>
                          <a:pt x="131" y="153"/>
                          <a:pt x="131" y="151"/>
                          <a:pt x="132" y="148"/>
                        </a:cubicBezTo>
                        <a:cubicBezTo>
                          <a:pt x="133" y="145"/>
                          <a:pt x="135" y="142"/>
                          <a:pt x="136" y="138"/>
                        </a:cubicBezTo>
                        <a:cubicBezTo>
                          <a:pt x="136" y="135"/>
                          <a:pt x="136" y="131"/>
                          <a:pt x="136" y="128"/>
                        </a:cubicBezTo>
                        <a:cubicBezTo>
                          <a:pt x="136" y="116"/>
                          <a:pt x="133" y="104"/>
                          <a:pt x="126" y="95"/>
                        </a:cubicBezTo>
                        <a:cubicBezTo>
                          <a:pt x="120" y="86"/>
                          <a:pt x="110" y="79"/>
                          <a:pt x="101" y="72"/>
                        </a:cubicBezTo>
                        <a:cubicBezTo>
                          <a:pt x="97" y="69"/>
                          <a:pt x="93" y="66"/>
                          <a:pt x="89" y="64"/>
                        </a:cubicBezTo>
                        <a:cubicBezTo>
                          <a:pt x="88" y="63"/>
                          <a:pt x="87" y="62"/>
                          <a:pt x="86" y="61"/>
                        </a:cubicBezTo>
                        <a:cubicBezTo>
                          <a:pt x="86" y="60"/>
                          <a:pt x="85" y="60"/>
                          <a:pt x="85" y="60"/>
                        </a:cubicBezTo>
                        <a:cubicBezTo>
                          <a:pt x="85" y="60"/>
                          <a:pt x="85" y="60"/>
                          <a:pt x="85" y="60"/>
                        </a:cubicBezTo>
                        <a:cubicBezTo>
                          <a:pt x="91" y="62"/>
                          <a:pt x="99" y="65"/>
                          <a:pt x="106" y="66"/>
                        </a:cubicBezTo>
                        <a:cubicBezTo>
                          <a:pt x="106" y="66"/>
                          <a:pt x="106" y="66"/>
                          <a:pt x="107" y="66"/>
                        </a:cubicBezTo>
                        <a:cubicBezTo>
                          <a:pt x="113" y="68"/>
                          <a:pt x="119" y="68"/>
                          <a:pt x="125" y="68"/>
                        </a:cubicBezTo>
                        <a:cubicBezTo>
                          <a:pt x="128" y="68"/>
                          <a:pt x="131" y="68"/>
                          <a:pt x="134" y="67"/>
                        </a:cubicBezTo>
                        <a:cubicBezTo>
                          <a:pt x="135" y="67"/>
                          <a:pt x="135" y="66"/>
                          <a:pt x="135" y="65"/>
                        </a:cubicBezTo>
                        <a:cubicBezTo>
                          <a:pt x="135" y="65"/>
                          <a:pt x="135" y="64"/>
                          <a:pt x="135" y="64"/>
                        </a:cubicBezTo>
                        <a:cubicBezTo>
                          <a:pt x="135" y="61"/>
                          <a:pt x="136" y="59"/>
                          <a:pt x="137" y="57"/>
                        </a:cubicBezTo>
                        <a:cubicBezTo>
                          <a:pt x="137" y="56"/>
                          <a:pt x="137" y="55"/>
                          <a:pt x="136" y="55"/>
                        </a:cubicBezTo>
                        <a:cubicBezTo>
                          <a:pt x="136" y="54"/>
                          <a:pt x="135" y="54"/>
                          <a:pt x="135" y="54"/>
                        </a:cubicBezTo>
                        <a:cubicBezTo>
                          <a:pt x="133" y="54"/>
                          <a:pt x="132" y="54"/>
                          <a:pt x="130" y="54"/>
                        </a:cubicBezTo>
                        <a:cubicBezTo>
                          <a:pt x="121" y="54"/>
                          <a:pt x="112" y="53"/>
                          <a:pt x="103" y="51"/>
                        </a:cubicBezTo>
                        <a:cubicBezTo>
                          <a:pt x="104" y="51"/>
                          <a:pt x="104" y="50"/>
                          <a:pt x="104" y="50"/>
                        </a:cubicBezTo>
                        <a:cubicBezTo>
                          <a:pt x="108" y="48"/>
                          <a:pt x="111" y="46"/>
                          <a:pt x="115" y="43"/>
                        </a:cubicBezTo>
                        <a:cubicBezTo>
                          <a:pt x="115" y="43"/>
                          <a:pt x="115" y="43"/>
                          <a:pt x="115" y="43"/>
                        </a:cubicBezTo>
                        <a:cubicBezTo>
                          <a:pt x="116" y="42"/>
                          <a:pt x="116" y="42"/>
                          <a:pt x="116" y="42"/>
                        </a:cubicBezTo>
                        <a:cubicBezTo>
                          <a:pt x="116" y="42"/>
                          <a:pt x="116" y="41"/>
                          <a:pt x="116" y="41"/>
                        </a:cubicBezTo>
                        <a:cubicBezTo>
                          <a:pt x="116" y="40"/>
                          <a:pt x="116" y="40"/>
                          <a:pt x="116" y="40"/>
                        </a:cubicBezTo>
                        <a:cubicBezTo>
                          <a:pt x="116" y="39"/>
                          <a:pt x="116" y="39"/>
                          <a:pt x="116" y="39"/>
                        </a:cubicBezTo>
                        <a:cubicBezTo>
                          <a:pt x="116" y="37"/>
                          <a:pt x="115" y="35"/>
                          <a:pt x="113" y="33"/>
                        </a:cubicBezTo>
                        <a:cubicBezTo>
                          <a:pt x="113" y="32"/>
                          <a:pt x="113" y="32"/>
                          <a:pt x="112" y="32"/>
                        </a:cubicBezTo>
                        <a:cubicBezTo>
                          <a:pt x="111" y="32"/>
                          <a:pt x="111" y="32"/>
                          <a:pt x="110" y="32"/>
                        </a:cubicBezTo>
                        <a:cubicBezTo>
                          <a:pt x="103" y="37"/>
                          <a:pt x="96" y="41"/>
                          <a:pt x="88" y="42"/>
                        </a:cubicBezTo>
                        <a:cubicBezTo>
                          <a:pt x="88" y="41"/>
                          <a:pt x="88" y="41"/>
                          <a:pt x="88" y="40"/>
                        </a:cubicBezTo>
                        <a:cubicBezTo>
                          <a:pt x="87" y="40"/>
                          <a:pt x="86" y="39"/>
                          <a:pt x="85" y="39"/>
                        </a:cubicBezTo>
                        <a:cubicBezTo>
                          <a:pt x="85" y="30"/>
                          <a:pt x="92" y="20"/>
                          <a:pt x="100" y="15"/>
                        </a:cubicBezTo>
                        <a:cubicBezTo>
                          <a:pt x="101" y="14"/>
                          <a:pt x="101" y="14"/>
                          <a:pt x="101" y="13"/>
                        </a:cubicBezTo>
                        <a:cubicBezTo>
                          <a:pt x="101" y="12"/>
                          <a:pt x="101" y="11"/>
                          <a:pt x="100" y="10"/>
                        </a:cubicBezTo>
                        <a:cubicBezTo>
                          <a:pt x="95" y="7"/>
                          <a:pt x="90" y="5"/>
                          <a:pt x="84" y="4"/>
                        </a:cubicBezTo>
                        <a:cubicBezTo>
                          <a:pt x="84" y="4"/>
                          <a:pt x="84" y="4"/>
                          <a:pt x="83" y="3"/>
                        </a:cubicBezTo>
                        <a:cubicBezTo>
                          <a:pt x="83" y="3"/>
                          <a:pt x="82" y="3"/>
                          <a:pt x="82" y="3"/>
                        </a:cubicBezTo>
                        <a:cubicBezTo>
                          <a:pt x="82" y="3"/>
                          <a:pt x="82" y="3"/>
                          <a:pt x="82" y="3"/>
                        </a:cubicBezTo>
                        <a:cubicBezTo>
                          <a:pt x="82" y="3"/>
                          <a:pt x="81" y="3"/>
                          <a:pt x="81" y="3"/>
                        </a:cubicBezTo>
                        <a:cubicBezTo>
                          <a:pt x="80" y="3"/>
                          <a:pt x="80" y="3"/>
                          <a:pt x="80" y="3"/>
                        </a:cubicBezTo>
                        <a:cubicBezTo>
                          <a:pt x="80" y="3"/>
                          <a:pt x="79" y="3"/>
                          <a:pt x="79" y="3"/>
                        </a:cubicBezTo>
                        <a:cubicBezTo>
                          <a:pt x="76" y="3"/>
                          <a:pt x="73" y="4"/>
                          <a:pt x="71" y="6"/>
                        </a:cubicBezTo>
                        <a:cubicBezTo>
                          <a:pt x="71" y="6"/>
                          <a:pt x="71" y="6"/>
                          <a:pt x="71" y="5"/>
                        </a:cubicBezTo>
                        <a:cubicBezTo>
                          <a:pt x="71" y="4"/>
                          <a:pt x="70" y="2"/>
                          <a:pt x="69" y="1"/>
                        </a:cubicBezTo>
                        <a:cubicBezTo>
                          <a:pt x="68" y="0"/>
                          <a:pt x="67" y="0"/>
                          <a:pt x="65" y="0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cubicBezTo>
                          <a:pt x="55" y="0"/>
                          <a:pt x="49" y="1"/>
                          <a:pt x="40" y="1"/>
                        </a:cubicBezTo>
                        <a:cubicBezTo>
                          <a:pt x="36" y="1"/>
                          <a:pt x="34" y="4"/>
                          <a:pt x="34" y="8"/>
                        </a:cubicBezTo>
                        <a:cubicBezTo>
                          <a:pt x="34" y="8"/>
                          <a:pt x="34" y="9"/>
                          <a:pt x="34" y="10"/>
                        </a:cubicBezTo>
                        <a:cubicBezTo>
                          <a:pt x="34" y="10"/>
                          <a:pt x="34" y="10"/>
                          <a:pt x="34" y="10"/>
                        </a:cubicBezTo>
                        <a:cubicBezTo>
                          <a:pt x="34" y="10"/>
                          <a:pt x="33" y="9"/>
                          <a:pt x="32" y="9"/>
                        </a:cubicBezTo>
                        <a:cubicBezTo>
                          <a:pt x="32" y="9"/>
                          <a:pt x="32" y="9"/>
                          <a:pt x="31" y="9"/>
                        </a:cubicBezTo>
                        <a:cubicBezTo>
                          <a:pt x="25" y="10"/>
                          <a:pt x="19" y="13"/>
                          <a:pt x="16" y="18"/>
                        </a:cubicBezTo>
                        <a:cubicBezTo>
                          <a:pt x="15" y="19"/>
                          <a:pt x="15" y="21"/>
                          <a:pt x="16" y="22"/>
                        </a:cubicBezTo>
                        <a:cubicBezTo>
                          <a:pt x="16" y="23"/>
                          <a:pt x="17" y="23"/>
                          <a:pt x="17" y="23"/>
                        </a:cubicBezTo>
                        <a:cubicBezTo>
                          <a:pt x="22" y="25"/>
                          <a:pt x="25" y="28"/>
                          <a:pt x="28" y="31"/>
                        </a:cubicBezTo>
                        <a:cubicBezTo>
                          <a:pt x="31" y="33"/>
                          <a:pt x="33" y="37"/>
                          <a:pt x="34" y="41"/>
                        </a:cubicBezTo>
                        <a:cubicBezTo>
                          <a:pt x="34" y="42"/>
                          <a:pt x="34" y="43"/>
                          <a:pt x="34" y="44"/>
                        </a:cubicBezTo>
                        <a:cubicBezTo>
                          <a:pt x="34" y="45"/>
                          <a:pt x="33" y="45"/>
                          <a:pt x="32" y="46"/>
                        </a:cubicBezTo>
                        <a:cubicBezTo>
                          <a:pt x="31" y="47"/>
                          <a:pt x="30" y="49"/>
                          <a:pt x="30" y="51"/>
                        </a:cubicBezTo>
                        <a:cubicBezTo>
                          <a:pt x="30" y="51"/>
                          <a:pt x="30" y="52"/>
                          <a:pt x="30" y="52"/>
                        </a:cubicBezTo>
                        <a:cubicBezTo>
                          <a:pt x="30" y="54"/>
                          <a:pt x="31" y="55"/>
                          <a:pt x="32" y="56"/>
                        </a:cubicBezTo>
                        <a:cubicBezTo>
                          <a:pt x="31" y="57"/>
                          <a:pt x="31" y="58"/>
                          <a:pt x="31" y="59"/>
                        </a:cubicBezTo>
                        <a:cubicBezTo>
                          <a:pt x="31" y="60"/>
                          <a:pt x="32" y="61"/>
                          <a:pt x="32" y="62"/>
                        </a:cubicBezTo>
                        <a:cubicBezTo>
                          <a:pt x="33" y="63"/>
                          <a:pt x="33" y="64"/>
                          <a:pt x="34" y="64"/>
                        </a:cubicBezTo>
                        <a:cubicBezTo>
                          <a:pt x="32" y="69"/>
                          <a:pt x="29" y="73"/>
                          <a:pt x="25" y="76"/>
                        </a:cubicBezTo>
                        <a:cubicBezTo>
                          <a:pt x="21" y="80"/>
                          <a:pt x="16" y="84"/>
                          <a:pt x="12" y="89"/>
                        </a:cubicBezTo>
                        <a:cubicBezTo>
                          <a:pt x="4" y="101"/>
                          <a:pt x="0" y="116"/>
                          <a:pt x="0" y="130"/>
                        </a:cubicBezTo>
                        <a:cubicBezTo>
                          <a:pt x="0" y="131"/>
                          <a:pt x="0" y="132"/>
                          <a:pt x="0" y="133"/>
                        </a:cubicBezTo>
                        <a:cubicBezTo>
                          <a:pt x="1" y="141"/>
                          <a:pt x="2" y="147"/>
                          <a:pt x="4" y="153"/>
                        </a:cubicBezTo>
                        <a:close/>
                        <a:moveTo>
                          <a:pt x="38" y="59"/>
                        </a:moveTo>
                        <a:cubicBezTo>
                          <a:pt x="39" y="59"/>
                          <a:pt x="39" y="59"/>
                          <a:pt x="40" y="59"/>
                        </a:cubicBezTo>
                        <a:cubicBezTo>
                          <a:pt x="40" y="59"/>
                          <a:pt x="41" y="59"/>
                          <a:pt x="41" y="59"/>
                        </a:cubicBezTo>
                        <a:cubicBezTo>
                          <a:pt x="41" y="60"/>
                          <a:pt x="40" y="61"/>
                          <a:pt x="40" y="61"/>
                        </a:cubicBezTo>
                        <a:cubicBezTo>
                          <a:pt x="39" y="61"/>
                          <a:pt x="39" y="61"/>
                          <a:pt x="38" y="61"/>
                        </a:cubicBezTo>
                        <a:cubicBezTo>
                          <a:pt x="37" y="61"/>
                          <a:pt x="37" y="61"/>
                          <a:pt x="37" y="61"/>
                        </a:cubicBezTo>
                        <a:cubicBezTo>
                          <a:pt x="36" y="60"/>
                          <a:pt x="36" y="60"/>
                          <a:pt x="36" y="60"/>
                        </a:cubicBezTo>
                        <a:cubicBezTo>
                          <a:pt x="36" y="59"/>
                          <a:pt x="36" y="59"/>
                          <a:pt x="36" y="59"/>
                        </a:cubicBezTo>
                        <a:cubicBezTo>
                          <a:pt x="36" y="59"/>
                          <a:pt x="36" y="59"/>
                          <a:pt x="36" y="59"/>
                        </a:cubicBezTo>
                        <a:cubicBezTo>
                          <a:pt x="36" y="59"/>
                          <a:pt x="36" y="59"/>
                          <a:pt x="36" y="59"/>
                        </a:cubicBezTo>
                        <a:cubicBezTo>
                          <a:pt x="37" y="59"/>
                          <a:pt x="37" y="59"/>
                          <a:pt x="38" y="59"/>
                        </a:cubicBezTo>
                        <a:close/>
                        <a:moveTo>
                          <a:pt x="54" y="45"/>
                        </a:moveTo>
                        <a:cubicBezTo>
                          <a:pt x="53" y="48"/>
                          <a:pt x="52" y="50"/>
                          <a:pt x="51" y="53"/>
                        </a:cubicBezTo>
                        <a:cubicBezTo>
                          <a:pt x="51" y="53"/>
                          <a:pt x="51" y="53"/>
                          <a:pt x="51" y="53"/>
                        </a:cubicBezTo>
                        <a:cubicBezTo>
                          <a:pt x="48" y="54"/>
                          <a:pt x="46" y="54"/>
                          <a:pt x="43" y="54"/>
                        </a:cubicBezTo>
                        <a:cubicBezTo>
                          <a:pt x="45" y="52"/>
                          <a:pt x="45" y="49"/>
                          <a:pt x="46" y="46"/>
                        </a:cubicBezTo>
                        <a:cubicBezTo>
                          <a:pt x="48" y="46"/>
                          <a:pt x="51" y="46"/>
                          <a:pt x="54" y="45"/>
                        </a:cubicBezTo>
                        <a:close/>
                        <a:moveTo>
                          <a:pt x="112" y="40"/>
                        </a:moveTo>
                        <a:cubicBezTo>
                          <a:pt x="109" y="42"/>
                          <a:pt x="107" y="43"/>
                          <a:pt x="105" y="45"/>
                        </a:cubicBezTo>
                        <a:cubicBezTo>
                          <a:pt x="105" y="43"/>
                          <a:pt x="105" y="42"/>
                          <a:pt x="105" y="41"/>
                        </a:cubicBezTo>
                        <a:cubicBezTo>
                          <a:pt x="107" y="39"/>
                          <a:pt x="109" y="38"/>
                          <a:pt x="111" y="37"/>
                        </a:cubicBezTo>
                        <a:cubicBezTo>
                          <a:pt x="111" y="38"/>
                          <a:pt x="111" y="39"/>
                          <a:pt x="112" y="40"/>
                        </a:cubicBezTo>
                        <a:close/>
                        <a:moveTo>
                          <a:pt x="110" y="57"/>
                        </a:moveTo>
                        <a:cubicBezTo>
                          <a:pt x="109" y="58"/>
                          <a:pt x="108" y="60"/>
                          <a:pt x="106" y="62"/>
                        </a:cubicBezTo>
                        <a:cubicBezTo>
                          <a:pt x="104" y="61"/>
                          <a:pt x="103" y="61"/>
                          <a:pt x="101" y="60"/>
                        </a:cubicBezTo>
                        <a:cubicBezTo>
                          <a:pt x="102" y="59"/>
                          <a:pt x="103" y="57"/>
                          <a:pt x="104" y="55"/>
                        </a:cubicBezTo>
                        <a:cubicBezTo>
                          <a:pt x="106" y="56"/>
                          <a:pt x="108" y="56"/>
                          <a:pt x="110" y="57"/>
                        </a:cubicBezTo>
                        <a:close/>
                        <a:moveTo>
                          <a:pt x="121" y="58"/>
                        </a:moveTo>
                        <a:cubicBezTo>
                          <a:pt x="120" y="60"/>
                          <a:pt x="118" y="62"/>
                          <a:pt x="117" y="64"/>
                        </a:cubicBezTo>
                        <a:cubicBezTo>
                          <a:pt x="115" y="63"/>
                          <a:pt x="113" y="63"/>
                          <a:pt x="111" y="63"/>
                        </a:cubicBezTo>
                        <a:cubicBezTo>
                          <a:pt x="112" y="61"/>
                          <a:pt x="114" y="59"/>
                          <a:pt x="115" y="57"/>
                        </a:cubicBezTo>
                        <a:cubicBezTo>
                          <a:pt x="117" y="57"/>
                          <a:pt x="119" y="58"/>
                          <a:pt x="121" y="58"/>
                        </a:cubicBezTo>
                        <a:close/>
                        <a:moveTo>
                          <a:pt x="96" y="59"/>
                        </a:moveTo>
                        <a:cubicBezTo>
                          <a:pt x="95" y="59"/>
                          <a:pt x="94" y="59"/>
                          <a:pt x="93" y="58"/>
                        </a:cubicBezTo>
                        <a:cubicBezTo>
                          <a:pt x="94" y="57"/>
                          <a:pt x="95" y="55"/>
                          <a:pt x="96" y="54"/>
                        </a:cubicBezTo>
                        <a:cubicBezTo>
                          <a:pt x="96" y="54"/>
                          <a:pt x="96" y="54"/>
                          <a:pt x="97" y="54"/>
                        </a:cubicBezTo>
                        <a:cubicBezTo>
                          <a:pt x="98" y="54"/>
                          <a:pt x="99" y="54"/>
                          <a:pt x="100" y="54"/>
                        </a:cubicBezTo>
                        <a:cubicBezTo>
                          <a:pt x="98" y="56"/>
                          <a:pt x="97" y="58"/>
                          <a:pt x="96" y="59"/>
                        </a:cubicBezTo>
                        <a:close/>
                        <a:moveTo>
                          <a:pt x="88" y="56"/>
                        </a:moveTo>
                        <a:cubicBezTo>
                          <a:pt x="88" y="56"/>
                          <a:pt x="88" y="55"/>
                          <a:pt x="88" y="55"/>
                        </a:cubicBezTo>
                        <a:cubicBezTo>
                          <a:pt x="88" y="53"/>
                          <a:pt x="88" y="52"/>
                          <a:pt x="87" y="51"/>
                        </a:cubicBezTo>
                        <a:cubicBezTo>
                          <a:pt x="87" y="51"/>
                          <a:pt x="87" y="51"/>
                          <a:pt x="87" y="51"/>
                        </a:cubicBezTo>
                        <a:cubicBezTo>
                          <a:pt x="87" y="51"/>
                          <a:pt x="87" y="51"/>
                          <a:pt x="87" y="50"/>
                        </a:cubicBezTo>
                        <a:cubicBezTo>
                          <a:pt x="87" y="51"/>
                          <a:pt x="88" y="51"/>
                          <a:pt x="88" y="51"/>
                        </a:cubicBezTo>
                        <a:cubicBezTo>
                          <a:pt x="89" y="52"/>
                          <a:pt x="91" y="52"/>
                          <a:pt x="92" y="52"/>
                        </a:cubicBezTo>
                        <a:cubicBezTo>
                          <a:pt x="91" y="54"/>
                          <a:pt x="90" y="55"/>
                          <a:pt x="89" y="57"/>
                        </a:cubicBezTo>
                        <a:cubicBezTo>
                          <a:pt x="89" y="57"/>
                          <a:pt x="88" y="57"/>
                          <a:pt x="88" y="56"/>
                        </a:cubicBezTo>
                        <a:close/>
                        <a:moveTo>
                          <a:pt x="100" y="47"/>
                        </a:moveTo>
                        <a:cubicBezTo>
                          <a:pt x="99" y="48"/>
                          <a:pt x="98" y="49"/>
                          <a:pt x="97" y="49"/>
                        </a:cubicBezTo>
                        <a:cubicBezTo>
                          <a:pt x="96" y="49"/>
                          <a:pt x="96" y="49"/>
                          <a:pt x="96" y="49"/>
                        </a:cubicBezTo>
                        <a:cubicBezTo>
                          <a:pt x="96" y="48"/>
                          <a:pt x="96" y="48"/>
                          <a:pt x="96" y="48"/>
                        </a:cubicBezTo>
                        <a:cubicBezTo>
                          <a:pt x="96" y="47"/>
                          <a:pt x="96" y="46"/>
                          <a:pt x="96" y="45"/>
                        </a:cubicBezTo>
                        <a:cubicBezTo>
                          <a:pt x="98" y="44"/>
                          <a:pt x="99" y="44"/>
                          <a:pt x="100" y="43"/>
                        </a:cubicBezTo>
                        <a:cubicBezTo>
                          <a:pt x="100" y="44"/>
                          <a:pt x="100" y="46"/>
                          <a:pt x="100" y="47"/>
                        </a:cubicBezTo>
                        <a:close/>
                        <a:moveTo>
                          <a:pt x="91" y="48"/>
                        </a:moveTo>
                        <a:cubicBezTo>
                          <a:pt x="91" y="47"/>
                          <a:pt x="90" y="47"/>
                          <a:pt x="90" y="47"/>
                        </a:cubicBezTo>
                        <a:cubicBezTo>
                          <a:pt x="89" y="47"/>
                          <a:pt x="89" y="47"/>
                          <a:pt x="89" y="47"/>
                        </a:cubicBezTo>
                        <a:cubicBezTo>
                          <a:pt x="89" y="46"/>
                          <a:pt x="89" y="46"/>
                          <a:pt x="89" y="46"/>
                        </a:cubicBezTo>
                        <a:cubicBezTo>
                          <a:pt x="90" y="46"/>
                          <a:pt x="91" y="46"/>
                          <a:pt x="91" y="46"/>
                        </a:cubicBezTo>
                        <a:cubicBezTo>
                          <a:pt x="91" y="46"/>
                          <a:pt x="91" y="47"/>
                          <a:pt x="91" y="48"/>
                        </a:cubicBezTo>
                        <a:close/>
                        <a:moveTo>
                          <a:pt x="68" y="51"/>
                        </a:moveTo>
                        <a:cubicBezTo>
                          <a:pt x="69" y="48"/>
                          <a:pt x="70" y="46"/>
                          <a:pt x="71" y="43"/>
                        </a:cubicBezTo>
                        <a:cubicBezTo>
                          <a:pt x="73" y="43"/>
                          <a:pt x="75" y="43"/>
                          <a:pt x="76" y="43"/>
                        </a:cubicBezTo>
                        <a:cubicBezTo>
                          <a:pt x="75" y="45"/>
                          <a:pt x="75" y="48"/>
                          <a:pt x="74" y="50"/>
                        </a:cubicBezTo>
                        <a:cubicBezTo>
                          <a:pt x="72" y="50"/>
                          <a:pt x="70" y="51"/>
                          <a:pt x="68" y="51"/>
                        </a:cubicBezTo>
                        <a:close/>
                        <a:moveTo>
                          <a:pt x="63" y="52"/>
                        </a:moveTo>
                        <a:cubicBezTo>
                          <a:pt x="61" y="52"/>
                          <a:pt x="58" y="52"/>
                          <a:pt x="56" y="53"/>
                        </a:cubicBezTo>
                        <a:cubicBezTo>
                          <a:pt x="57" y="50"/>
                          <a:pt x="58" y="47"/>
                          <a:pt x="59" y="45"/>
                        </a:cubicBezTo>
                        <a:cubicBezTo>
                          <a:pt x="62" y="44"/>
                          <a:pt x="64" y="44"/>
                          <a:pt x="66" y="44"/>
                        </a:cubicBezTo>
                        <a:cubicBezTo>
                          <a:pt x="65" y="46"/>
                          <a:pt x="64" y="49"/>
                          <a:pt x="63" y="52"/>
                        </a:cubicBezTo>
                        <a:close/>
                        <a:moveTo>
                          <a:pt x="46" y="58"/>
                        </a:moveTo>
                        <a:cubicBezTo>
                          <a:pt x="46" y="58"/>
                          <a:pt x="46" y="58"/>
                          <a:pt x="46" y="58"/>
                        </a:cubicBezTo>
                        <a:cubicBezTo>
                          <a:pt x="49" y="58"/>
                          <a:pt x="51" y="58"/>
                          <a:pt x="54" y="57"/>
                        </a:cubicBezTo>
                        <a:cubicBezTo>
                          <a:pt x="53" y="58"/>
                          <a:pt x="53" y="59"/>
                          <a:pt x="53" y="60"/>
                        </a:cubicBezTo>
                        <a:cubicBezTo>
                          <a:pt x="53" y="60"/>
                          <a:pt x="52" y="61"/>
                          <a:pt x="52" y="61"/>
                        </a:cubicBezTo>
                        <a:cubicBezTo>
                          <a:pt x="50" y="61"/>
                          <a:pt x="48" y="61"/>
                          <a:pt x="46" y="61"/>
                        </a:cubicBezTo>
                        <a:cubicBezTo>
                          <a:pt x="45" y="61"/>
                          <a:pt x="45" y="61"/>
                          <a:pt x="45" y="61"/>
                        </a:cubicBezTo>
                        <a:cubicBezTo>
                          <a:pt x="45" y="60"/>
                          <a:pt x="46" y="59"/>
                          <a:pt x="46" y="58"/>
                        </a:cubicBezTo>
                        <a:close/>
                        <a:moveTo>
                          <a:pt x="59" y="57"/>
                        </a:moveTo>
                        <a:cubicBezTo>
                          <a:pt x="61" y="56"/>
                          <a:pt x="63" y="56"/>
                          <a:pt x="65" y="56"/>
                        </a:cubicBezTo>
                        <a:cubicBezTo>
                          <a:pt x="65" y="56"/>
                          <a:pt x="65" y="56"/>
                          <a:pt x="66" y="56"/>
                        </a:cubicBezTo>
                        <a:cubicBezTo>
                          <a:pt x="65" y="57"/>
                          <a:pt x="65" y="58"/>
                          <a:pt x="64" y="59"/>
                        </a:cubicBezTo>
                        <a:cubicBezTo>
                          <a:pt x="64" y="59"/>
                          <a:pt x="64" y="60"/>
                          <a:pt x="64" y="60"/>
                        </a:cubicBezTo>
                        <a:cubicBezTo>
                          <a:pt x="62" y="60"/>
                          <a:pt x="60" y="60"/>
                          <a:pt x="57" y="61"/>
                        </a:cubicBezTo>
                        <a:cubicBezTo>
                          <a:pt x="58" y="59"/>
                          <a:pt x="58" y="58"/>
                          <a:pt x="59" y="57"/>
                        </a:cubicBezTo>
                        <a:close/>
                        <a:moveTo>
                          <a:pt x="71" y="55"/>
                        </a:moveTo>
                        <a:cubicBezTo>
                          <a:pt x="71" y="55"/>
                          <a:pt x="71" y="55"/>
                          <a:pt x="71" y="55"/>
                        </a:cubicBezTo>
                        <a:cubicBezTo>
                          <a:pt x="73" y="55"/>
                          <a:pt x="74" y="54"/>
                          <a:pt x="76" y="54"/>
                        </a:cubicBezTo>
                        <a:cubicBezTo>
                          <a:pt x="75" y="55"/>
                          <a:pt x="75" y="57"/>
                          <a:pt x="74" y="58"/>
                        </a:cubicBezTo>
                        <a:cubicBezTo>
                          <a:pt x="74" y="58"/>
                          <a:pt x="74" y="58"/>
                          <a:pt x="74" y="59"/>
                        </a:cubicBezTo>
                        <a:cubicBezTo>
                          <a:pt x="72" y="59"/>
                          <a:pt x="70" y="59"/>
                          <a:pt x="69" y="59"/>
                        </a:cubicBezTo>
                        <a:cubicBezTo>
                          <a:pt x="69" y="58"/>
                          <a:pt x="70" y="57"/>
                          <a:pt x="71" y="55"/>
                        </a:cubicBezTo>
                        <a:close/>
                        <a:moveTo>
                          <a:pt x="81" y="53"/>
                        </a:moveTo>
                        <a:cubicBezTo>
                          <a:pt x="82" y="53"/>
                          <a:pt x="82" y="53"/>
                          <a:pt x="82" y="53"/>
                        </a:cubicBezTo>
                        <a:cubicBezTo>
                          <a:pt x="82" y="53"/>
                          <a:pt x="83" y="53"/>
                          <a:pt x="83" y="53"/>
                        </a:cubicBezTo>
                        <a:cubicBezTo>
                          <a:pt x="83" y="53"/>
                          <a:pt x="84" y="54"/>
                          <a:pt x="84" y="55"/>
                        </a:cubicBezTo>
                        <a:cubicBezTo>
                          <a:pt x="84" y="56"/>
                          <a:pt x="84" y="56"/>
                          <a:pt x="83" y="56"/>
                        </a:cubicBezTo>
                        <a:cubicBezTo>
                          <a:pt x="83" y="56"/>
                          <a:pt x="83" y="57"/>
                          <a:pt x="83" y="57"/>
                        </a:cubicBezTo>
                        <a:cubicBezTo>
                          <a:pt x="82" y="57"/>
                          <a:pt x="82" y="57"/>
                          <a:pt x="82" y="57"/>
                        </a:cubicBezTo>
                        <a:cubicBezTo>
                          <a:pt x="82" y="57"/>
                          <a:pt x="81" y="57"/>
                          <a:pt x="81" y="57"/>
                        </a:cubicBezTo>
                        <a:cubicBezTo>
                          <a:pt x="81" y="57"/>
                          <a:pt x="81" y="57"/>
                          <a:pt x="81" y="57"/>
                        </a:cubicBezTo>
                        <a:cubicBezTo>
                          <a:pt x="81" y="57"/>
                          <a:pt x="81" y="57"/>
                          <a:pt x="81" y="57"/>
                        </a:cubicBezTo>
                        <a:cubicBezTo>
                          <a:pt x="80" y="57"/>
                          <a:pt x="79" y="57"/>
                          <a:pt x="79" y="58"/>
                        </a:cubicBezTo>
                        <a:cubicBezTo>
                          <a:pt x="80" y="56"/>
                          <a:pt x="81" y="55"/>
                          <a:pt x="81" y="53"/>
                        </a:cubicBezTo>
                        <a:close/>
                        <a:moveTo>
                          <a:pt x="132" y="58"/>
                        </a:moveTo>
                        <a:cubicBezTo>
                          <a:pt x="131" y="60"/>
                          <a:pt x="131" y="62"/>
                          <a:pt x="131" y="64"/>
                        </a:cubicBezTo>
                        <a:cubicBezTo>
                          <a:pt x="129" y="64"/>
                          <a:pt x="127" y="64"/>
                          <a:pt x="125" y="64"/>
                        </a:cubicBezTo>
                        <a:cubicBezTo>
                          <a:pt x="124" y="64"/>
                          <a:pt x="123" y="64"/>
                          <a:pt x="122" y="64"/>
                        </a:cubicBezTo>
                        <a:cubicBezTo>
                          <a:pt x="123" y="62"/>
                          <a:pt x="125" y="60"/>
                          <a:pt x="126" y="58"/>
                        </a:cubicBezTo>
                        <a:cubicBezTo>
                          <a:pt x="128" y="58"/>
                          <a:pt x="129" y="58"/>
                          <a:pt x="130" y="58"/>
                        </a:cubicBezTo>
                        <a:cubicBezTo>
                          <a:pt x="131" y="58"/>
                          <a:pt x="131" y="58"/>
                          <a:pt x="132" y="58"/>
                        </a:cubicBezTo>
                        <a:close/>
                        <a:moveTo>
                          <a:pt x="85" y="45"/>
                        </a:moveTo>
                        <a:cubicBezTo>
                          <a:pt x="85" y="45"/>
                          <a:pt x="85" y="45"/>
                          <a:pt x="85" y="45"/>
                        </a:cubicBezTo>
                        <a:cubicBezTo>
                          <a:pt x="85" y="46"/>
                          <a:pt x="85" y="46"/>
                          <a:pt x="85" y="46"/>
                        </a:cubicBezTo>
                        <a:cubicBezTo>
                          <a:pt x="85" y="46"/>
                          <a:pt x="85" y="46"/>
                          <a:pt x="85" y="46"/>
                        </a:cubicBezTo>
                        <a:cubicBezTo>
                          <a:pt x="85" y="46"/>
                          <a:pt x="85" y="46"/>
                          <a:pt x="85" y="46"/>
                        </a:cubicBezTo>
                        <a:cubicBezTo>
                          <a:pt x="84" y="46"/>
                          <a:pt x="84" y="47"/>
                          <a:pt x="84" y="47"/>
                        </a:cubicBezTo>
                        <a:cubicBezTo>
                          <a:pt x="84" y="48"/>
                          <a:pt x="83" y="48"/>
                          <a:pt x="83" y="48"/>
                        </a:cubicBezTo>
                        <a:cubicBezTo>
                          <a:pt x="83" y="49"/>
                          <a:pt x="82" y="49"/>
                          <a:pt x="81" y="49"/>
                        </a:cubicBezTo>
                        <a:cubicBezTo>
                          <a:pt x="80" y="49"/>
                          <a:pt x="79" y="49"/>
                          <a:pt x="79" y="49"/>
                        </a:cubicBezTo>
                        <a:cubicBezTo>
                          <a:pt x="79" y="47"/>
                          <a:pt x="80" y="45"/>
                          <a:pt x="81" y="42"/>
                        </a:cubicBezTo>
                        <a:cubicBezTo>
                          <a:pt x="82" y="42"/>
                          <a:pt x="82" y="42"/>
                          <a:pt x="83" y="43"/>
                        </a:cubicBezTo>
                        <a:cubicBezTo>
                          <a:pt x="84" y="43"/>
                          <a:pt x="84" y="43"/>
                          <a:pt x="84" y="43"/>
                        </a:cubicBezTo>
                        <a:cubicBezTo>
                          <a:pt x="85" y="44"/>
                          <a:pt x="85" y="44"/>
                          <a:pt x="85" y="44"/>
                        </a:cubicBezTo>
                        <a:lnTo>
                          <a:pt x="85" y="45"/>
                        </a:lnTo>
                        <a:close/>
                        <a:moveTo>
                          <a:pt x="32" y="27"/>
                        </a:moveTo>
                        <a:cubicBezTo>
                          <a:pt x="29" y="24"/>
                          <a:pt x="25" y="22"/>
                          <a:pt x="22" y="20"/>
                        </a:cubicBezTo>
                        <a:cubicBezTo>
                          <a:pt x="24" y="17"/>
                          <a:pt x="27" y="15"/>
                          <a:pt x="31" y="15"/>
                        </a:cubicBezTo>
                        <a:cubicBezTo>
                          <a:pt x="33" y="18"/>
                          <a:pt x="37" y="24"/>
                          <a:pt x="42" y="32"/>
                        </a:cubicBezTo>
                        <a:cubicBezTo>
                          <a:pt x="42" y="33"/>
                          <a:pt x="43" y="33"/>
                          <a:pt x="44" y="34"/>
                        </a:cubicBezTo>
                        <a:cubicBezTo>
                          <a:pt x="45" y="35"/>
                          <a:pt x="46" y="35"/>
                          <a:pt x="48" y="35"/>
                        </a:cubicBezTo>
                        <a:cubicBezTo>
                          <a:pt x="48" y="35"/>
                          <a:pt x="48" y="35"/>
                          <a:pt x="48" y="35"/>
                        </a:cubicBezTo>
                        <a:cubicBezTo>
                          <a:pt x="49" y="35"/>
                          <a:pt x="50" y="34"/>
                          <a:pt x="50" y="33"/>
                        </a:cubicBezTo>
                        <a:cubicBezTo>
                          <a:pt x="51" y="33"/>
                          <a:pt x="51" y="32"/>
                          <a:pt x="51" y="31"/>
                        </a:cubicBezTo>
                        <a:cubicBezTo>
                          <a:pt x="51" y="30"/>
                          <a:pt x="50" y="29"/>
                          <a:pt x="50" y="28"/>
                        </a:cubicBezTo>
                        <a:cubicBezTo>
                          <a:pt x="46" y="20"/>
                          <a:pt x="41" y="14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7"/>
                          <a:pt x="39" y="6"/>
                          <a:pt x="40" y="6"/>
                        </a:cubicBezTo>
                        <a:cubicBezTo>
                          <a:pt x="50" y="6"/>
                          <a:pt x="56" y="5"/>
                          <a:pt x="65" y="5"/>
                        </a:cubicBezTo>
                        <a:cubicBezTo>
                          <a:pt x="65" y="5"/>
                          <a:pt x="65" y="5"/>
                          <a:pt x="65" y="5"/>
                        </a:cubicBezTo>
                        <a:cubicBezTo>
                          <a:pt x="65" y="5"/>
                          <a:pt x="65" y="5"/>
                          <a:pt x="65" y="5"/>
                        </a:cubicBezTo>
                        <a:cubicBezTo>
                          <a:pt x="65" y="5"/>
                          <a:pt x="65" y="5"/>
                          <a:pt x="65" y="5"/>
                        </a:cubicBezTo>
                        <a:cubicBezTo>
                          <a:pt x="66" y="5"/>
                          <a:pt x="66" y="5"/>
                          <a:pt x="66" y="5"/>
                        </a:cubicBezTo>
                        <a:cubicBezTo>
                          <a:pt x="66" y="6"/>
                          <a:pt x="66" y="6"/>
                          <a:pt x="66" y="6"/>
                        </a:cubicBezTo>
                        <a:cubicBezTo>
                          <a:pt x="64" y="8"/>
                          <a:pt x="63" y="10"/>
                          <a:pt x="62" y="13"/>
                        </a:cubicBezTo>
                        <a:cubicBezTo>
                          <a:pt x="61" y="16"/>
                          <a:pt x="60" y="18"/>
                          <a:pt x="60" y="21"/>
                        </a:cubicBezTo>
                        <a:cubicBezTo>
                          <a:pt x="60" y="24"/>
                          <a:pt x="61" y="27"/>
                          <a:pt x="63" y="30"/>
                        </a:cubicBezTo>
                        <a:cubicBezTo>
                          <a:pt x="63" y="31"/>
                          <a:pt x="64" y="31"/>
                          <a:pt x="65" y="31"/>
                        </a:cubicBezTo>
                        <a:cubicBezTo>
                          <a:pt x="66" y="31"/>
                          <a:pt x="67" y="31"/>
                          <a:pt x="67" y="30"/>
                        </a:cubicBezTo>
                        <a:cubicBezTo>
                          <a:pt x="69" y="26"/>
                          <a:pt x="70" y="22"/>
                          <a:pt x="70" y="19"/>
                        </a:cubicBezTo>
                        <a:cubicBezTo>
                          <a:pt x="71" y="15"/>
                          <a:pt x="72" y="12"/>
                          <a:pt x="74" y="10"/>
                        </a:cubicBezTo>
                        <a:cubicBezTo>
                          <a:pt x="75" y="9"/>
                          <a:pt x="77" y="8"/>
                          <a:pt x="78" y="8"/>
                        </a:cubicBezTo>
                        <a:cubicBezTo>
                          <a:pt x="79" y="9"/>
                          <a:pt x="80" y="9"/>
                          <a:pt x="80" y="9"/>
                        </a:cubicBezTo>
                        <a:cubicBezTo>
                          <a:pt x="85" y="9"/>
                          <a:pt x="90" y="11"/>
                          <a:pt x="94" y="13"/>
                        </a:cubicBezTo>
                        <a:cubicBezTo>
                          <a:pt x="86" y="19"/>
                          <a:pt x="80" y="28"/>
                          <a:pt x="80" y="38"/>
                        </a:cubicBezTo>
                        <a:cubicBezTo>
                          <a:pt x="79" y="38"/>
                          <a:pt x="79" y="38"/>
                          <a:pt x="78" y="38"/>
                        </a:cubicBezTo>
                        <a:cubicBezTo>
                          <a:pt x="75" y="38"/>
                          <a:pt x="65" y="39"/>
                          <a:pt x="56" y="40"/>
                        </a:cubicBezTo>
                        <a:cubicBezTo>
                          <a:pt x="52" y="41"/>
                          <a:pt x="47" y="42"/>
                          <a:pt x="44" y="42"/>
                        </a:cubicBezTo>
                        <a:cubicBezTo>
                          <a:pt x="42" y="42"/>
                          <a:pt x="41" y="43"/>
                          <a:pt x="39" y="43"/>
                        </a:cubicBezTo>
                        <a:cubicBezTo>
                          <a:pt x="39" y="42"/>
                          <a:pt x="39" y="41"/>
                          <a:pt x="39" y="40"/>
                        </a:cubicBezTo>
                        <a:cubicBezTo>
                          <a:pt x="38" y="35"/>
                          <a:pt x="35" y="30"/>
                          <a:pt x="32" y="27"/>
                        </a:cubicBezTo>
                        <a:close/>
                        <a:moveTo>
                          <a:pt x="35" y="49"/>
                        </a:moveTo>
                        <a:cubicBezTo>
                          <a:pt x="36" y="48"/>
                          <a:pt x="36" y="48"/>
                          <a:pt x="37" y="48"/>
                        </a:cubicBezTo>
                        <a:cubicBezTo>
                          <a:pt x="37" y="48"/>
                          <a:pt x="37" y="48"/>
                          <a:pt x="38" y="48"/>
                        </a:cubicBezTo>
                        <a:cubicBezTo>
                          <a:pt x="38" y="48"/>
                          <a:pt x="39" y="48"/>
                          <a:pt x="39" y="47"/>
                        </a:cubicBezTo>
                        <a:cubicBezTo>
                          <a:pt x="39" y="47"/>
                          <a:pt x="40" y="47"/>
                          <a:pt x="40" y="47"/>
                        </a:cubicBezTo>
                        <a:cubicBezTo>
                          <a:pt x="40" y="47"/>
                          <a:pt x="41" y="47"/>
                          <a:pt x="41" y="47"/>
                        </a:cubicBezTo>
                        <a:cubicBezTo>
                          <a:pt x="41" y="49"/>
                          <a:pt x="40" y="52"/>
                          <a:pt x="39" y="54"/>
                        </a:cubicBezTo>
                        <a:cubicBezTo>
                          <a:pt x="38" y="54"/>
                          <a:pt x="38" y="54"/>
                          <a:pt x="38" y="55"/>
                        </a:cubicBez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37" y="55"/>
                          <a:pt x="36" y="54"/>
                          <a:pt x="36" y="54"/>
                        </a:cubicBezTo>
                        <a:cubicBezTo>
                          <a:pt x="35" y="54"/>
                          <a:pt x="35" y="53"/>
                          <a:pt x="34" y="52"/>
                        </a:cubicBezTo>
                        <a:cubicBezTo>
                          <a:pt x="34" y="51"/>
                          <a:pt x="34" y="51"/>
                          <a:pt x="34" y="51"/>
                        </a:cubicBezTo>
                        <a:cubicBezTo>
                          <a:pt x="34" y="50"/>
                          <a:pt x="35" y="50"/>
                          <a:pt x="35" y="49"/>
                        </a:cubicBezTo>
                        <a:close/>
                        <a:moveTo>
                          <a:pt x="16" y="92"/>
                        </a:moveTo>
                        <a:cubicBezTo>
                          <a:pt x="20" y="87"/>
                          <a:pt x="24" y="84"/>
                          <a:pt x="29" y="80"/>
                        </a:cubicBezTo>
                        <a:cubicBezTo>
                          <a:pt x="33" y="77"/>
                          <a:pt x="37" y="72"/>
                          <a:pt x="39" y="66"/>
                        </a:cubicBezTo>
                        <a:cubicBezTo>
                          <a:pt x="40" y="66"/>
                          <a:pt x="41" y="66"/>
                          <a:pt x="42" y="66"/>
                        </a:cubicBezTo>
                        <a:cubicBezTo>
                          <a:pt x="43" y="66"/>
                          <a:pt x="45" y="66"/>
                          <a:pt x="46" y="66"/>
                        </a:cubicBezTo>
                        <a:cubicBezTo>
                          <a:pt x="62" y="65"/>
                          <a:pt x="72" y="64"/>
                          <a:pt x="80" y="62"/>
                        </a:cubicBezTo>
                        <a:cubicBezTo>
                          <a:pt x="81" y="63"/>
                          <a:pt x="81" y="63"/>
                          <a:pt x="82" y="64"/>
                        </a:cubicBezTo>
                        <a:cubicBezTo>
                          <a:pt x="84" y="66"/>
                          <a:pt x="87" y="69"/>
                          <a:pt x="90" y="71"/>
                        </a:cubicBezTo>
                        <a:cubicBezTo>
                          <a:pt x="95" y="75"/>
                          <a:pt x="102" y="79"/>
                          <a:pt x="107" y="83"/>
                        </a:cubicBezTo>
                        <a:cubicBezTo>
                          <a:pt x="113" y="88"/>
                          <a:pt x="119" y="93"/>
                          <a:pt x="122" y="98"/>
                        </a:cubicBezTo>
                        <a:cubicBezTo>
                          <a:pt x="128" y="106"/>
                          <a:pt x="131" y="117"/>
                          <a:pt x="131" y="128"/>
                        </a:cubicBezTo>
                        <a:cubicBezTo>
                          <a:pt x="131" y="131"/>
                          <a:pt x="131" y="134"/>
                          <a:pt x="130" y="137"/>
                        </a:cubicBezTo>
                        <a:cubicBezTo>
                          <a:pt x="130" y="140"/>
                          <a:pt x="129" y="143"/>
                          <a:pt x="128" y="146"/>
                        </a:cubicBezTo>
                        <a:cubicBezTo>
                          <a:pt x="127" y="149"/>
                          <a:pt x="126" y="152"/>
                          <a:pt x="125" y="157"/>
                        </a:cubicBezTo>
                        <a:cubicBezTo>
                          <a:pt x="125" y="157"/>
                          <a:pt x="125" y="157"/>
                          <a:pt x="125" y="157"/>
                        </a:cubicBezTo>
                        <a:cubicBezTo>
                          <a:pt x="125" y="158"/>
                          <a:pt x="126" y="159"/>
                          <a:pt x="126" y="160"/>
                        </a:cubicBezTo>
                        <a:cubicBezTo>
                          <a:pt x="126" y="161"/>
                          <a:pt x="127" y="163"/>
                          <a:pt x="127" y="165"/>
                        </a:cubicBezTo>
                        <a:cubicBezTo>
                          <a:pt x="128" y="166"/>
                          <a:pt x="128" y="168"/>
                          <a:pt x="128" y="169"/>
                        </a:cubicBezTo>
                        <a:cubicBezTo>
                          <a:pt x="128" y="169"/>
                          <a:pt x="128" y="169"/>
                          <a:pt x="128" y="169"/>
                        </a:cubicBezTo>
                        <a:cubicBezTo>
                          <a:pt x="127" y="170"/>
                          <a:pt x="127" y="170"/>
                          <a:pt x="127" y="170"/>
                        </a:cubicBezTo>
                        <a:cubicBezTo>
                          <a:pt x="127" y="170"/>
                          <a:pt x="127" y="170"/>
                          <a:pt x="126" y="170"/>
                        </a:cubicBezTo>
                        <a:cubicBezTo>
                          <a:pt x="125" y="170"/>
                          <a:pt x="123" y="169"/>
                          <a:pt x="121" y="169"/>
                        </a:cubicBezTo>
                        <a:cubicBezTo>
                          <a:pt x="120" y="168"/>
                          <a:pt x="119" y="168"/>
                          <a:pt x="119" y="167"/>
                        </a:cubicBezTo>
                        <a:cubicBezTo>
                          <a:pt x="118" y="167"/>
                          <a:pt x="118" y="167"/>
                          <a:pt x="118" y="167"/>
                        </a:cubicBezTo>
                        <a:cubicBezTo>
                          <a:pt x="117" y="167"/>
                          <a:pt x="117" y="167"/>
                          <a:pt x="117" y="167"/>
                        </a:cubicBezTo>
                        <a:cubicBezTo>
                          <a:pt x="117" y="167"/>
                          <a:pt x="117" y="167"/>
                          <a:pt x="116" y="167"/>
                        </a:cubicBezTo>
                        <a:cubicBezTo>
                          <a:pt x="116" y="167"/>
                          <a:pt x="116" y="167"/>
                          <a:pt x="116" y="167"/>
                        </a:cubicBezTo>
                        <a:cubicBezTo>
                          <a:pt x="116" y="167"/>
                          <a:pt x="116" y="167"/>
                          <a:pt x="116" y="167"/>
                        </a:cubicBezTo>
                        <a:cubicBezTo>
                          <a:pt x="111" y="167"/>
                          <a:pt x="108" y="168"/>
                          <a:pt x="105" y="169"/>
                        </a:cubicBezTo>
                        <a:cubicBezTo>
                          <a:pt x="102" y="169"/>
                          <a:pt x="99" y="170"/>
                          <a:pt x="95" y="170"/>
                        </a:cubicBezTo>
                        <a:cubicBezTo>
                          <a:pt x="87" y="171"/>
                          <a:pt x="79" y="172"/>
                          <a:pt x="71" y="173"/>
                        </a:cubicBezTo>
                        <a:cubicBezTo>
                          <a:pt x="68" y="173"/>
                          <a:pt x="64" y="173"/>
                          <a:pt x="61" y="173"/>
                        </a:cubicBezTo>
                        <a:cubicBezTo>
                          <a:pt x="56" y="173"/>
                          <a:pt x="51" y="173"/>
                          <a:pt x="47" y="173"/>
                        </a:cubicBezTo>
                        <a:cubicBezTo>
                          <a:pt x="43" y="172"/>
                          <a:pt x="39" y="172"/>
                          <a:pt x="35" y="172"/>
                        </a:cubicBezTo>
                        <a:cubicBezTo>
                          <a:pt x="31" y="172"/>
                          <a:pt x="26" y="172"/>
                          <a:pt x="21" y="175"/>
                        </a:cubicBezTo>
                        <a:cubicBezTo>
                          <a:pt x="21" y="176"/>
                          <a:pt x="20" y="176"/>
                          <a:pt x="19" y="177"/>
                        </a:cubicBezTo>
                        <a:cubicBezTo>
                          <a:pt x="18" y="177"/>
                          <a:pt x="17" y="177"/>
                          <a:pt x="17" y="177"/>
                        </a:cubicBezTo>
                        <a:cubicBezTo>
                          <a:pt x="17" y="177"/>
                          <a:pt x="17" y="177"/>
                          <a:pt x="17" y="177"/>
                        </a:cubicBezTo>
                        <a:cubicBezTo>
                          <a:pt x="17" y="177"/>
                          <a:pt x="17" y="177"/>
                          <a:pt x="17" y="177"/>
                        </a:cubicBezTo>
                        <a:cubicBezTo>
                          <a:pt x="17" y="175"/>
                          <a:pt x="17" y="174"/>
                          <a:pt x="17" y="173"/>
                        </a:cubicBezTo>
                        <a:cubicBezTo>
                          <a:pt x="16" y="172"/>
                          <a:pt x="16" y="171"/>
                          <a:pt x="16" y="171"/>
                        </a:cubicBezTo>
                        <a:cubicBezTo>
                          <a:pt x="16" y="170"/>
                          <a:pt x="16" y="170"/>
                          <a:pt x="16" y="170"/>
                        </a:cubicBezTo>
                        <a:cubicBezTo>
                          <a:pt x="16" y="170"/>
                          <a:pt x="16" y="169"/>
                          <a:pt x="16" y="169"/>
                        </a:cubicBezTo>
                        <a:cubicBezTo>
                          <a:pt x="13" y="162"/>
                          <a:pt x="11" y="156"/>
                          <a:pt x="9" y="151"/>
                        </a:cubicBezTo>
                        <a:cubicBezTo>
                          <a:pt x="7" y="146"/>
                          <a:pt x="6" y="140"/>
                          <a:pt x="6" y="133"/>
                        </a:cubicBezTo>
                        <a:cubicBezTo>
                          <a:pt x="6" y="132"/>
                          <a:pt x="5" y="131"/>
                          <a:pt x="5" y="130"/>
                        </a:cubicBezTo>
                        <a:cubicBezTo>
                          <a:pt x="5" y="116"/>
                          <a:pt x="9" y="103"/>
                          <a:pt x="16" y="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Freeform 196"/>
                  <p:cNvSpPr>
                    <a:spLocks/>
                  </p:cNvSpPr>
                  <p:nvPr/>
                </p:nvSpPr>
                <p:spPr bwMode="auto">
                  <a:xfrm>
                    <a:off x="4531" y="894"/>
                    <a:ext cx="0" cy="2"/>
                  </a:xfrm>
                  <a:custGeom>
                    <a:avLst/>
                    <a:gdLst>
                      <a:gd name="T0" fmla="*/ 2 h 2"/>
                      <a:gd name="T1" fmla="*/ 2 h 2"/>
                      <a:gd name="T2" fmla="*/ 0 h 2"/>
                      <a:gd name="T3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1" name="Freeform 197"/>
                  <p:cNvSpPr>
                    <a:spLocks noEditPoints="1"/>
                  </p:cNvSpPr>
                  <p:nvPr/>
                </p:nvSpPr>
                <p:spPr bwMode="auto">
                  <a:xfrm>
                    <a:off x="4332" y="719"/>
                    <a:ext cx="126" cy="191"/>
                  </a:xfrm>
                  <a:custGeom>
                    <a:avLst/>
                    <a:gdLst>
                      <a:gd name="T0" fmla="*/ 17 w 53"/>
                      <a:gd name="T1" fmla="*/ 74 h 81"/>
                      <a:gd name="T2" fmla="*/ 24 w 53"/>
                      <a:gd name="T3" fmla="*/ 74 h 81"/>
                      <a:gd name="T4" fmla="*/ 27 w 53"/>
                      <a:gd name="T5" fmla="*/ 81 h 81"/>
                      <a:gd name="T6" fmla="*/ 36 w 53"/>
                      <a:gd name="T7" fmla="*/ 78 h 81"/>
                      <a:gd name="T8" fmla="*/ 37 w 53"/>
                      <a:gd name="T9" fmla="*/ 74 h 81"/>
                      <a:gd name="T10" fmla="*/ 53 w 53"/>
                      <a:gd name="T11" fmla="*/ 56 h 81"/>
                      <a:gd name="T12" fmla="*/ 45 w 53"/>
                      <a:gd name="T13" fmla="*/ 43 h 81"/>
                      <a:gd name="T14" fmla="*/ 31 w 53"/>
                      <a:gd name="T15" fmla="*/ 22 h 81"/>
                      <a:gd name="T16" fmla="*/ 41 w 53"/>
                      <a:gd name="T17" fmla="*/ 28 h 81"/>
                      <a:gd name="T18" fmla="*/ 42 w 53"/>
                      <a:gd name="T19" fmla="*/ 28 h 81"/>
                      <a:gd name="T20" fmla="*/ 44 w 53"/>
                      <a:gd name="T21" fmla="*/ 26 h 81"/>
                      <a:gd name="T22" fmla="*/ 49 w 53"/>
                      <a:gd name="T23" fmla="*/ 20 h 81"/>
                      <a:gd name="T24" fmla="*/ 48 w 53"/>
                      <a:gd name="T25" fmla="*/ 15 h 81"/>
                      <a:gd name="T26" fmla="*/ 32 w 53"/>
                      <a:gd name="T27" fmla="*/ 8 h 81"/>
                      <a:gd name="T28" fmla="*/ 30 w 53"/>
                      <a:gd name="T29" fmla="*/ 2 h 81"/>
                      <a:gd name="T30" fmla="*/ 27 w 53"/>
                      <a:gd name="T31" fmla="*/ 0 h 81"/>
                      <a:gd name="T32" fmla="*/ 17 w 53"/>
                      <a:gd name="T33" fmla="*/ 3 h 81"/>
                      <a:gd name="T34" fmla="*/ 7 w 53"/>
                      <a:gd name="T35" fmla="*/ 17 h 81"/>
                      <a:gd name="T36" fmla="*/ 3 w 53"/>
                      <a:gd name="T37" fmla="*/ 28 h 81"/>
                      <a:gd name="T38" fmla="*/ 20 w 53"/>
                      <a:gd name="T39" fmla="*/ 46 h 81"/>
                      <a:gd name="T40" fmla="*/ 9 w 53"/>
                      <a:gd name="T41" fmla="*/ 56 h 81"/>
                      <a:gd name="T42" fmla="*/ 6 w 53"/>
                      <a:gd name="T43" fmla="*/ 57 h 81"/>
                      <a:gd name="T44" fmla="*/ 0 w 53"/>
                      <a:gd name="T45" fmla="*/ 67 h 81"/>
                      <a:gd name="T46" fmla="*/ 9 w 53"/>
                      <a:gd name="T47" fmla="*/ 61 h 81"/>
                      <a:gd name="T48" fmla="*/ 26 w 53"/>
                      <a:gd name="T49" fmla="*/ 66 h 81"/>
                      <a:gd name="T50" fmla="*/ 24 w 53"/>
                      <a:gd name="T51" fmla="*/ 44 h 81"/>
                      <a:gd name="T52" fmla="*/ 10 w 53"/>
                      <a:gd name="T53" fmla="*/ 35 h 81"/>
                      <a:gd name="T54" fmla="*/ 8 w 53"/>
                      <a:gd name="T55" fmla="*/ 23 h 81"/>
                      <a:gd name="T56" fmla="*/ 20 w 53"/>
                      <a:gd name="T57" fmla="*/ 14 h 81"/>
                      <a:gd name="T58" fmla="*/ 22 w 53"/>
                      <a:gd name="T59" fmla="*/ 5 h 81"/>
                      <a:gd name="T60" fmla="*/ 26 w 53"/>
                      <a:gd name="T61" fmla="*/ 10 h 81"/>
                      <a:gd name="T62" fmla="*/ 28 w 53"/>
                      <a:gd name="T63" fmla="*/ 12 h 81"/>
                      <a:gd name="T64" fmla="*/ 31 w 53"/>
                      <a:gd name="T65" fmla="*/ 13 h 81"/>
                      <a:gd name="T66" fmla="*/ 45 w 53"/>
                      <a:gd name="T67" fmla="*/ 18 h 81"/>
                      <a:gd name="T68" fmla="*/ 41 w 53"/>
                      <a:gd name="T69" fmla="*/ 23 h 81"/>
                      <a:gd name="T70" fmla="*/ 35 w 53"/>
                      <a:gd name="T71" fmla="*/ 20 h 81"/>
                      <a:gd name="T72" fmla="*/ 29 w 53"/>
                      <a:gd name="T73" fmla="*/ 17 h 81"/>
                      <a:gd name="T74" fmla="*/ 26 w 53"/>
                      <a:gd name="T75" fmla="*/ 19 h 81"/>
                      <a:gd name="T76" fmla="*/ 29 w 53"/>
                      <a:gd name="T77" fmla="*/ 40 h 81"/>
                      <a:gd name="T78" fmla="*/ 42 w 53"/>
                      <a:gd name="T79" fmla="*/ 46 h 81"/>
                      <a:gd name="T80" fmla="*/ 48 w 53"/>
                      <a:gd name="T81" fmla="*/ 53 h 81"/>
                      <a:gd name="T82" fmla="*/ 46 w 53"/>
                      <a:gd name="T83" fmla="*/ 63 h 81"/>
                      <a:gd name="T84" fmla="*/ 33 w 53"/>
                      <a:gd name="T85" fmla="*/ 70 h 81"/>
                      <a:gd name="T86" fmla="*/ 32 w 53"/>
                      <a:gd name="T87" fmla="*/ 76 h 81"/>
                      <a:gd name="T88" fmla="*/ 28 w 53"/>
                      <a:gd name="T89" fmla="*/ 72 h 81"/>
                      <a:gd name="T90" fmla="*/ 23 w 53"/>
                      <a:gd name="T91" fmla="*/ 70 h 81"/>
                      <a:gd name="T92" fmla="*/ 9 w 53"/>
                      <a:gd name="T93" fmla="*/ 6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53" h="81">
                        <a:moveTo>
                          <a:pt x="1" y="69"/>
                        </a:moveTo>
                        <a:cubicBezTo>
                          <a:pt x="7" y="72"/>
                          <a:pt x="12" y="73"/>
                          <a:pt x="17" y="74"/>
                        </a:cubicBezTo>
                        <a:cubicBezTo>
                          <a:pt x="19" y="74"/>
                          <a:pt x="21" y="74"/>
                          <a:pt x="23" y="74"/>
                        </a:cubicBezTo>
                        <a:cubicBezTo>
                          <a:pt x="23" y="74"/>
                          <a:pt x="24" y="74"/>
                          <a:pt x="24" y="74"/>
                        </a:cubicBezTo>
                        <a:cubicBezTo>
                          <a:pt x="24" y="76"/>
                          <a:pt x="25" y="78"/>
                          <a:pt x="25" y="79"/>
                        </a:cubicBezTo>
                        <a:cubicBezTo>
                          <a:pt x="25" y="80"/>
                          <a:pt x="26" y="81"/>
                          <a:pt x="27" y="81"/>
                        </a:cubicBezTo>
                        <a:cubicBezTo>
                          <a:pt x="30" y="81"/>
                          <a:pt x="32" y="80"/>
                          <a:pt x="34" y="80"/>
                        </a:cubicBezTo>
                        <a:cubicBezTo>
                          <a:pt x="35" y="80"/>
                          <a:pt x="36" y="79"/>
                          <a:pt x="36" y="78"/>
                        </a:cubicBezTo>
                        <a:cubicBezTo>
                          <a:pt x="36" y="76"/>
                          <a:pt x="36" y="75"/>
                          <a:pt x="36" y="74"/>
                        </a:cubicBezTo>
                        <a:cubicBezTo>
                          <a:pt x="36" y="74"/>
                          <a:pt x="36" y="74"/>
                          <a:pt x="37" y="74"/>
                        </a:cubicBezTo>
                        <a:cubicBezTo>
                          <a:pt x="41" y="72"/>
                          <a:pt x="46" y="70"/>
                          <a:pt x="50" y="66"/>
                        </a:cubicBezTo>
                        <a:cubicBezTo>
                          <a:pt x="52" y="63"/>
                          <a:pt x="53" y="60"/>
                          <a:pt x="53" y="56"/>
                        </a:cubicBezTo>
                        <a:cubicBezTo>
                          <a:pt x="53" y="54"/>
                          <a:pt x="53" y="53"/>
                          <a:pt x="52" y="51"/>
                        </a:cubicBezTo>
                        <a:cubicBezTo>
                          <a:pt x="51" y="47"/>
                          <a:pt x="48" y="45"/>
                          <a:pt x="45" y="43"/>
                        </a:cubicBezTo>
                        <a:cubicBezTo>
                          <a:pt x="41" y="40"/>
                          <a:pt x="37" y="38"/>
                          <a:pt x="32" y="36"/>
                        </a:cubicBezTo>
                        <a:cubicBezTo>
                          <a:pt x="32" y="32"/>
                          <a:pt x="31" y="27"/>
                          <a:pt x="31" y="22"/>
                        </a:cubicBezTo>
                        <a:cubicBezTo>
                          <a:pt x="34" y="24"/>
                          <a:pt x="37" y="26"/>
                          <a:pt x="38" y="27"/>
                        </a:cubicBezTo>
                        <a:cubicBezTo>
                          <a:pt x="39" y="27"/>
                          <a:pt x="40" y="28"/>
                          <a:pt x="41" y="28"/>
                        </a:cubicBezTo>
                        <a:cubicBezTo>
                          <a:pt x="42" y="28"/>
                          <a:pt x="42" y="28"/>
                          <a:pt x="42" y="28"/>
                        </a:cubicBezTo>
                        <a:cubicBezTo>
                          <a:pt x="42" y="28"/>
                          <a:pt x="42" y="28"/>
                          <a:pt x="42" y="28"/>
                        </a:cubicBezTo>
                        <a:cubicBezTo>
                          <a:pt x="42" y="28"/>
                          <a:pt x="43" y="27"/>
                          <a:pt x="43" y="27"/>
                        </a:cubicBezTo>
                        <a:cubicBezTo>
                          <a:pt x="44" y="27"/>
                          <a:pt x="44" y="26"/>
                          <a:pt x="44" y="26"/>
                        </a:cubicBezTo>
                        <a:cubicBezTo>
                          <a:pt x="46" y="24"/>
                          <a:pt x="47" y="23"/>
                          <a:pt x="48" y="21"/>
                        </a:cubicBezTo>
                        <a:cubicBezTo>
                          <a:pt x="48" y="21"/>
                          <a:pt x="48" y="20"/>
                          <a:pt x="49" y="20"/>
                        </a:cubicBezTo>
                        <a:cubicBezTo>
                          <a:pt x="49" y="19"/>
                          <a:pt x="49" y="19"/>
                          <a:pt x="50" y="17"/>
                        </a:cubicBezTo>
                        <a:cubicBezTo>
                          <a:pt x="50" y="17"/>
                          <a:pt x="49" y="16"/>
                          <a:pt x="48" y="15"/>
                        </a:cubicBezTo>
                        <a:cubicBezTo>
                          <a:pt x="46" y="13"/>
                          <a:pt x="42" y="11"/>
                          <a:pt x="38" y="10"/>
                        </a:cubicBezTo>
                        <a:cubicBezTo>
                          <a:pt x="36" y="9"/>
                          <a:pt x="34" y="9"/>
                          <a:pt x="32" y="8"/>
                        </a:cubicBezTo>
                        <a:cubicBezTo>
                          <a:pt x="31" y="8"/>
                          <a:pt x="31" y="8"/>
                          <a:pt x="30" y="8"/>
                        </a:cubicBezTo>
                        <a:cubicBezTo>
                          <a:pt x="30" y="6"/>
                          <a:pt x="30" y="4"/>
                          <a:pt x="30" y="2"/>
                        </a:cubicBezTo>
                        <a:cubicBezTo>
                          <a:pt x="30" y="2"/>
                          <a:pt x="29" y="1"/>
                          <a:pt x="29" y="1"/>
                        </a:cubicBezTo>
                        <a:cubicBezTo>
                          <a:pt x="28" y="0"/>
                          <a:pt x="28" y="0"/>
                          <a:pt x="27" y="0"/>
                        </a:cubicBezTo>
                        <a:cubicBezTo>
                          <a:pt x="24" y="1"/>
                          <a:pt x="22" y="1"/>
                          <a:pt x="19" y="1"/>
                        </a:cubicBezTo>
                        <a:cubicBezTo>
                          <a:pt x="18" y="1"/>
                          <a:pt x="17" y="2"/>
                          <a:pt x="17" y="3"/>
                        </a:cubicBezTo>
                        <a:cubicBezTo>
                          <a:pt x="17" y="6"/>
                          <a:pt x="17" y="8"/>
                          <a:pt x="18" y="10"/>
                        </a:cubicBezTo>
                        <a:cubicBezTo>
                          <a:pt x="14" y="12"/>
                          <a:pt x="10" y="14"/>
                          <a:pt x="7" y="17"/>
                        </a:cubicBezTo>
                        <a:cubicBezTo>
                          <a:pt x="6" y="18"/>
                          <a:pt x="5" y="19"/>
                          <a:pt x="4" y="21"/>
                        </a:cubicBezTo>
                        <a:cubicBezTo>
                          <a:pt x="3" y="23"/>
                          <a:pt x="3" y="25"/>
                          <a:pt x="3" y="28"/>
                        </a:cubicBezTo>
                        <a:cubicBezTo>
                          <a:pt x="3" y="31"/>
                          <a:pt x="4" y="35"/>
                          <a:pt x="7" y="38"/>
                        </a:cubicBezTo>
                        <a:cubicBezTo>
                          <a:pt x="10" y="41"/>
                          <a:pt x="14" y="44"/>
                          <a:pt x="20" y="46"/>
                        </a:cubicBezTo>
                        <a:cubicBezTo>
                          <a:pt x="21" y="51"/>
                          <a:pt x="21" y="56"/>
                          <a:pt x="22" y="62"/>
                        </a:cubicBezTo>
                        <a:cubicBezTo>
                          <a:pt x="18" y="60"/>
                          <a:pt x="13" y="59"/>
                          <a:pt x="9" y="56"/>
                        </a:cubicBezTo>
                        <a:cubicBezTo>
                          <a:pt x="9" y="56"/>
                          <a:pt x="8" y="56"/>
                          <a:pt x="8" y="56"/>
                        </a:cubicBezTo>
                        <a:cubicBezTo>
                          <a:pt x="7" y="56"/>
                          <a:pt x="7" y="57"/>
                          <a:pt x="6" y="57"/>
                        </a:cubicBezTo>
                        <a:cubicBezTo>
                          <a:pt x="5" y="60"/>
                          <a:pt x="3" y="63"/>
                          <a:pt x="1" y="65"/>
                        </a:cubicBezTo>
                        <a:cubicBezTo>
                          <a:pt x="0" y="66"/>
                          <a:pt x="0" y="67"/>
                          <a:pt x="0" y="67"/>
                        </a:cubicBezTo>
                        <a:cubicBezTo>
                          <a:pt x="0" y="68"/>
                          <a:pt x="1" y="69"/>
                          <a:pt x="1" y="69"/>
                        </a:cubicBezTo>
                        <a:close/>
                        <a:moveTo>
                          <a:pt x="9" y="61"/>
                        </a:moveTo>
                        <a:cubicBezTo>
                          <a:pt x="14" y="64"/>
                          <a:pt x="19" y="66"/>
                          <a:pt x="24" y="66"/>
                        </a:cubicBezTo>
                        <a:cubicBezTo>
                          <a:pt x="25" y="67"/>
                          <a:pt x="26" y="66"/>
                          <a:pt x="26" y="66"/>
                        </a:cubicBezTo>
                        <a:cubicBezTo>
                          <a:pt x="27" y="65"/>
                          <a:pt x="27" y="65"/>
                          <a:pt x="27" y="64"/>
                        </a:cubicBezTo>
                        <a:cubicBezTo>
                          <a:pt x="26" y="57"/>
                          <a:pt x="25" y="51"/>
                          <a:pt x="24" y="44"/>
                        </a:cubicBezTo>
                        <a:cubicBezTo>
                          <a:pt x="24" y="43"/>
                          <a:pt x="24" y="42"/>
                          <a:pt x="23" y="42"/>
                        </a:cubicBezTo>
                        <a:cubicBezTo>
                          <a:pt x="16" y="40"/>
                          <a:pt x="12" y="38"/>
                          <a:pt x="10" y="35"/>
                        </a:cubicBezTo>
                        <a:cubicBezTo>
                          <a:pt x="8" y="33"/>
                          <a:pt x="7" y="30"/>
                          <a:pt x="7" y="28"/>
                        </a:cubicBezTo>
                        <a:cubicBezTo>
                          <a:pt x="7" y="26"/>
                          <a:pt x="7" y="24"/>
                          <a:pt x="8" y="23"/>
                        </a:cubicBezTo>
                        <a:cubicBezTo>
                          <a:pt x="9" y="21"/>
                          <a:pt x="9" y="20"/>
                          <a:pt x="10" y="20"/>
                        </a:cubicBezTo>
                        <a:cubicBezTo>
                          <a:pt x="13" y="17"/>
                          <a:pt x="16" y="15"/>
                          <a:pt x="20" y="14"/>
                        </a:cubicBezTo>
                        <a:cubicBezTo>
                          <a:pt x="21" y="14"/>
                          <a:pt x="22" y="13"/>
                          <a:pt x="22" y="12"/>
                        </a:cubicBezTo>
                        <a:cubicBezTo>
                          <a:pt x="22" y="10"/>
                          <a:pt x="22" y="7"/>
                          <a:pt x="22" y="5"/>
                        </a:cubicBezTo>
                        <a:cubicBezTo>
                          <a:pt x="23" y="5"/>
                          <a:pt x="24" y="5"/>
                          <a:pt x="25" y="5"/>
                        </a:cubicBezTo>
                        <a:cubicBezTo>
                          <a:pt x="25" y="7"/>
                          <a:pt x="26" y="8"/>
                          <a:pt x="26" y="10"/>
                        </a:cubicBezTo>
                        <a:cubicBezTo>
                          <a:pt x="26" y="11"/>
                          <a:pt x="26" y="11"/>
                          <a:pt x="26" y="12"/>
                        </a:cubicBezTo>
                        <a:cubicBezTo>
                          <a:pt x="27" y="12"/>
                          <a:pt x="27" y="12"/>
                          <a:pt x="28" y="12"/>
                        </a:cubicBezTo>
                        <a:cubicBezTo>
                          <a:pt x="28" y="12"/>
                          <a:pt x="28" y="12"/>
                          <a:pt x="28" y="12"/>
                        </a:cubicBezTo>
                        <a:cubicBezTo>
                          <a:pt x="29" y="12"/>
                          <a:pt x="30" y="12"/>
                          <a:pt x="31" y="13"/>
                        </a:cubicBezTo>
                        <a:cubicBezTo>
                          <a:pt x="34" y="13"/>
                          <a:pt x="37" y="14"/>
                          <a:pt x="39" y="15"/>
                        </a:cubicBezTo>
                        <a:cubicBezTo>
                          <a:pt x="42" y="16"/>
                          <a:pt x="44" y="17"/>
                          <a:pt x="45" y="18"/>
                        </a:cubicBezTo>
                        <a:cubicBezTo>
                          <a:pt x="45" y="18"/>
                          <a:pt x="45" y="18"/>
                          <a:pt x="44" y="19"/>
                        </a:cubicBezTo>
                        <a:cubicBezTo>
                          <a:pt x="43" y="20"/>
                          <a:pt x="42" y="22"/>
                          <a:pt x="41" y="23"/>
                        </a:cubicBezTo>
                        <a:cubicBezTo>
                          <a:pt x="41" y="23"/>
                          <a:pt x="41" y="23"/>
                          <a:pt x="41" y="23"/>
                        </a:cubicBezTo>
                        <a:cubicBezTo>
                          <a:pt x="40" y="23"/>
                          <a:pt x="37" y="21"/>
                          <a:pt x="35" y="20"/>
                        </a:cubicBezTo>
                        <a:cubicBezTo>
                          <a:pt x="34" y="19"/>
                          <a:pt x="33" y="18"/>
                          <a:pt x="32" y="18"/>
                        </a:cubicBezTo>
                        <a:cubicBezTo>
                          <a:pt x="31" y="17"/>
                          <a:pt x="30" y="17"/>
                          <a:pt x="29" y="17"/>
                        </a:cubicBezTo>
                        <a:cubicBezTo>
                          <a:pt x="28" y="17"/>
                          <a:pt x="28" y="17"/>
                          <a:pt x="27" y="17"/>
                        </a:cubicBezTo>
                        <a:cubicBezTo>
                          <a:pt x="26" y="18"/>
                          <a:pt x="26" y="18"/>
                          <a:pt x="26" y="19"/>
                        </a:cubicBezTo>
                        <a:cubicBezTo>
                          <a:pt x="27" y="25"/>
                          <a:pt x="27" y="32"/>
                          <a:pt x="28" y="38"/>
                        </a:cubicBezTo>
                        <a:cubicBezTo>
                          <a:pt x="28" y="39"/>
                          <a:pt x="28" y="39"/>
                          <a:pt x="29" y="40"/>
                        </a:cubicBezTo>
                        <a:cubicBezTo>
                          <a:pt x="30" y="40"/>
                          <a:pt x="30" y="40"/>
                          <a:pt x="30" y="40"/>
                        </a:cubicBezTo>
                        <a:cubicBezTo>
                          <a:pt x="35" y="42"/>
                          <a:pt x="39" y="44"/>
                          <a:pt x="42" y="46"/>
                        </a:cubicBezTo>
                        <a:cubicBezTo>
                          <a:pt x="45" y="48"/>
                          <a:pt x="47" y="50"/>
                          <a:pt x="48" y="53"/>
                        </a:cubicBezTo>
                        <a:cubicBezTo>
                          <a:pt x="48" y="53"/>
                          <a:pt x="48" y="53"/>
                          <a:pt x="48" y="53"/>
                        </a:cubicBezTo>
                        <a:cubicBezTo>
                          <a:pt x="49" y="54"/>
                          <a:pt x="49" y="55"/>
                          <a:pt x="49" y="56"/>
                        </a:cubicBezTo>
                        <a:cubicBezTo>
                          <a:pt x="49" y="59"/>
                          <a:pt x="48" y="61"/>
                          <a:pt x="46" y="63"/>
                        </a:cubicBezTo>
                        <a:cubicBezTo>
                          <a:pt x="44" y="66"/>
                          <a:pt x="40" y="68"/>
                          <a:pt x="36" y="69"/>
                        </a:cubicBezTo>
                        <a:cubicBezTo>
                          <a:pt x="35" y="70"/>
                          <a:pt x="34" y="70"/>
                          <a:pt x="33" y="70"/>
                        </a:cubicBezTo>
                        <a:cubicBezTo>
                          <a:pt x="32" y="70"/>
                          <a:pt x="31" y="71"/>
                          <a:pt x="31" y="72"/>
                        </a:cubicBezTo>
                        <a:cubicBezTo>
                          <a:pt x="31" y="74"/>
                          <a:pt x="31" y="75"/>
                          <a:pt x="32" y="76"/>
                        </a:cubicBezTo>
                        <a:cubicBezTo>
                          <a:pt x="31" y="76"/>
                          <a:pt x="30" y="76"/>
                          <a:pt x="29" y="76"/>
                        </a:cubicBezTo>
                        <a:cubicBezTo>
                          <a:pt x="28" y="75"/>
                          <a:pt x="28" y="73"/>
                          <a:pt x="28" y="72"/>
                        </a:cubicBezTo>
                        <a:cubicBezTo>
                          <a:pt x="28" y="71"/>
                          <a:pt x="27" y="70"/>
                          <a:pt x="26" y="70"/>
                        </a:cubicBezTo>
                        <a:cubicBezTo>
                          <a:pt x="25" y="70"/>
                          <a:pt x="24" y="70"/>
                          <a:pt x="23" y="70"/>
                        </a:cubicBezTo>
                        <a:cubicBezTo>
                          <a:pt x="19" y="70"/>
                          <a:pt x="13" y="69"/>
                          <a:pt x="6" y="66"/>
                        </a:cubicBezTo>
                        <a:cubicBezTo>
                          <a:pt x="7" y="65"/>
                          <a:pt x="8" y="63"/>
                          <a:pt x="9" y="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2" name="Freeform 198"/>
                  <p:cNvSpPr>
                    <a:spLocks noEditPoints="1"/>
                  </p:cNvSpPr>
                  <p:nvPr/>
                </p:nvSpPr>
                <p:spPr bwMode="auto">
                  <a:xfrm>
                    <a:off x="4361" y="759"/>
                    <a:ext cx="26" cy="47"/>
                  </a:xfrm>
                  <a:custGeom>
                    <a:avLst/>
                    <a:gdLst>
                      <a:gd name="T0" fmla="*/ 9 w 11"/>
                      <a:gd name="T1" fmla="*/ 0 h 20"/>
                      <a:gd name="T2" fmla="*/ 8 w 11"/>
                      <a:gd name="T3" fmla="*/ 0 h 20"/>
                      <a:gd name="T4" fmla="*/ 5 w 11"/>
                      <a:gd name="T5" fmla="*/ 1 h 20"/>
                      <a:gd name="T6" fmla="*/ 2 w 11"/>
                      <a:gd name="T7" fmla="*/ 4 h 20"/>
                      <a:gd name="T8" fmla="*/ 0 w 11"/>
                      <a:gd name="T9" fmla="*/ 9 h 20"/>
                      <a:gd name="T10" fmla="*/ 0 w 11"/>
                      <a:gd name="T11" fmla="*/ 9 h 20"/>
                      <a:gd name="T12" fmla="*/ 2 w 11"/>
                      <a:gd name="T13" fmla="*/ 15 h 20"/>
                      <a:gd name="T14" fmla="*/ 7 w 11"/>
                      <a:gd name="T15" fmla="*/ 19 h 20"/>
                      <a:gd name="T16" fmla="*/ 7 w 11"/>
                      <a:gd name="T17" fmla="*/ 19 h 20"/>
                      <a:gd name="T18" fmla="*/ 8 w 11"/>
                      <a:gd name="T19" fmla="*/ 19 h 20"/>
                      <a:gd name="T20" fmla="*/ 10 w 11"/>
                      <a:gd name="T21" fmla="*/ 19 h 20"/>
                      <a:gd name="T22" fmla="*/ 11 w 11"/>
                      <a:gd name="T23" fmla="*/ 17 h 20"/>
                      <a:gd name="T24" fmla="*/ 10 w 11"/>
                      <a:gd name="T25" fmla="*/ 2 h 20"/>
                      <a:gd name="T26" fmla="*/ 9 w 11"/>
                      <a:gd name="T27" fmla="*/ 0 h 20"/>
                      <a:gd name="T28" fmla="*/ 4 w 11"/>
                      <a:gd name="T29" fmla="*/ 9 h 20"/>
                      <a:gd name="T30" fmla="*/ 4 w 11"/>
                      <a:gd name="T31" fmla="*/ 9 h 20"/>
                      <a:gd name="T32" fmla="*/ 4 w 11"/>
                      <a:gd name="T33" fmla="*/ 8 h 20"/>
                      <a:gd name="T34" fmla="*/ 6 w 11"/>
                      <a:gd name="T35" fmla="*/ 5 h 20"/>
                      <a:gd name="T36" fmla="*/ 7 w 11"/>
                      <a:gd name="T37" fmla="*/ 14 h 20"/>
                      <a:gd name="T38" fmla="*/ 5 w 11"/>
                      <a:gd name="T39" fmla="*/ 12 h 20"/>
                      <a:gd name="T40" fmla="*/ 4 w 11"/>
                      <a:gd name="T41" fmla="*/ 9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1" h="20">
                        <a:moveTo>
                          <a:pt x="9" y="0"/>
                        </a:move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7" y="0"/>
                          <a:pt x="6" y="0"/>
                          <a:pt x="5" y="1"/>
                        </a:cubicBezTo>
                        <a:cubicBezTo>
                          <a:pt x="4" y="2"/>
                          <a:pt x="3" y="3"/>
                          <a:pt x="2" y="4"/>
                        </a:cubicBezTo>
                        <a:cubicBezTo>
                          <a:pt x="0" y="5"/>
                          <a:pt x="0" y="7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12"/>
                          <a:pt x="1" y="14"/>
                          <a:pt x="2" y="15"/>
                        </a:cubicBezTo>
                        <a:cubicBezTo>
                          <a:pt x="3" y="17"/>
                          <a:pt x="5" y="18"/>
                          <a:pt x="7" y="19"/>
                        </a:cubicBezTo>
                        <a:cubicBezTo>
                          <a:pt x="7" y="19"/>
                          <a:pt x="7" y="19"/>
                          <a:pt x="7" y="19"/>
                        </a:cubicBezTo>
                        <a:cubicBezTo>
                          <a:pt x="7" y="19"/>
                          <a:pt x="8" y="19"/>
                          <a:pt x="8" y="19"/>
                        </a:cubicBezTo>
                        <a:cubicBezTo>
                          <a:pt x="9" y="20"/>
                          <a:pt x="10" y="20"/>
                          <a:pt x="10" y="19"/>
                        </a:cubicBezTo>
                        <a:cubicBezTo>
                          <a:pt x="11" y="19"/>
                          <a:pt x="11" y="18"/>
                          <a:pt x="11" y="17"/>
                        </a:cubicBezTo>
                        <a:cubicBezTo>
                          <a:pt x="11" y="12"/>
                          <a:pt x="11" y="7"/>
                          <a:pt x="10" y="2"/>
                        </a:cubicBezTo>
                        <a:cubicBezTo>
                          <a:pt x="10" y="1"/>
                          <a:pt x="10" y="0"/>
                          <a:pt x="9" y="0"/>
                        </a:cubicBezTo>
                        <a:close/>
                        <a:moveTo>
                          <a:pt x="4" y="9"/>
                        </a:move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4" y="9"/>
                          <a:pt x="4" y="8"/>
                          <a:pt x="4" y="8"/>
                        </a:cubicBezTo>
                        <a:cubicBezTo>
                          <a:pt x="5" y="7"/>
                          <a:pt x="5" y="6"/>
                          <a:pt x="6" y="5"/>
                        </a:cubicBezTo>
                        <a:cubicBezTo>
                          <a:pt x="6" y="8"/>
                          <a:pt x="6" y="11"/>
                          <a:pt x="7" y="14"/>
                        </a:cubicBezTo>
                        <a:cubicBezTo>
                          <a:pt x="6" y="13"/>
                          <a:pt x="6" y="13"/>
                          <a:pt x="5" y="12"/>
                        </a:cubicBezTo>
                        <a:cubicBezTo>
                          <a:pt x="4" y="11"/>
                          <a:pt x="4" y="11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3" name="Freeform 199"/>
                  <p:cNvSpPr>
                    <a:spLocks noEditPoints="1"/>
                  </p:cNvSpPr>
                  <p:nvPr/>
                </p:nvSpPr>
                <p:spPr bwMode="auto">
                  <a:xfrm>
                    <a:off x="4401" y="825"/>
                    <a:ext cx="31" cy="52"/>
                  </a:xfrm>
                  <a:custGeom>
                    <a:avLst/>
                    <a:gdLst>
                      <a:gd name="T0" fmla="*/ 2 w 13"/>
                      <a:gd name="T1" fmla="*/ 22 h 22"/>
                      <a:gd name="T2" fmla="*/ 4 w 13"/>
                      <a:gd name="T3" fmla="*/ 22 h 22"/>
                      <a:gd name="T4" fmla="*/ 7 w 13"/>
                      <a:gd name="T5" fmla="*/ 22 h 22"/>
                      <a:gd name="T6" fmla="*/ 11 w 13"/>
                      <a:gd name="T7" fmla="*/ 19 h 22"/>
                      <a:gd name="T8" fmla="*/ 13 w 13"/>
                      <a:gd name="T9" fmla="*/ 15 h 22"/>
                      <a:gd name="T10" fmla="*/ 11 w 13"/>
                      <a:gd name="T11" fmla="*/ 14 h 22"/>
                      <a:gd name="T12" fmla="*/ 13 w 13"/>
                      <a:gd name="T13" fmla="*/ 15 h 22"/>
                      <a:gd name="T14" fmla="*/ 13 w 13"/>
                      <a:gd name="T15" fmla="*/ 13 h 22"/>
                      <a:gd name="T16" fmla="*/ 10 w 13"/>
                      <a:gd name="T17" fmla="*/ 5 h 22"/>
                      <a:gd name="T18" fmla="*/ 3 w 13"/>
                      <a:gd name="T19" fmla="*/ 0 h 22"/>
                      <a:gd name="T20" fmla="*/ 1 w 13"/>
                      <a:gd name="T21" fmla="*/ 1 h 22"/>
                      <a:gd name="T22" fmla="*/ 0 w 13"/>
                      <a:gd name="T23" fmla="*/ 3 h 22"/>
                      <a:gd name="T24" fmla="*/ 1 w 13"/>
                      <a:gd name="T25" fmla="*/ 20 h 22"/>
                      <a:gd name="T26" fmla="*/ 2 w 13"/>
                      <a:gd name="T27" fmla="*/ 22 h 22"/>
                      <a:gd name="T28" fmla="*/ 9 w 13"/>
                      <a:gd name="T29" fmla="*/ 13 h 22"/>
                      <a:gd name="T30" fmla="*/ 9 w 13"/>
                      <a:gd name="T31" fmla="*/ 14 h 22"/>
                      <a:gd name="T32" fmla="*/ 9 w 13"/>
                      <a:gd name="T33" fmla="*/ 14 h 22"/>
                      <a:gd name="T34" fmla="*/ 8 w 13"/>
                      <a:gd name="T35" fmla="*/ 16 h 22"/>
                      <a:gd name="T36" fmla="*/ 5 w 13"/>
                      <a:gd name="T37" fmla="*/ 17 h 22"/>
                      <a:gd name="T38" fmla="*/ 4 w 13"/>
                      <a:gd name="T39" fmla="*/ 7 h 22"/>
                      <a:gd name="T40" fmla="*/ 6 w 13"/>
                      <a:gd name="T41" fmla="*/ 8 h 22"/>
                      <a:gd name="T42" fmla="*/ 9 w 13"/>
                      <a:gd name="T43" fmla="*/ 13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" h="22">
                        <a:moveTo>
                          <a:pt x="2" y="22"/>
                        </a:moveTo>
                        <a:cubicBezTo>
                          <a:pt x="3" y="22"/>
                          <a:pt x="3" y="22"/>
                          <a:pt x="4" y="22"/>
                        </a:cubicBezTo>
                        <a:cubicBezTo>
                          <a:pt x="5" y="22"/>
                          <a:pt x="6" y="22"/>
                          <a:pt x="7" y="22"/>
                        </a:cubicBezTo>
                        <a:cubicBezTo>
                          <a:pt x="8" y="21"/>
                          <a:pt x="9" y="20"/>
                          <a:pt x="11" y="19"/>
                        </a:cubicBezTo>
                        <a:cubicBezTo>
                          <a:pt x="12" y="18"/>
                          <a:pt x="13" y="17"/>
                          <a:pt x="13" y="15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3" y="15"/>
                          <a:pt x="13" y="15"/>
                          <a:pt x="13" y="15"/>
                        </a:cubicBezTo>
                        <a:cubicBezTo>
                          <a:pt x="13" y="14"/>
                          <a:pt x="13" y="14"/>
                          <a:pt x="13" y="13"/>
                        </a:cubicBezTo>
                        <a:cubicBezTo>
                          <a:pt x="13" y="10"/>
                          <a:pt x="11" y="7"/>
                          <a:pt x="10" y="5"/>
                        </a:cubicBezTo>
                        <a:cubicBezTo>
                          <a:pt x="8" y="3"/>
                          <a:pt x="5" y="2"/>
                          <a:pt x="3" y="0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8"/>
                          <a:pt x="1" y="14"/>
                          <a:pt x="1" y="20"/>
                        </a:cubicBezTo>
                        <a:cubicBezTo>
                          <a:pt x="1" y="21"/>
                          <a:pt x="2" y="21"/>
                          <a:pt x="2" y="22"/>
                        </a:cubicBezTo>
                        <a:close/>
                        <a:moveTo>
                          <a:pt x="9" y="13"/>
                        </a:move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9" y="15"/>
                          <a:pt x="8" y="15"/>
                          <a:pt x="8" y="16"/>
                        </a:cubicBezTo>
                        <a:cubicBezTo>
                          <a:pt x="7" y="17"/>
                          <a:pt x="6" y="17"/>
                          <a:pt x="5" y="17"/>
                        </a:cubicBezTo>
                        <a:cubicBezTo>
                          <a:pt x="5" y="14"/>
                          <a:pt x="5" y="10"/>
                          <a:pt x="4" y="7"/>
                        </a:cubicBezTo>
                        <a:cubicBezTo>
                          <a:pt x="5" y="7"/>
                          <a:pt x="6" y="8"/>
                          <a:pt x="6" y="8"/>
                        </a:cubicBezTo>
                        <a:cubicBezTo>
                          <a:pt x="8" y="10"/>
                          <a:pt x="9" y="12"/>
                          <a:pt x="9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4" name="Freeform 200"/>
                  <p:cNvSpPr>
                    <a:spLocks noEditPoints="1"/>
                  </p:cNvSpPr>
                  <p:nvPr/>
                </p:nvSpPr>
                <p:spPr bwMode="auto">
                  <a:xfrm>
                    <a:off x="3052" y="2896"/>
                    <a:ext cx="187" cy="189"/>
                  </a:xfrm>
                  <a:custGeom>
                    <a:avLst/>
                    <a:gdLst>
                      <a:gd name="T0" fmla="*/ 46 w 79"/>
                      <a:gd name="T1" fmla="*/ 80 h 80"/>
                      <a:gd name="T2" fmla="*/ 62 w 79"/>
                      <a:gd name="T3" fmla="*/ 73 h 80"/>
                      <a:gd name="T4" fmla="*/ 79 w 79"/>
                      <a:gd name="T5" fmla="*/ 41 h 80"/>
                      <a:gd name="T6" fmla="*/ 39 w 79"/>
                      <a:gd name="T7" fmla="*/ 0 h 80"/>
                      <a:gd name="T8" fmla="*/ 20 w 79"/>
                      <a:gd name="T9" fmla="*/ 5 h 80"/>
                      <a:gd name="T10" fmla="*/ 7 w 79"/>
                      <a:gd name="T11" fmla="*/ 15 h 80"/>
                      <a:gd name="T12" fmla="*/ 3 w 79"/>
                      <a:gd name="T13" fmla="*/ 55 h 80"/>
                      <a:gd name="T14" fmla="*/ 34 w 79"/>
                      <a:gd name="T15" fmla="*/ 80 h 80"/>
                      <a:gd name="T16" fmla="*/ 46 w 79"/>
                      <a:gd name="T17" fmla="*/ 80 h 80"/>
                      <a:gd name="T18" fmla="*/ 40 w 79"/>
                      <a:gd name="T19" fmla="*/ 75 h 80"/>
                      <a:gd name="T20" fmla="*/ 33 w 79"/>
                      <a:gd name="T21" fmla="*/ 76 h 80"/>
                      <a:gd name="T22" fmla="*/ 35 w 79"/>
                      <a:gd name="T23" fmla="*/ 76 h 80"/>
                      <a:gd name="T24" fmla="*/ 29 w 79"/>
                      <a:gd name="T25" fmla="*/ 71 h 80"/>
                      <a:gd name="T26" fmla="*/ 26 w 79"/>
                      <a:gd name="T27" fmla="*/ 74 h 80"/>
                      <a:gd name="T28" fmla="*/ 25 w 79"/>
                      <a:gd name="T29" fmla="*/ 69 h 80"/>
                      <a:gd name="T30" fmla="*/ 23 w 79"/>
                      <a:gd name="T31" fmla="*/ 73 h 80"/>
                      <a:gd name="T32" fmla="*/ 25 w 79"/>
                      <a:gd name="T33" fmla="*/ 74 h 80"/>
                      <a:gd name="T34" fmla="*/ 32 w 79"/>
                      <a:gd name="T35" fmla="*/ 73 h 80"/>
                      <a:gd name="T36" fmla="*/ 30 w 79"/>
                      <a:gd name="T37" fmla="*/ 76 h 80"/>
                      <a:gd name="T38" fmla="*/ 43 w 79"/>
                      <a:gd name="T39" fmla="*/ 76 h 80"/>
                      <a:gd name="T40" fmla="*/ 42 w 79"/>
                      <a:gd name="T41" fmla="*/ 75 h 80"/>
                      <a:gd name="T42" fmla="*/ 46 w 79"/>
                      <a:gd name="T43" fmla="*/ 76 h 80"/>
                      <a:gd name="T44" fmla="*/ 31 w 79"/>
                      <a:gd name="T45" fmla="*/ 4 h 80"/>
                      <a:gd name="T46" fmla="*/ 74 w 79"/>
                      <a:gd name="T47" fmla="*/ 30 h 80"/>
                      <a:gd name="T48" fmla="*/ 54 w 79"/>
                      <a:gd name="T49" fmla="*/ 72 h 80"/>
                      <a:gd name="T50" fmla="*/ 14 w 79"/>
                      <a:gd name="T51" fmla="*/ 50 h 80"/>
                      <a:gd name="T52" fmla="*/ 31 w 79"/>
                      <a:gd name="T53" fmla="*/ 4 h 80"/>
                      <a:gd name="T54" fmla="*/ 14 w 79"/>
                      <a:gd name="T55" fmla="*/ 57 h 80"/>
                      <a:gd name="T56" fmla="*/ 8 w 79"/>
                      <a:gd name="T57" fmla="*/ 18 h 80"/>
                      <a:gd name="T58" fmla="*/ 11 w 79"/>
                      <a:gd name="T59" fmla="*/ 18 h 80"/>
                      <a:gd name="T60" fmla="*/ 8 w 79"/>
                      <a:gd name="T61" fmla="*/ 18 h 80"/>
                      <a:gd name="T62" fmla="*/ 10 w 79"/>
                      <a:gd name="T63" fmla="*/ 21 h 80"/>
                      <a:gd name="T64" fmla="*/ 6 w 79"/>
                      <a:gd name="T65" fmla="*/ 23 h 80"/>
                      <a:gd name="T66" fmla="*/ 8 w 79"/>
                      <a:gd name="T67" fmla="*/ 27 h 80"/>
                      <a:gd name="T68" fmla="*/ 3 w 79"/>
                      <a:gd name="T69" fmla="*/ 34 h 80"/>
                      <a:gd name="T70" fmla="*/ 5 w 79"/>
                      <a:gd name="T71" fmla="*/ 35 h 80"/>
                      <a:gd name="T72" fmla="*/ 3 w 79"/>
                      <a:gd name="T73" fmla="*/ 38 h 80"/>
                      <a:gd name="T74" fmla="*/ 8 w 79"/>
                      <a:gd name="T75" fmla="*/ 34 h 80"/>
                      <a:gd name="T76" fmla="*/ 3 w 79"/>
                      <a:gd name="T77" fmla="*/ 38 h 80"/>
                      <a:gd name="T78" fmla="*/ 7 w 79"/>
                      <a:gd name="T79" fmla="*/ 51 h 80"/>
                      <a:gd name="T80" fmla="*/ 9 w 79"/>
                      <a:gd name="T81" fmla="*/ 44 h 80"/>
                      <a:gd name="T82" fmla="*/ 11 w 79"/>
                      <a:gd name="T83" fmla="*/ 51 h 80"/>
                      <a:gd name="T84" fmla="*/ 6 w 79"/>
                      <a:gd name="T85" fmla="*/ 54 h 80"/>
                      <a:gd name="T86" fmla="*/ 15 w 79"/>
                      <a:gd name="T87" fmla="*/ 59 h 80"/>
                      <a:gd name="T88" fmla="*/ 12 w 79"/>
                      <a:gd name="T89" fmla="*/ 6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79" h="80">
                        <a:moveTo>
                          <a:pt x="46" y="80"/>
                        </a:moveTo>
                        <a:cubicBezTo>
                          <a:pt x="46" y="80"/>
                          <a:pt x="46" y="80"/>
                          <a:pt x="46" y="80"/>
                        </a:cubicBezTo>
                        <a:cubicBezTo>
                          <a:pt x="46" y="80"/>
                          <a:pt x="46" y="80"/>
                          <a:pt x="46" y="80"/>
                        </a:cubicBezTo>
                        <a:cubicBezTo>
                          <a:pt x="46" y="80"/>
                          <a:pt x="46" y="80"/>
                          <a:pt x="46" y="80"/>
                        </a:cubicBezTo>
                        <a:cubicBezTo>
                          <a:pt x="46" y="80"/>
                          <a:pt x="47" y="80"/>
                          <a:pt x="47" y="79"/>
                        </a:cubicBezTo>
                        <a:cubicBezTo>
                          <a:pt x="51" y="78"/>
                          <a:pt x="57" y="75"/>
                          <a:pt x="62" y="73"/>
                        </a:cubicBezTo>
                        <a:cubicBezTo>
                          <a:pt x="62" y="73"/>
                          <a:pt x="62" y="72"/>
                          <a:pt x="62" y="72"/>
                        </a:cubicBezTo>
                        <a:cubicBezTo>
                          <a:pt x="67" y="69"/>
                          <a:pt x="70" y="66"/>
                          <a:pt x="73" y="62"/>
                        </a:cubicBezTo>
                        <a:cubicBezTo>
                          <a:pt x="77" y="56"/>
                          <a:pt x="79" y="49"/>
                          <a:pt x="79" y="41"/>
                        </a:cubicBezTo>
                        <a:cubicBezTo>
                          <a:pt x="79" y="37"/>
                          <a:pt x="79" y="33"/>
                          <a:pt x="77" y="29"/>
                        </a:cubicBezTo>
                        <a:cubicBezTo>
                          <a:pt x="74" y="21"/>
                          <a:pt x="69" y="14"/>
                          <a:pt x="62" y="8"/>
                        </a:cubicBezTo>
                        <a:cubicBezTo>
                          <a:pt x="56" y="3"/>
                          <a:pt x="48" y="0"/>
                          <a:pt x="39" y="0"/>
                        </a:cubicBezTo>
                        <a:cubicBezTo>
                          <a:pt x="36" y="0"/>
                          <a:pt x="34" y="0"/>
                          <a:pt x="31" y="1"/>
                        </a:cubicBezTo>
                        <a:cubicBezTo>
                          <a:pt x="27" y="2"/>
                          <a:pt x="24" y="3"/>
                          <a:pt x="21" y="5"/>
                        </a:cubicBezTo>
                        <a:cubicBezTo>
                          <a:pt x="21" y="5"/>
                          <a:pt x="20" y="5"/>
                          <a:pt x="20" y="5"/>
                        </a:cubicBezTo>
                        <a:cubicBezTo>
                          <a:pt x="16" y="8"/>
                          <a:pt x="13" y="10"/>
                          <a:pt x="9" y="13"/>
                        </a:cubicBezTo>
                        <a:cubicBezTo>
                          <a:pt x="8" y="13"/>
                          <a:pt x="8" y="14"/>
                          <a:pt x="8" y="14"/>
                        </a:cubicBezTo>
                        <a:cubicBezTo>
                          <a:pt x="7" y="14"/>
                          <a:pt x="7" y="15"/>
                          <a:pt x="7" y="15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2" y="22"/>
                          <a:pt x="0" y="30"/>
                          <a:pt x="0" y="38"/>
                        </a:cubicBezTo>
                        <a:cubicBezTo>
                          <a:pt x="0" y="44"/>
                          <a:pt x="1" y="50"/>
                          <a:pt x="3" y="55"/>
                        </a:cubicBezTo>
                        <a:cubicBezTo>
                          <a:pt x="8" y="68"/>
                          <a:pt x="19" y="77"/>
                          <a:pt x="33" y="80"/>
                        </a:cubicBezTo>
                        <a:cubicBezTo>
                          <a:pt x="33" y="80"/>
                          <a:pt x="33" y="80"/>
                          <a:pt x="33" y="80"/>
                        </a:cubicBezTo>
                        <a:cubicBezTo>
                          <a:pt x="34" y="80"/>
                          <a:pt x="34" y="80"/>
                          <a:pt x="34" y="80"/>
                        </a:cubicBezTo>
                        <a:cubicBezTo>
                          <a:pt x="36" y="80"/>
                          <a:pt x="38" y="80"/>
                          <a:pt x="40" y="80"/>
                        </a:cubicBezTo>
                        <a:cubicBezTo>
                          <a:pt x="42" y="80"/>
                          <a:pt x="43" y="80"/>
                          <a:pt x="45" y="80"/>
                        </a:cubicBezTo>
                        <a:cubicBezTo>
                          <a:pt x="45" y="80"/>
                          <a:pt x="45" y="80"/>
                          <a:pt x="46" y="80"/>
                        </a:cubicBezTo>
                        <a:close/>
                        <a:moveTo>
                          <a:pt x="37" y="77"/>
                        </a:moveTo>
                        <a:cubicBezTo>
                          <a:pt x="37" y="76"/>
                          <a:pt x="37" y="75"/>
                          <a:pt x="38" y="75"/>
                        </a:cubicBezTo>
                        <a:cubicBezTo>
                          <a:pt x="39" y="75"/>
                          <a:pt x="39" y="75"/>
                          <a:pt x="40" y="75"/>
                        </a:cubicBezTo>
                        <a:cubicBezTo>
                          <a:pt x="40" y="76"/>
                          <a:pt x="39" y="76"/>
                          <a:pt x="39" y="77"/>
                        </a:cubicBezTo>
                        <a:cubicBezTo>
                          <a:pt x="38" y="77"/>
                          <a:pt x="37" y="77"/>
                          <a:pt x="37" y="77"/>
                        </a:cubicBezTo>
                        <a:close/>
                        <a:moveTo>
                          <a:pt x="33" y="76"/>
                        </a:moveTo>
                        <a:cubicBezTo>
                          <a:pt x="34" y="75"/>
                          <a:pt x="34" y="75"/>
                          <a:pt x="35" y="74"/>
                        </a:cubicBezTo>
                        <a:cubicBezTo>
                          <a:pt x="35" y="74"/>
                          <a:pt x="36" y="74"/>
                          <a:pt x="36" y="74"/>
                        </a:cubicBezTo>
                        <a:cubicBezTo>
                          <a:pt x="36" y="75"/>
                          <a:pt x="35" y="76"/>
                          <a:pt x="35" y="76"/>
                        </a:cubicBezTo>
                        <a:cubicBezTo>
                          <a:pt x="34" y="76"/>
                          <a:pt x="34" y="76"/>
                          <a:pt x="33" y="76"/>
                        </a:cubicBezTo>
                        <a:close/>
                        <a:moveTo>
                          <a:pt x="26" y="74"/>
                        </a:moveTo>
                        <a:cubicBezTo>
                          <a:pt x="27" y="73"/>
                          <a:pt x="28" y="72"/>
                          <a:pt x="29" y="71"/>
                        </a:cubicBezTo>
                        <a:cubicBezTo>
                          <a:pt x="29" y="71"/>
                          <a:pt x="30" y="72"/>
                          <a:pt x="30" y="72"/>
                        </a:cubicBezTo>
                        <a:cubicBezTo>
                          <a:pt x="30" y="73"/>
                          <a:pt x="29" y="74"/>
                          <a:pt x="28" y="75"/>
                        </a:cubicBezTo>
                        <a:cubicBezTo>
                          <a:pt x="28" y="75"/>
                          <a:pt x="27" y="75"/>
                          <a:pt x="26" y="74"/>
                        </a:cubicBezTo>
                        <a:close/>
                        <a:moveTo>
                          <a:pt x="17" y="69"/>
                        </a:moveTo>
                        <a:cubicBezTo>
                          <a:pt x="18" y="67"/>
                          <a:pt x="19" y="66"/>
                          <a:pt x="20" y="65"/>
                        </a:cubicBezTo>
                        <a:cubicBezTo>
                          <a:pt x="21" y="66"/>
                          <a:pt x="23" y="67"/>
                          <a:pt x="25" y="69"/>
                        </a:cubicBezTo>
                        <a:cubicBezTo>
                          <a:pt x="24" y="70"/>
                          <a:pt x="23" y="71"/>
                          <a:pt x="22" y="72"/>
                        </a:cubicBezTo>
                        <a:cubicBezTo>
                          <a:pt x="20" y="71"/>
                          <a:pt x="18" y="70"/>
                          <a:pt x="17" y="69"/>
                        </a:cubicBezTo>
                        <a:close/>
                        <a:moveTo>
                          <a:pt x="23" y="73"/>
                        </a:moveTo>
                        <a:cubicBezTo>
                          <a:pt x="24" y="72"/>
                          <a:pt x="25" y="71"/>
                          <a:pt x="26" y="69"/>
                        </a:cubicBezTo>
                        <a:cubicBezTo>
                          <a:pt x="26" y="70"/>
                          <a:pt x="27" y="70"/>
                          <a:pt x="27" y="70"/>
                        </a:cubicBezTo>
                        <a:cubicBezTo>
                          <a:pt x="26" y="72"/>
                          <a:pt x="25" y="73"/>
                          <a:pt x="25" y="74"/>
                        </a:cubicBezTo>
                        <a:cubicBezTo>
                          <a:pt x="24" y="73"/>
                          <a:pt x="24" y="73"/>
                          <a:pt x="23" y="73"/>
                        </a:cubicBezTo>
                        <a:close/>
                        <a:moveTo>
                          <a:pt x="30" y="76"/>
                        </a:moveTo>
                        <a:cubicBezTo>
                          <a:pt x="31" y="75"/>
                          <a:pt x="31" y="74"/>
                          <a:pt x="32" y="73"/>
                        </a:cubicBezTo>
                        <a:cubicBezTo>
                          <a:pt x="32" y="73"/>
                          <a:pt x="33" y="73"/>
                          <a:pt x="33" y="73"/>
                        </a:cubicBezTo>
                        <a:cubicBezTo>
                          <a:pt x="32" y="74"/>
                          <a:pt x="32" y="75"/>
                          <a:pt x="31" y="76"/>
                        </a:cubicBezTo>
                        <a:cubicBezTo>
                          <a:pt x="31" y="76"/>
                          <a:pt x="31" y="76"/>
                          <a:pt x="30" y="76"/>
                        </a:cubicBezTo>
                        <a:close/>
                        <a:moveTo>
                          <a:pt x="42" y="75"/>
                        </a:moveTo>
                        <a:cubicBezTo>
                          <a:pt x="42" y="76"/>
                          <a:pt x="43" y="76"/>
                          <a:pt x="44" y="76"/>
                        </a:cubicBezTo>
                        <a:cubicBezTo>
                          <a:pt x="44" y="76"/>
                          <a:pt x="44" y="76"/>
                          <a:pt x="43" y="76"/>
                        </a:cubicBezTo>
                        <a:cubicBezTo>
                          <a:pt x="43" y="76"/>
                          <a:pt x="43" y="76"/>
                          <a:pt x="43" y="77"/>
                        </a:cubicBezTo>
                        <a:cubicBezTo>
                          <a:pt x="42" y="77"/>
                          <a:pt x="41" y="77"/>
                          <a:pt x="41" y="77"/>
                        </a:cubicBezTo>
                        <a:cubicBezTo>
                          <a:pt x="41" y="76"/>
                          <a:pt x="41" y="76"/>
                          <a:pt x="42" y="75"/>
                        </a:cubicBezTo>
                        <a:close/>
                        <a:moveTo>
                          <a:pt x="47" y="76"/>
                        </a:moveTo>
                        <a:cubicBezTo>
                          <a:pt x="46" y="76"/>
                          <a:pt x="46" y="76"/>
                          <a:pt x="45" y="76"/>
                        </a:cubicBezTo>
                        <a:cubicBezTo>
                          <a:pt x="45" y="76"/>
                          <a:pt x="46" y="76"/>
                          <a:pt x="46" y="76"/>
                        </a:cubicBezTo>
                        <a:cubicBezTo>
                          <a:pt x="46" y="76"/>
                          <a:pt x="46" y="76"/>
                          <a:pt x="47" y="76"/>
                        </a:cubicBezTo>
                        <a:close/>
                        <a:moveTo>
                          <a:pt x="31" y="4"/>
                        </a:moveTo>
                        <a:cubicBezTo>
                          <a:pt x="31" y="4"/>
                          <a:pt x="31" y="4"/>
                          <a:pt x="31" y="4"/>
                        </a:cubicBezTo>
                        <a:cubicBezTo>
                          <a:pt x="34" y="4"/>
                          <a:pt x="37" y="3"/>
                          <a:pt x="39" y="3"/>
                        </a:cubicBezTo>
                        <a:cubicBezTo>
                          <a:pt x="47" y="3"/>
                          <a:pt x="54" y="6"/>
                          <a:pt x="60" y="11"/>
                        </a:cubicBezTo>
                        <a:cubicBezTo>
                          <a:pt x="66" y="16"/>
                          <a:pt x="71" y="23"/>
                          <a:pt x="74" y="30"/>
                        </a:cubicBezTo>
                        <a:cubicBezTo>
                          <a:pt x="75" y="34"/>
                          <a:pt x="76" y="37"/>
                          <a:pt x="76" y="41"/>
                        </a:cubicBezTo>
                        <a:cubicBezTo>
                          <a:pt x="76" y="48"/>
                          <a:pt x="74" y="55"/>
                          <a:pt x="70" y="60"/>
                        </a:cubicBezTo>
                        <a:cubicBezTo>
                          <a:pt x="66" y="66"/>
                          <a:pt x="61" y="70"/>
                          <a:pt x="54" y="72"/>
                        </a:cubicBezTo>
                        <a:cubicBezTo>
                          <a:pt x="54" y="72"/>
                          <a:pt x="54" y="72"/>
                          <a:pt x="54" y="72"/>
                        </a:cubicBezTo>
                        <a:cubicBezTo>
                          <a:pt x="52" y="72"/>
                          <a:pt x="49" y="73"/>
                          <a:pt x="47" y="73"/>
                        </a:cubicBezTo>
                        <a:cubicBezTo>
                          <a:pt x="33" y="73"/>
                          <a:pt x="19" y="63"/>
                          <a:pt x="14" y="50"/>
                        </a:cubicBezTo>
                        <a:cubicBezTo>
                          <a:pt x="12" y="45"/>
                          <a:pt x="11" y="40"/>
                          <a:pt x="11" y="34"/>
                        </a:cubicBezTo>
                        <a:cubicBezTo>
                          <a:pt x="11" y="27"/>
                          <a:pt x="13" y="21"/>
                          <a:pt x="16" y="15"/>
                        </a:cubicBezTo>
                        <a:cubicBezTo>
                          <a:pt x="19" y="10"/>
                          <a:pt x="24" y="6"/>
                          <a:pt x="31" y="4"/>
                        </a:cubicBezTo>
                        <a:close/>
                        <a:moveTo>
                          <a:pt x="9" y="59"/>
                        </a:moveTo>
                        <a:cubicBezTo>
                          <a:pt x="10" y="58"/>
                          <a:pt x="11" y="56"/>
                          <a:pt x="12" y="55"/>
                        </a:cubicBezTo>
                        <a:cubicBezTo>
                          <a:pt x="13" y="56"/>
                          <a:pt x="13" y="56"/>
                          <a:pt x="14" y="57"/>
                        </a:cubicBezTo>
                        <a:cubicBezTo>
                          <a:pt x="13" y="59"/>
                          <a:pt x="12" y="61"/>
                          <a:pt x="11" y="63"/>
                        </a:cubicBezTo>
                        <a:cubicBezTo>
                          <a:pt x="10" y="62"/>
                          <a:pt x="9" y="61"/>
                          <a:pt x="9" y="59"/>
                        </a:cubicBezTo>
                        <a:close/>
                        <a:moveTo>
                          <a:pt x="8" y="18"/>
                        </a:moveTo>
                        <a:cubicBezTo>
                          <a:pt x="10" y="18"/>
                          <a:pt x="11" y="17"/>
                          <a:pt x="11" y="17"/>
                        </a:cubicBezTo>
                        <a:cubicBezTo>
                          <a:pt x="11" y="17"/>
                          <a:pt x="12" y="17"/>
                          <a:pt x="12" y="16"/>
                        </a:cubicBezTo>
                        <a:cubicBezTo>
                          <a:pt x="11" y="17"/>
                          <a:pt x="11" y="18"/>
                          <a:pt x="11" y="18"/>
                        </a:cubicBezTo>
                        <a:cubicBezTo>
                          <a:pt x="10" y="19"/>
                          <a:pt x="9" y="19"/>
                          <a:pt x="9" y="20"/>
                        </a:cubicBezTo>
                        <a:cubicBezTo>
                          <a:pt x="8" y="20"/>
                          <a:pt x="8" y="20"/>
                          <a:pt x="7" y="21"/>
                        </a:cubicBezTo>
                        <a:cubicBezTo>
                          <a:pt x="8" y="20"/>
                          <a:pt x="8" y="19"/>
                          <a:pt x="8" y="18"/>
                        </a:cubicBezTo>
                        <a:close/>
                        <a:moveTo>
                          <a:pt x="6" y="23"/>
                        </a:moveTo>
                        <a:cubicBezTo>
                          <a:pt x="7" y="23"/>
                          <a:pt x="8" y="22"/>
                          <a:pt x="10" y="21"/>
                        </a:cubicBezTo>
                        <a:cubicBezTo>
                          <a:pt x="10" y="21"/>
                          <a:pt x="10" y="21"/>
                          <a:pt x="10" y="21"/>
                        </a:cubicBezTo>
                        <a:cubicBezTo>
                          <a:pt x="10" y="22"/>
                          <a:pt x="9" y="23"/>
                          <a:pt x="9" y="24"/>
                        </a:cubicBezTo>
                        <a:cubicBezTo>
                          <a:pt x="8" y="25"/>
                          <a:pt x="6" y="26"/>
                          <a:pt x="5" y="27"/>
                        </a:cubicBezTo>
                        <a:cubicBezTo>
                          <a:pt x="5" y="26"/>
                          <a:pt x="5" y="25"/>
                          <a:pt x="6" y="23"/>
                        </a:cubicBezTo>
                        <a:close/>
                        <a:moveTo>
                          <a:pt x="4" y="29"/>
                        </a:moveTo>
                        <a:cubicBezTo>
                          <a:pt x="6" y="28"/>
                          <a:pt x="7" y="27"/>
                          <a:pt x="9" y="26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7" y="28"/>
                          <a:pt x="5" y="30"/>
                          <a:pt x="4" y="31"/>
                        </a:cubicBezTo>
                        <a:cubicBezTo>
                          <a:pt x="4" y="30"/>
                          <a:pt x="4" y="30"/>
                          <a:pt x="4" y="29"/>
                        </a:cubicBezTo>
                        <a:close/>
                        <a:moveTo>
                          <a:pt x="3" y="34"/>
                        </a:moveTo>
                        <a:cubicBezTo>
                          <a:pt x="5" y="32"/>
                          <a:pt x="6" y="31"/>
                          <a:pt x="8" y="30"/>
                        </a:cubicBezTo>
                        <a:cubicBezTo>
                          <a:pt x="8" y="30"/>
                          <a:pt x="8" y="31"/>
                          <a:pt x="8" y="32"/>
                        </a:cubicBezTo>
                        <a:cubicBezTo>
                          <a:pt x="7" y="33"/>
                          <a:pt x="6" y="34"/>
                          <a:pt x="5" y="35"/>
                        </a:cubicBezTo>
                        <a:cubicBezTo>
                          <a:pt x="4" y="35"/>
                          <a:pt x="4" y="36"/>
                          <a:pt x="3" y="36"/>
                        </a:cubicBezTo>
                        <a:cubicBezTo>
                          <a:pt x="3" y="35"/>
                          <a:pt x="3" y="34"/>
                          <a:pt x="3" y="34"/>
                        </a:cubicBezTo>
                        <a:close/>
                        <a:moveTo>
                          <a:pt x="3" y="38"/>
                        </a:moveTo>
                        <a:cubicBezTo>
                          <a:pt x="4" y="38"/>
                          <a:pt x="5" y="37"/>
                          <a:pt x="6" y="36"/>
                        </a:cubicBezTo>
                        <a:cubicBezTo>
                          <a:pt x="7" y="35"/>
                          <a:pt x="7" y="35"/>
                          <a:pt x="8" y="34"/>
                        </a:cubicBezTo>
                        <a:cubicBezTo>
                          <a:pt x="8" y="34"/>
                          <a:pt x="8" y="34"/>
                          <a:pt x="8" y="34"/>
                        </a:cubicBezTo>
                        <a:cubicBezTo>
                          <a:pt x="8" y="37"/>
                          <a:pt x="8" y="39"/>
                          <a:pt x="8" y="42"/>
                        </a:cubicBezTo>
                        <a:cubicBezTo>
                          <a:pt x="7" y="43"/>
                          <a:pt x="5" y="45"/>
                          <a:pt x="4" y="46"/>
                        </a:cubicBezTo>
                        <a:cubicBezTo>
                          <a:pt x="3" y="44"/>
                          <a:pt x="3" y="41"/>
                          <a:pt x="3" y="38"/>
                        </a:cubicBezTo>
                        <a:close/>
                        <a:moveTo>
                          <a:pt x="9" y="44"/>
                        </a:moveTo>
                        <a:cubicBezTo>
                          <a:pt x="9" y="45"/>
                          <a:pt x="9" y="46"/>
                          <a:pt x="10" y="48"/>
                        </a:cubicBezTo>
                        <a:cubicBezTo>
                          <a:pt x="9" y="48"/>
                          <a:pt x="8" y="50"/>
                          <a:pt x="7" y="51"/>
                        </a:cubicBezTo>
                        <a:cubicBezTo>
                          <a:pt x="6" y="51"/>
                          <a:pt x="6" y="52"/>
                          <a:pt x="5" y="52"/>
                        </a:cubicBezTo>
                        <a:cubicBezTo>
                          <a:pt x="5" y="51"/>
                          <a:pt x="5" y="50"/>
                          <a:pt x="4" y="48"/>
                        </a:cubicBezTo>
                        <a:cubicBezTo>
                          <a:pt x="6" y="47"/>
                          <a:pt x="7" y="45"/>
                          <a:pt x="9" y="44"/>
                        </a:cubicBezTo>
                        <a:close/>
                        <a:moveTo>
                          <a:pt x="7" y="53"/>
                        </a:moveTo>
                        <a:cubicBezTo>
                          <a:pt x="7" y="52"/>
                          <a:pt x="9" y="51"/>
                          <a:pt x="10" y="49"/>
                        </a:cubicBezTo>
                        <a:cubicBezTo>
                          <a:pt x="10" y="50"/>
                          <a:pt x="11" y="51"/>
                          <a:pt x="11" y="51"/>
                        </a:cubicBezTo>
                        <a:cubicBezTo>
                          <a:pt x="11" y="52"/>
                          <a:pt x="11" y="52"/>
                          <a:pt x="12" y="53"/>
                        </a:cubicBezTo>
                        <a:cubicBezTo>
                          <a:pt x="10" y="55"/>
                          <a:pt x="9" y="56"/>
                          <a:pt x="8" y="58"/>
                        </a:cubicBezTo>
                        <a:cubicBezTo>
                          <a:pt x="7" y="57"/>
                          <a:pt x="7" y="55"/>
                          <a:pt x="6" y="54"/>
                        </a:cubicBezTo>
                        <a:cubicBezTo>
                          <a:pt x="6" y="54"/>
                          <a:pt x="6" y="54"/>
                          <a:pt x="7" y="53"/>
                        </a:cubicBezTo>
                        <a:close/>
                        <a:moveTo>
                          <a:pt x="12" y="64"/>
                        </a:moveTo>
                        <a:cubicBezTo>
                          <a:pt x="13" y="62"/>
                          <a:pt x="14" y="61"/>
                          <a:pt x="15" y="59"/>
                        </a:cubicBezTo>
                        <a:cubicBezTo>
                          <a:pt x="16" y="61"/>
                          <a:pt x="17" y="62"/>
                          <a:pt x="19" y="63"/>
                        </a:cubicBezTo>
                        <a:cubicBezTo>
                          <a:pt x="18" y="65"/>
                          <a:pt x="16" y="66"/>
                          <a:pt x="15" y="68"/>
                        </a:cubicBezTo>
                        <a:cubicBezTo>
                          <a:pt x="14" y="67"/>
                          <a:pt x="13" y="65"/>
                          <a:pt x="12" y="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5" name="Freeform 201"/>
                  <p:cNvSpPr>
                    <a:spLocks noEditPoints="1"/>
                  </p:cNvSpPr>
                  <p:nvPr/>
                </p:nvSpPr>
                <p:spPr bwMode="auto">
                  <a:xfrm>
                    <a:off x="3085" y="2912"/>
                    <a:ext cx="139" cy="147"/>
                  </a:xfrm>
                  <a:custGeom>
                    <a:avLst/>
                    <a:gdLst>
                      <a:gd name="T0" fmla="*/ 3 w 59"/>
                      <a:gd name="T1" fmla="*/ 42 h 62"/>
                      <a:gd name="T2" fmla="*/ 39 w 59"/>
                      <a:gd name="T3" fmla="*/ 61 h 62"/>
                      <a:gd name="T4" fmla="*/ 59 w 59"/>
                      <a:gd name="T5" fmla="*/ 34 h 62"/>
                      <a:gd name="T6" fmla="*/ 45 w 59"/>
                      <a:gd name="T7" fmla="*/ 7 h 62"/>
                      <a:gd name="T8" fmla="*/ 19 w 59"/>
                      <a:gd name="T9" fmla="*/ 1 h 62"/>
                      <a:gd name="T10" fmla="*/ 5 w 59"/>
                      <a:gd name="T11" fmla="*/ 11 h 62"/>
                      <a:gd name="T12" fmla="*/ 48 w 59"/>
                      <a:gd name="T13" fmla="*/ 15 h 62"/>
                      <a:gd name="T14" fmla="*/ 44 w 59"/>
                      <a:gd name="T15" fmla="*/ 12 h 62"/>
                      <a:gd name="T16" fmla="*/ 48 w 59"/>
                      <a:gd name="T17" fmla="*/ 15 h 62"/>
                      <a:gd name="T18" fmla="*/ 51 w 59"/>
                      <a:gd name="T19" fmla="*/ 19 h 62"/>
                      <a:gd name="T20" fmla="*/ 48 w 59"/>
                      <a:gd name="T21" fmla="*/ 17 h 62"/>
                      <a:gd name="T22" fmla="*/ 52 w 59"/>
                      <a:gd name="T23" fmla="*/ 21 h 62"/>
                      <a:gd name="T24" fmla="*/ 53 w 59"/>
                      <a:gd name="T25" fmla="*/ 25 h 62"/>
                      <a:gd name="T26" fmla="*/ 52 w 59"/>
                      <a:gd name="T27" fmla="*/ 21 h 62"/>
                      <a:gd name="T28" fmla="*/ 56 w 59"/>
                      <a:gd name="T29" fmla="*/ 34 h 62"/>
                      <a:gd name="T30" fmla="*/ 55 w 59"/>
                      <a:gd name="T31" fmla="*/ 31 h 62"/>
                      <a:gd name="T32" fmla="*/ 56 w 59"/>
                      <a:gd name="T33" fmla="*/ 34 h 62"/>
                      <a:gd name="T34" fmla="*/ 55 w 59"/>
                      <a:gd name="T35" fmla="*/ 37 h 62"/>
                      <a:gd name="T36" fmla="*/ 55 w 59"/>
                      <a:gd name="T37" fmla="*/ 38 h 62"/>
                      <a:gd name="T38" fmla="*/ 55 w 59"/>
                      <a:gd name="T39" fmla="*/ 29 h 62"/>
                      <a:gd name="T40" fmla="*/ 54 w 59"/>
                      <a:gd name="T41" fmla="*/ 26 h 62"/>
                      <a:gd name="T42" fmla="*/ 55 w 59"/>
                      <a:gd name="T43" fmla="*/ 24 h 62"/>
                      <a:gd name="T44" fmla="*/ 56 w 59"/>
                      <a:gd name="T45" fmla="*/ 24 h 62"/>
                      <a:gd name="T46" fmla="*/ 44 w 59"/>
                      <a:gd name="T47" fmla="*/ 10 h 62"/>
                      <a:gd name="T48" fmla="*/ 41 w 59"/>
                      <a:gd name="T49" fmla="*/ 9 h 62"/>
                      <a:gd name="T50" fmla="*/ 41 w 59"/>
                      <a:gd name="T51" fmla="*/ 8 h 62"/>
                      <a:gd name="T52" fmla="*/ 44 w 59"/>
                      <a:gd name="T53" fmla="*/ 10 h 62"/>
                      <a:gd name="T54" fmla="*/ 30 w 59"/>
                      <a:gd name="T55" fmla="*/ 4 h 62"/>
                      <a:gd name="T56" fmla="*/ 31 w 59"/>
                      <a:gd name="T57" fmla="*/ 4 h 62"/>
                      <a:gd name="T58" fmla="*/ 35 w 59"/>
                      <a:gd name="T59" fmla="*/ 5 h 62"/>
                      <a:gd name="T60" fmla="*/ 32 w 59"/>
                      <a:gd name="T61" fmla="*/ 4 h 62"/>
                      <a:gd name="T62" fmla="*/ 36 w 59"/>
                      <a:gd name="T63" fmla="*/ 5 h 62"/>
                      <a:gd name="T64" fmla="*/ 39 w 59"/>
                      <a:gd name="T65" fmla="*/ 8 h 62"/>
                      <a:gd name="T66" fmla="*/ 36 w 59"/>
                      <a:gd name="T67" fmla="*/ 5 h 62"/>
                      <a:gd name="T68" fmla="*/ 12 w 59"/>
                      <a:gd name="T69" fmla="*/ 8 h 62"/>
                      <a:gd name="T70" fmla="*/ 16 w 59"/>
                      <a:gd name="T71" fmla="*/ 6 h 62"/>
                      <a:gd name="T72" fmla="*/ 22 w 59"/>
                      <a:gd name="T73" fmla="*/ 6 h 62"/>
                      <a:gd name="T74" fmla="*/ 41 w 59"/>
                      <a:gd name="T75" fmla="*/ 13 h 62"/>
                      <a:gd name="T76" fmla="*/ 42 w 59"/>
                      <a:gd name="T77" fmla="*/ 14 h 62"/>
                      <a:gd name="T78" fmla="*/ 52 w 59"/>
                      <a:gd name="T79" fmla="*/ 36 h 62"/>
                      <a:gd name="T80" fmla="*/ 44 w 59"/>
                      <a:gd name="T81" fmla="*/ 56 h 62"/>
                      <a:gd name="T82" fmla="*/ 32 w 59"/>
                      <a:gd name="T83" fmla="*/ 59 h 62"/>
                      <a:gd name="T84" fmla="*/ 3 w 59"/>
                      <a:gd name="T85" fmla="*/ 28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59" h="62">
                        <a:moveTo>
                          <a:pt x="0" y="28"/>
                        </a:moveTo>
                        <a:cubicBezTo>
                          <a:pt x="0" y="33"/>
                          <a:pt x="1" y="38"/>
                          <a:pt x="3" y="42"/>
                        </a:cubicBezTo>
                        <a:cubicBezTo>
                          <a:pt x="7" y="54"/>
                          <a:pt x="20" y="62"/>
                          <a:pt x="32" y="62"/>
                        </a:cubicBezTo>
                        <a:cubicBezTo>
                          <a:pt x="35" y="62"/>
                          <a:pt x="37" y="62"/>
                          <a:pt x="39" y="61"/>
                        </a:cubicBezTo>
                        <a:cubicBezTo>
                          <a:pt x="45" y="60"/>
                          <a:pt x="50" y="56"/>
                          <a:pt x="54" y="51"/>
                        </a:cubicBezTo>
                        <a:cubicBezTo>
                          <a:pt x="57" y="46"/>
                          <a:pt x="59" y="40"/>
                          <a:pt x="59" y="34"/>
                        </a:cubicBezTo>
                        <a:cubicBezTo>
                          <a:pt x="59" y="30"/>
                          <a:pt x="58" y="27"/>
                          <a:pt x="57" y="24"/>
                        </a:cubicBezTo>
                        <a:cubicBezTo>
                          <a:pt x="55" y="17"/>
                          <a:pt x="50" y="11"/>
                          <a:pt x="45" y="7"/>
                        </a:cubicBezTo>
                        <a:cubicBezTo>
                          <a:pt x="40" y="2"/>
                          <a:pt x="33" y="0"/>
                          <a:pt x="26" y="0"/>
                        </a:cubicBezTo>
                        <a:cubicBezTo>
                          <a:pt x="24" y="0"/>
                          <a:pt x="21" y="0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2" y="2"/>
                          <a:pt x="8" y="6"/>
                          <a:pt x="5" y="11"/>
                        </a:cubicBezTo>
                        <a:cubicBezTo>
                          <a:pt x="2" y="16"/>
                          <a:pt x="0" y="22"/>
                          <a:pt x="0" y="28"/>
                        </a:cubicBezTo>
                        <a:close/>
                        <a:moveTo>
                          <a:pt x="48" y="15"/>
                        </a:moveTo>
                        <a:cubicBezTo>
                          <a:pt x="48" y="15"/>
                          <a:pt x="48" y="15"/>
                          <a:pt x="47" y="15"/>
                        </a:cubicBezTo>
                        <a:cubicBezTo>
                          <a:pt x="46" y="14"/>
                          <a:pt x="45" y="13"/>
                          <a:pt x="44" y="12"/>
                        </a:cubicBezTo>
                        <a:cubicBezTo>
                          <a:pt x="45" y="12"/>
                          <a:pt x="45" y="11"/>
                          <a:pt x="45" y="11"/>
                        </a:cubicBezTo>
                        <a:cubicBezTo>
                          <a:pt x="46" y="12"/>
                          <a:pt x="47" y="13"/>
                          <a:pt x="48" y="15"/>
                        </a:cubicBezTo>
                        <a:close/>
                        <a:moveTo>
                          <a:pt x="49" y="16"/>
                        </a:moveTo>
                        <a:cubicBezTo>
                          <a:pt x="50" y="17"/>
                          <a:pt x="51" y="18"/>
                          <a:pt x="51" y="19"/>
                        </a:cubicBezTo>
                        <a:cubicBezTo>
                          <a:pt x="51" y="19"/>
                          <a:pt x="51" y="20"/>
                          <a:pt x="50" y="20"/>
                        </a:cubicBezTo>
                        <a:cubicBezTo>
                          <a:pt x="50" y="19"/>
                          <a:pt x="49" y="18"/>
                          <a:pt x="48" y="17"/>
                        </a:cubicBezTo>
                        <a:cubicBezTo>
                          <a:pt x="49" y="16"/>
                          <a:pt x="49" y="16"/>
                          <a:pt x="49" y="16"/>
                        </a:cubicBezTo>
                        <a:close/>
                        <a:moveTo>
                          <a:pt x="52" y="21"/>
                        </a:moveTo>
                        <a:cubicBezTo>
                          <a:pt x="53" y="22"/>
                          <a:pt x="53" y="23"/>
                          <a:pt x="54" y="24"/>
                        </a:cubicBezTo>
                        <a:cubicBezTo>
                          <a:pt x="53" y="24"/>
                          <a:pt x="53" y="25"/>
                          <a:pt x="53" y="25"/>
                        </a:cubicBezTo>
                        <a:cubicBezTo>
                          <a:pt x="52" y="24"/>
                          <a:pt x="52" y="23"/>
                          <a:pt x="51" y="21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lose/>
                        <a:moveTo>
                          <a:pt x="56" y="34"/>
                        </a:moveTo>
                        <a:cubicBezTo>
                          <a:pt x="56" y="34"/>
                          <a:pt x="56" y="34"/>
                          <a:pt x="56" y="34"/>
                        </a:cubicBezTo>
                        <a:cubicBezTo>
                          <a:pt x="55" y="34"/>
                          <a:pt x="55" y="34"/>
                          <a:pt x="55" y="35"/>
                        </a:cubicBezTo>
                        <a:cubicBezTo>
                          <a:pt x="55" y="34"/>
                          <a:pt x="55" y="33"/>
                          <a:pt x="55" y="31"/>
                        </a:cubicBezTo>
                        <a:cubicBezTo>
                          <a:pt x="55" y="31"/>
                          <a:pt x="55" y="31"/>
                          <a:pt x="55" y="31"/>
                        </a:cubicBezTo>
                        <a:cubicBezTo>
                          <a:pt x="56" y="32"/>
                          <a:pt x="56" y="33"/>
                          <a:pt x="56" y="34"/>
                        </a:cubicBezTo>
                        <a:close/>
                        <a:moveTo>
                          <a:pt x="55" y="38"/>
                        </a:moveTo>
                        <a:cubicBezTo>
                          <a:pt x="55" y="38"/>
                          <a:pt x="55" y="38"/>
                          <a:pt x="55" y="37"/>
                        </a:cubicBezTo>
                        <a:cubicBezTo>
                          <a:pt x="55" y="37"/>
                          <a:pt x="55" y="37"/>
                          <a:pt x="55" y="37"/>
                        </a:cubicBezTo>
                        <a:cubicBezTo>
                          <a:pt x="55" y="37"/>
                          <a:pt x="55" y="38"/>
                          <a:pt x="55" y="38"/>
                        </a:cubicBezTo>
                        <a:close/>
                        <a:moveTo>
                          <a:pt x="55" y="29"/>
                        </a:moveTo>
                        <a:cubicBezTo>
                          <a:pt x="55" y="29"/>
                          <a:pt x="55" y="29"/>
                          <a:pt x="55" y="29"/>
                        </a:cubicBezTo>
                        <a:cubicBezTo>
                          <a:pt x="54" y="28"/>
                          <a:pt x="54" y="27"/>
                          <a:pt x="54" y="26"/>
                        </a:cubicBezTo>
                        <a:cubicBezTo>
                          <a:pt x="54" y="26"/>
                          <a:pt x="54" y="26"/>
                          <a:pt x="54" y="26"/>
                        </a:cubicBezTo>
                        <a:cubicBezTo>
                          <a:pt x="55" y="27"/>
                          <a:pt x="55" y="28"/>
                          <a:pt x="55" y="29"/>
                        </a:cubicBezTo>
                        <a:close/>
                        <a:moveTo>
                          <a:pt x="55" y="24"/>
                        </a:moveTo>
                        <a:cubicBezTo>
                          <a:pt x="55" y="24"/>
                          <a:pt x="55" y="24"/>
                          <a:pt x="55" y="24"/>
                        </a:cubicBezTo>
                        <a:cubicBezTo>
                          <a:pt x="56" y="24"/>
                          <a:pt x="56" y="24"/>
                          <a:pt x="56" y="24"/>
                        </a:cubicBezTo>
                        <a:lnTo>
                          <a:pt x="55" y="24"/>
                        </a:lnTo>
                        <a:close/>
                        <a:moveTo>
                          <a:pt x="44" y="10"/>
                        </a:moveTo>
                        <a:cubicBezTo>
                          <a:pt x="44" y="10"/>
                          <a:pt x="43" y="11"/>
                          <a:pt x="43" y="11"/>
                        </a:cubicBezTo>
                        <a:cubicBezTo>
                          <a:pt x="42" y="10"/>
                          <a:pt x="42" y="10"/>
                          <a:pt x="41" y="9"/>
                        </a:cubicBezTo>
                        <a:cubicBezTo>
                          <a:pt x="41" y="9"/>
                          <a:pt x="41" y="9"/>
                          <a:pt x="40" y="9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42" y="8"/>
                          <a:pt x="42" y="9"/>
                          <a:pt x="43" y="9"/>
                        </a:cubicBezTo>
                        <a:cubicBezTo>
                          <a:pt x="43" y="10"/>
                          <a:pt x="44" y="10"/>
                          <a:pt x="44" y="10"/>
                        </a:cubicBezTo>
                        <a:close/>
                        <a:moveTo>
                          <a:pt x="31" y="4"/>
                        </a:moveTo>
                        <a:cubicBezTo>
                          <a:pt x="31" y="4"/>
                          <a:pt x="31" y="4"/>
                          <a:pt x="30" y="4"/>
                        </a:cubicBezTo>
                        <a:cubicBezTo>
                          <a:pt x="30" y="4"/>
                          <a:pt x="30" y="4"/>
                          <a:pt x="30" y="4"/>
                        </a:cubicBezTo>
                        <a:cubicBezTo>
                          <a:pt x="30" y="4"/>
                          <a:pt x="30" y="4"/>
                          <a:pt x="31" y="4"/>
                        </a:cubicBezTo>
                        <a:close/>
                        <a:moveTo>
                          <a:pt x="33" y="4"/>
                        </a:moveTo>
                        <a:cubicBezTo>
                          <a:pt x="33" y="4"/>
                          <a:pt x="34" y="4"/>
                          <a:pt x="35" y="5"/>
                        </a:cubicBezTo>
                        <a:cubicBezTo>
                          <a:pt x="35" y="5"/>
                          <a:pt x="34" y="5"/>
                          <a:pt x="34" y="5"/>
                        </a:cubicBezTo>
                        <a:cubicBezTo>
                          <a:pt x="34" y="5"/>
                          <a:pt x="33" y="4"/>
                          <a:pt x="32" y="4"/>
                        </a:cubicBezTo>
                        <a:cubicBezTo>
                          <a:pt x="32" y="4"/>
                          <a:pt x="32" y="4"/>
                          <a:pt x="33" y="4"/>
                        </a:cubicBezTo>
                        <a:close/>
                        <a:moveTo>
                          <a:pt x="36" y="5"/>
                        </a:moveTo>
                        <a:cubicBezTo>
                          <a:pt x="38" y="6"/>
                          <a:pt x="39" y="6"/>
                          <a:pt x="40" y="7"/>
                        </a:cubicBezTo>
                        <a:cubicBezTo>
                          <a:pt x="39" y="7"/>
                          <a:pt x="39" y="7"/>
                          <a:pt x="39" y="8"/>
                        </a:cubicBezTo>
                        <a:cubicBezTo>
                          <a:pt x="38" y="7"/>
                          <a:pt x="37" y="6"/>
                          <a:pt x="36" y="6"/>
                        </a:cubicBezTo>
                        <a:cubicBezTo>
                          <a:pt x="36" y="6"/>
                          <a:pt x="36" y="6"/>
                          <a:pt x="36" y="5"/>
                        </a:cubicBezTo>
                        <a:close/>
                        <a:moveTo>
                          <a:pt x="7" y="13"/>
                        </a:moveTo>
                        <a:cubicBezTo>
                          <a:pt x="9" y="11"/>
                          <a:pt x="10" y="9"/>
                          <a:pt x="12" y="8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3" y="7"/>
                          <a:pt x="15" y="7"/>
                          <a:pt x="16" y="6"/>
                        </a:cubicBezTo>
                        <a:cubicBezTo>
                          <a:pt x="16" y="6"/>
                          <a:pt x="16" y="6"/>
                          <a:pt x="16" y="6"/>
                        </a:cubicBezTo>
                        <a:cubicBezTo>
                          <a:pt x="18" y="6"/>
                          <a:pt x="20" y="6"/>
                          <a:pt x="22" y="6"/>
                        </a:cubicBezTo>
                        <a:cubicBezTo>
                          <a:pt x="29" y="6"/>
                          <a:pt x="35" y="8"/>
                          <a:pt x="39" y="12"/>
                        </a:cubicBezTo>
                        <a:cubicBezTo>
                          <a:pt x="40" y="12"/>
                          <a:pt x="40" y="13"/>
                          <a:pt x="41" y="13"/>
                        </a:cubicBezTo>
                        <a:cubicBezTo>
                          <a:pt x="41" y="14"/>
                          <a:pt x="41" y="14"/>
                          <a:pt x="41" y="14"/>
                        </a:cubicBezTo>
                        <a:cubicBezTo>
                          <a:pt x="42" y="14"/>
                          <a:pt x="42" y="14"/>
                          <a:pt x="42" y="14"/>
                        </a:cubicBezTo>
                        <a:cubicBezTo>
                          <a:pt x="45" y="18"/>
                          <a:pt x="48" y="22"/>
                          <a:pt x="50" y="27"/>
                        </a:cubicBezTo>
                        <a:cubicBezTo>
                          <a:pt x="52" y="30"/>
                          <a:pt x="52" y="33"/>
                          <a:pt x="52" y="36"/>
                        </a:cubicBezTo>
                        <a:cubicBezTo>
                          <a:pt x="52" y="43"/>
                          <a:pt x="49" y="51"/>
                          <a:pt x="44" y="55"/>
                        </a:cubicBezTo>
                        <a:cubicBezTo>
                          <a:pt x="44" y="55"/>
                          <a:pt x="44" y="56"/>
                          <a:pt x="44" y="56"/>
                        </a:cubicBezTo>
                        <a:cubicBezTo>
                          <a:pt x="42" y="57"/>
                          <a:pt x="40" y="57"/>
                          <a:pt x="38" y="58"/>
                        </a:cubicBezTo>
                        <a:cubicBezTo>
                          <a:pt x="36" y="59"/>
                          <a:pt x="34" y="59"/>
                          <a:pt x="32" y="59"/>
                        </a:cubicBezTo>
                        <a:cubicBezTo>
                          <a:pt x="21" y="59"/>
                          <a:pt x="10" y="51"/>
                          <a:pt x="6" y="41"/>
                        </a:cubicBezTo>
                        <a:cubicBezTo>
                          <a:pt x="4" y="37"/>
                          <a:pt x="3" y="32"/>
                          <a:pt x="3" y="28"/>
                        </a:cubicBezTo>
                        <a:cubicBezTo>
                          <a:pt x="3" y="22"/>
                          <a:pt x="5" y="17"/>
                          <a:pt x="7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6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172" y="2993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7" name="Freeform 203"/>
                  <p:cNvSpPr>
                    <a:spLocks noEditPoints="1"/>
                  </p:cNvSpPr>
                  <p:nvPr/>
                </p:nvSpPr>
                <p:spPr bwMode="auto">
                  <a:xfrm>
                    <a:off x="3111" y="2939"/>
                    <a:ext cx="80" cy="101"/>
                  </a:xfrm>
                  <a:custGeom>
                    <a:avLst/>
                    <a:gdLst>
                      <a:gd name="T0" fmla="*/ 13 w 34"/>
                      <a:gd name="T1" fmla="*/ 26 h 43"/>
                      <a:gd name="T2" fmla="*/ 20 w 34"/>
                      <a:gd name="T3" fmla="*/ 25 h 43"/>
                      <a:gd name="T4" fmla="*/ 24 w 34"/>
                      <a:gd name="T5" fmla="*/ 25 h 43"/>
                      <a:gd name="T6" fmla="*/ 23 w 34"/>
                      <a:gd name="T7" fmla="*/ 29 h 43"/>
                      <a:gd name="T8" fmla="*/ 15 w 34"/>
                      <a:gd name="T9" fmla="*/ 29 h 43"/>
                      <a:gd name="T10" fmla="*/ 20 w 34"/>
                      <a:gd name="T11" fmla="*/ 39 h 43"/>
                      <a:gd name="T12" fmla="*/ 24 w 34"/>
                      <a:gd name="T13" fmla="*/ 38 h 43"/>
                      <a:gd name="T14" fmla="*/ 26 w 34"/>
                      <a:gd name="T15" fmla="*/ 42 h 43"/>
                      <a:gd name="T16" fmla="*/ 29 w 34"/>
                      <a:gd name="T17" fmla="*/ 42 h 43"/>
                      <a:gd name="T18" fmla="*/ 32 w 34"/>
                      <a:gd name="T19" fmla="*/ 41 h 43"/>
                      <a:gd name="T20" fmla="*/ 33 w 34"/>
                      <a:gd name="T21" fmla="*/ 38 h 43"/>
                      <a:gd name="T22" fmla="*/ 31 w 34"/>
                      <a:gd name="T23" fmla="*/ 32 h 43"/>
                      <a:gd name="T24" fmla="*/ 28 w 34"/>
                      <a:gd name="T25" fmla="*/ 18 h 43"/>
                      <a:gd name="T26" fmla="*/ 13 w 34"/>
                      <a:gd name="T27" fmla="*/ 17 h 43"/>
                      <a:gd name="T28" fmla="*/ 10 w 34"/>
                      <a:gd name="T29" fmla="*/ 16 h 43"/>
                      <a:gd name="T30" fmla="*/ 12 w 34"/>
                      <a:gd name="T31" fmla="*/ 13 h 43"/>
                      <a:gd name="T32" fmla="*/ 17 w 34"/>
                      <a:gd name="T33" fmla="*/ 12 h 43"/>
                      <a:gd name="T34" fmla="*/ 19 w 34"/>
                      <a:gd name="T35" fmla="*/ 13 h 43"/>
                      <a:gd name="T36" fmla="*/ 24 w 34"/>
                      <a:gd name="T37" fmla="*/ 9 h 43"/>
                      <a:gd name="T38" fmla="*/ 12 w 34"/>
                      <a:gd name="T39" fmla="*/ 4 h 43"/>
                      <a:gd name="T40" fmla="*/ 8 w 34"/>
                      <a:gd name="T41" fmla="*/ 0 h 43"/>
                      <a:gd name="T42" fmla="*/ 4 w 34"/>
                      <a:gd name="T43" fmla="*/ 2 h 43"/>
                      <a:gd name="T44" fmla="*/ 3 w 34"/>
                      <a:gd name="T45" fmla="*/ 2 h 43"/>
                      <a:gd name="T46" fmla="*/ 3 w 34"/>
                      <a:gd name="T47" fmla="*/ 6 h 43"/>
                      <a:gd name="T48" fmla="*/ 0 w 34"/>
                      <a:gd name="T49" fmla="*/ 14 h 43"/>
                      <a:gd name="T50" fmla="*/ 7 w 34"/>
                      <a:gd name="T51" fmla="*/ 25 h 43"/>
                      <a:gd name="T52" fmla="*/ 7 w 34"/>
                      <a:gd name="T53" fmla="*/ 9 h 43"/>
                      <a:gd name="T54" fmla="*/ 6 w 34"/>
                      <a:gd name="T55" fmla="*/ 4 h 43"/>
                      <a:gd name="T56" fmla="*/ 8 w 34"/>
                      <a:gd name="T57" fmla="*/ 3 h 43"/>
                      <a:gd name="T58" fmla="*/ 8 w 34"/>
                      <a:gd name="T59" fmla="*/ 4 h 43"/>
                      <a:gd name="T60" fmla="*/ 12 w 34"/>
                      <a:gd name="T61" fmla="*/ 7 h 43"/>
                      <a:gd name="T62" fmla="*/ 19 w 34"/>
                      <a:gd name="T63" fmla="*/ 10 h 43"/>
                      <a:gd name="T64" fmla="*/ 18 w 34"/>
                      <a:gd name="T65" fmla="*/ 10 h 43"/>
                      <a:gd name="T66" fmla="*/ 10 w 34"/>
                      <a:gd name="T67" fmla="*/ 11 h 43"/>
                      <a:gd name="T68" fmla="*/ 7 w 34"/>
                      <a:gd name="T69" fmla="*/ 17 h 43"/>
                      <a:gd name="T70" fmla="*/ 13 w 34"/>
                      <a:gd name="T71" fmla="*/ 20 h 43"/>
                      <a:gd name="T72" fmla="*/ 21 w 34"/>
                      <a:gd name="T73" fmla="*/ 20 h 43"/>
                      <a:gd name="T74" fmla="*/ 30 w 34"/>
                      <a:gd name="T75" fmla="*/ 27 h 43"/>
                      <a:gd name="T76" fmla="*/ 27 w 34"/>
                      <a:gd name="T77" fmla="*/ 32 h 43"/>
                      <a:gd name="T78" fmla="*/ 27 w 34"/>
                      <a:gd name="T79" fmla="*/ 35 h 43"/>
                      <a:gd name="T80" fmla="*/ 30 w 34"/>
                      <a:gd name="T81" fmla="*/ 38 h 43"/>
                      <a:gd name="T82" fmla="*/ 27 w 34"/>
                      <a:gd name="T83" fmla="*/ 36 h 43"/>
                      <a:gd name="T84" fmla="*/ 25 w 34"/>
                      <a:gd name="T85" fmla="*/ 35 h 43"/>
                      <a:gd name="T86" fmla="*/ 20 w 34"/>
                      <a:gd name="T87" fmla="*/ 36 h 43"/>
                      <a:gd name="T88" fmla="*/ 20 w 34"/>
                      <a:gd name="T89" fmla="*/ 33 h 43"/>
                      <a:gd name="T90" fmla="*/ 27 w 34"/>
                      <a:gd name="T91" fmla="*/ 26 h 43"/>
                      <a:gd name="T92" fmla="*/ 20 w 34"/>
                      <a:gd name="T93" fmla="*/ 22 h 43"/>
                      <a:gd name="T94" fmla="*/ 13 w 34"/>
                      <a:gd name="T95" fmla="*/ 22 h 43"/>
                      <a:gd name="T96" fmla="*/ 5 w 34"/>
                      <a:gd name="T97" fmla="*/ 19 h 43"/>
                      <a:gd name="T98" fmla="*/ 5 w 34"/>
                      <a:gd name="T99" fmla="*/ 11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34" h="43">
                        <a:moveTo>
                          <a:pt x="7" y="25"/>
                        </a:moveTo>
                        <a:cubicBezTo>
                          <a:pt x="9" y="25"/>
                          <a:pt x="11" y="26"/>
                          <a:pt x="12" y="26"/>
                        </a:cubicBezTo>
                        <a:cubicBezTo>
                          <a:pt x="13" y="26"/>
                          <a:pt x="13" y="26"/>
                          <a:pt x="13" y="26"/>
                        </a:cubicBezTo>
                        <a:cubicBezTo>
                          <a:pt x="13" y="26"/>
                          <a:pt x="13" y="26"/>
                          <a:pt x="13" y="26"/>
                        </a:cubicBezTo>
                        <a:cubicBezTo>
                          <a:pt x="15" y="25"/>
                          <a:pt x="18" y="25"/>
                          <a:pt x="20" y="25"/>
                        </a:cubicBezTo>
                        <a:cubicBezTo>
                          <a:pt x="20" y="25"/>
                          <a:pt x="20" y="25"/>
                          <a:pt x="20" y="25"/>
                        </a:cubicBezTo>
                        <a:cubicBezTo>
                          <a:pt x="20" y="25"/>
                          <a:pt x="21" y="25"/>
                          <a:pt x="22" y="25"/>
                        </a:cubicBezTo>
                        <a:cubicBezTo>
                          <a:pt x="23" y="25"/>
                          <a:pt x="23" y="25"/>
                          <a:pt x="24" y="25"/>
                        </a:cubicBezTo>
                        <a:cubicBezTo>
                          <a:pt x="24" y="25"/>
                          <a:pt x="24" y="25"/>
                          <a:pt x="24" y="25"/>
                        </a:cubicBezTo>
                        <a:cubicBezTo>
                          <a:pt x="24" y="26"/>
                          <a:pt x="24" y="26"/>
                          <a:pt x="24" y="26"/>
                        </a:cubicBezTo>
                        <a:cubicBezTo>
                          <a:pt x="24" y="27"/>
                          <a:pt x="24" y="28"/>
                          <a:pt x="23" y="29"/>
                        </a:cubicBezTo>
                        <a:cubicBezTo>
                          <a:pt x="23" y="29"/>
                          <a:pt x="23" y="29"/>
                          <a:pt x="23" y="29"/>
                        </a:cubicBezTo>
                        <a:cubicBezTo>
                          <a:pt x="22" y="29"/>
                          <a:pt x="21" y="30"/>
                          <a:pt x="20" y="30"/>
                        </a:cubicBezTo>
                        <a:cubicBezTo>
                          <a:pt x="19" y="30"/>
                          <a:pt x="18" y="29"/>
                          <a:pt x="17" y="29"/>
                        </a:cubicBezTo>
                        <a:cubicBezTo>
                          <a:pt x="17" y="29"/>
                          <a:pt x="16" y="29"/>
                          <a:pt x="15" y="29"/>
                        </a:cubicBezTo>
                        <a:cubicBezTo>
                          <a:pt x="14" y="30"/>
                          <a:pt x="12" y="31"/>
                          <a:pt x="11" y="32"/>
                        </a:cubicBezTo>
                        <a:cubicBezTo>
                          <a:pt x="10" y="32"/>
                          <a:pt x="10" y="33"/>
                          <a:pt x="11" y="34"/>
                        </a:cubicBezTo>
                        <a:cubicBezTo>
                          <a:pt x="12" y="37"/>
                          <a:pt x="16" y="39"/>
                          <a:pt x="20" y="39"/>
                        </a:cubicBezTo>
                        <a:cubicBezTo>
                          <a:pt x="21" y="39"/>
                          <a:pt x="22" y="39"/>
                          <a:pt x="24" y="38"/>
                        </a:cubicBezTo>
                        <a:cubicBezTo>
                          <a:pt x="24" y="38"/>
                          <a:pt x="24" y="38"/>
                          <a:pt x="24" y="38"/>
                        </a:cubicBezTo>
                        <a:cubicBezTo>
                          <a:pt x="24" y="38"/>
                          <a:pt x="24" y="38"/>
                          <a:pt x="24" y="38"/>
                        </a:cubicBezTo>
                        <a:cubicBezTo>
                          <a:pt x="24" y="38"/>
                          <a:pt x="24" y="38"/>
                          <a:pt x="24" y="38"/>
                        </a:cubicBezTo>
                        <a:cubicBezTo>
                          <a:pt x="25" y="39"/>
                          <a:pt x="25" y="40"/>
                          <a:pt x="26" y="41"/>
                        </a:cubicBezTo>
                        <a:cubicBezTo>
                          <a:pt x="26" y="42"/>
                          <a:pt x="26" y="42"/>
                          <a:pt x="26" y="42"/>
                        </a:cubicBezTo>
                        <a:cubicBezTo>
                          <a:pt x="27" y="42"/>
                          <a:pt x="27" y="42"/>
                          <a:pt x="27" y="42"/>
                        </a:cubicBezTo>
                        <a:cubicBezTo>
                          <a:pt x="27" y="43"/>
                          <a:pt x="28" y="43"/>
                          <a:pt x="28" y="43"/>
                        </a:cubicBezTo>
                        <a:cubicBezTo>
                          <a:pt x="29" y="42"/>
                          <a:pt x="29" y="42"/>
                          <a:pt x="29" y="42"/>
                        </a:cubicBezTo>
                        <a:cubicBezTo>
                          <a:pt x="29" y="42"/>
                          <a:pt x="29" y="42"/>
                          <a:pt x="29" y="42"/>
                        </a:cubicBezTo>
                        <a:cubicBezTo>
                          <a:pt x="29" y="42"/>
                          <a:pt x="30" y="42"/>
                          <a:pt x="31" y="42"/>
                        </a:cubicBezTo>
                        <a:cubicBezTo>
                          <a:pt x="31" y="41"/>
                          <a:pt x="32" y="41"/>
                          <a:pt x="32" y="41"/>
                        </a:cubicBezTo>
                        <a:cubicBezTo>
                          <a:pt x="33" y="40"/>
                          <a:pt x="33" y="40"/>
                          <a:pt x="33" y="39"/>
                        </a:cubicBezTo>
                        <a:cubicBezTo>
                          <a:pt x="33" y="39"/>
                          <a:pt x="33" y="39"/>
                          <a:pt x="33" y="39"/>
                        </a:cubicBezTo>
                        <a:cubicBezTo>
                          <a:pt x="33" y="39"/>
                          <a:pt x="33" y="38"/>
                          <a:pt x="33" y="38"/>
                        </a:cubicBezTo>
                        <a:cubicBezTo>
                          <a:pt x="33" y="37"/>
                          <a:pt x="32" y="36"/>
                          <a:pt x="31" y="35"/>
                        </a:cubicBezTo>
                        <a:cubicBezTo>
                          <a:pt x="31" y="34"/>
                          <a:pt x="30" y="34"/>
                          <a:pt x="30" y="34"/>
                        </a:cubicBezTo>
                        <a:cubicBezTo>
                          <a:pt x="31" y="33"/>
                          <a:pt x="31" y="33"/>
                          <a:pt x="31" y="32"/>
                        </a:cubicBezTo>
                        <a:cubicBezTo>
                          <a:pt x="32" y="31"/>
                          <a:pt x="34" y="29"/>
                          <a:pt x="34" y="27"/>
                        </a:cubicBezTo>
                        <a:cubicBezTo>
                          <a:pt x="34" y="26"/>
                          <a:pt x="34" y="26"/>
                          <a:pt x="34" y="26"/>
                        </a:cubicBezTo>
                        <a:cubicBezTo>
                          <a:pt x="33" y="23"/>
                          <a:pt x="31" y="20"/>
                          <a:pt x="28" y="1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6" y="17"/>
                          <a:pt x="24" y="16"/>
                          <a:pt x="21" y="16"/>
                        </a:cubicBezTo>
                        <a:cubicBezTo>
                          <a:pt x="18" y="16"/>
                          <a:pt x="15" y="17"/>
                          <a:pt x="13" y="17"/>
                        </a:cubicBezTo>
                        <a:cubicBezTo>
                          <a:pt x="13" y="17"/>
                          <a:pt x="13" y="17"/>
                          <a:pt x="13" y="17"/>
                        </a:cubicBezTo>
                        <a:cubicBezTo>
                          <a:pt x="12" y="17"/>
                          <a:pt x="11" y="17"/>
                          <a:pt x="11" y="16"/>
                        </a:cubicBezTo>
                        <a:cubicBezTo>
                          <a:pt x="10" y="16"/>
                          <a:pt x="10" y="16"/>
                          <a:pt x="10" y="16"/>
                        </a:cubicBezTo>
                        <a:cubicBezTo>
                          <a:pt x="10" y="16"/>
                          <a:pt x="10" y="16"/>
                          <a:pt x="10" y="16"/>
                        </a:cubicBezTo>
                        <a:cubicBezTo>
                          <a:pt x="10" y="16"/>
                          <a:pt x="10" y="15"/>
                          <a:pt x="11" y="15"/>
                        </a:cubicBezTo>
                        <a:cubicBezTo>
                          <a:pt x="11" y="14"/>
                          <a:pt x="11" y="14"/>
                          <a:pt x="12" y="13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ubicBezTo>
                          <a:pt x="13" y="13"/>
                          <a:pt x="15" y="12"/>
                          <a:pt x="15" y="12"/>
                        </a:cubicBezTo>
                        <a:cubicBezTo>
                          <a:pt x="16" y="12"/>
                          <a:pt x="16" y="12"/>
                          <a:pt x="17" y="12"/>
                        </a:cubicBezTo>
                        <a:cubicBezTo>
                          <a:pt x="17" y="13"/>
                          <a:pt x="17" y="13"/>
                          <a:pt x="17" y="13"/>
                        </a:cubicBezTo>
                        <a:cubicBezTo>
                          <a:pt x="17" y="13"/>
                          <a:pt x="17" y="13"/>
                          <a:pt x="17" y="13"/>
                        </a:cubicBezTo>
                        <a:cubicBezTo>
                          <a:pt x="18" y="13"/>
                          <a:pt x="18" y="13"/>
                          <a:pt x="19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2" y="12"/>
                          <a:pt x="23" y="11"/>
                          <a:pt x="24" y="9"/>
                        </a:cubicBezTo>
                        <a:cubicBezTo>
                          <a:pt x="25" y="9"/>
                          <a:pt x="25" y="8"/>
                          <a:pt x="24" y="7"/>
                        </a:cubicBezTo>
                        <a:cubicBezTo>
                          <a:pt x="22" y="4"/>
                          <a:pt x="19" y="3"/>
                          <a:pt x="15" y="3"/>
                        </a:cubicBezTo>
                        <a:cubicBezTo>
                          <a:pt x="14" y="3"/>
                          <a:pt x="13" y="3"/>
                          <a:pt x="12" y="4"/>
                        </a:cubicBezTo>
                        <a:cubicBezTo>
                          <a:pt x="12" y="3"/>
                          <a:pt x="11" y="3"/>
                          <a:pt x="11" y="2"/>
                        </a:cubicBezTo>
                        <a:cubicBezTo>
                          <a:pt x="11" y="2"/>
                          <a:pt x="10" y="1"/>
                          <a:pt x="10" y="1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5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2" y="3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3" y="6"/>
                          <a:pt x="3" y="7"/>
                          <a:pt x="4" y="8"/>
                        </a:cubicBezTo>
                        <a:cubicBezTo>
                          <a:pt x="3" y="8"/>
                          <a:pt x="2" y="9"/>
                          <a:pt x="2" y="10"/>
                        </a:cubicBezTo>
                        <a:cubicBezTo>
                          <a:pt x="1" y="11"/>
                          <a:pt x="1" y="12"/>
                          <a:pt x="0" y="14"/>
                        </a:cubicBezTo>
                        <a:cubicBezTo>
                          <a:pt x="0" y="14"/>
                          <a:pt x="0" y="15"/>
                          <a:pt x="0" y="15"/>
                        </a:cubicBezTo>
                        <a:cubicBezTo>
                          <a:pt x="0" y="17"/>
                          <a:pt x="1" y="19"/>
                          <a:pt x="2" y="21"/>
                        </a:cubicBezTo>
                        <a:cubicBezTo>
                          <a:pt x="3" y="23"/>
                          <a:pt x="5" y="24"/>
                          <a:pt x="7" y="25"/>
                        </a:cubicBezTo>
                        <a:close/>
                        <a:moveTo>
                          <a:pt x="5" y="11"/>
                        </a:moveTo>
                        <a:cubicBezTo>
                          <a:pt x="5" y="11"/>
                          <a:pt x="6" y="10"/>
                          <a:pt x="6" y="10"/>
                        </a:cubicBezTo>
                        <a:cubicBezTo>
                          <a:pt x="7" y="10"/>
                          <a:pt x="7" y="9"/>
                          <a:pt x="7" y="9"/>
                        </a:cubicBezTo>
                        <a:cubicBezTo>
                          <a:pt x="8" y="9"/>
                          <a:pt x="8" y="8"/>
                          <a:pt x="7" y="8"/>
                        </a:cubicBezTo>
                        <a:cubicBezTo>
                          <a:pt x="7" y="7"/>
                          <a:pt x="6" y="6"/>
                          <a:pt x="6" y="5"/>
                        </a:cubicBezTo>
                        <a:cubicBezTo>
                          <a:pt x="6" y="5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7" y="4"/>
                        </a:cubicBezTo>
                        <a:cubicBezTo>
                          <a:pt x="7" y="3"/>
                          <a:pt x="7" y="3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8" y="3"/>
                          <a:pt x="8" y="4"/>
                          <a:pt x="8" y="4"/>
                        </a:cubicBezTo>
                        <a:cubicBezTo>
                          <a:pt x="8" y="4"/>
                          <a:pt x="9" y="5"/>
                          <a:pt x="9" y="5"/>
                        </a:cubicBezTo>
                        <a:cubicBezTo>
                          <a:pt x="9" y="6"/>
                          <a:pt x="9" y="6"/>
                          <a:pt x="10" y="7"/>
                        </a:cubicBezTo>
                        <a:cubicBezTo>
                          <a:pt x="10" y="7"/>
                          <a:pt x="11" y="7"/>
                          <a:pt x="12" y="7"/>
                        </a:cubicBezTo>
                        <a:cubicBezTo>
                          <a:pt x="13" y="7"/>
                          <a:pt x="14" y="6"/>
                          <a:pt x="15" y="6"/>
                        </a:cubicBezTo>
                        <a:cubicBezTo>
                          <a:pt x="17" y="6"/>
                          <a:pt x="19" y="7"/>
                          <a:pt x="21" y="8"/>
                        </a:cubicBezTo>
                        <a:cubicBezTo>
                          <a:pt x="20" y="9"/>
                          <a:pt x="19" y="9"/>
                          <a:pt x="19" y="10"/>
                        </a:cubicBezTo>
                        <a:cubicBezTo>
                          <a:pt x="18" y="10"/>
                          <a:pt x="18" y="10"/>
                          <a:pt x="18" y="10"/>
                        </a:cubicBezTo>
                        <a:cubicBezTo>
                          <a:pt x="18" y="10"/>
                          <a:pt x="18" y="10"/>
                          <a:pt x="18" y="10"/>
                        </a:cubicBezTo>
                        <a:cubicBezTo>
                          <a:pt x="18" y="10"/>
                          <a:pt x="18" y="10"/>
                          <a:pt x="18" y="10"/>
                        </a:cubicBezTo>
                        <a:cubicBezTo>
                          <a:pt x="17" y="9"/>
                          <a:pt x="16" y="9"/>
                          <a:pt x="15" y="9"/>
                        </a:cubicBezTo>
                        <a:cubicBezTo>
                          <a:pt x="13" y="9"/>
                          <a:pt x="12" y="10"/>
                          <a:pt x="10" y="11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9" y="11"/>
                          <a:pt x="9" y="12"/>
                          <a:pt x="8" y="13"/>
                        </a:cubicBezTo>
                        <a:cubicBezTo>
                          <a:pt x="7" y="13"/>
                          <a:pt x="7" y="14"/>
                          <a:pt x="7" y="16"/>
                        </a:cubicBezTo>
                        <a:cubicBezTo>
                          <a:pt x="7" y="16"/>
                          <a:pt x="7" y="17"/>
                          <a:pt x="7" y="17"/>
                        </a:cubicBezTo>
                        <a:cubicBezTo>
                          <a:pt x="7" y="17"/>
                          <a:pt x="7" y="17"/>
                          <a:pt x="7" y="17"/>
                        </a:cubicBezTo>
                        <a:cubicBezTo>
                          <a:pt x="7" y="18"/>
                          <a:pt x="9" y="19"/>
                          <a:pt x="10" y="20"/>
                        </a:cubicBezTo>
                        <a:cubicBezTo>
                          <a:pt x="11" y="20"/>
                          <a:pt x="12" y="20"/>
                          <a:pt x="13" y="20"/>
                        </a:cubicBezTo>
                        <a:cubicBezTo>
                          <a:pt x="13" y="20"/>
                          <a:pt x="13" y="20"/>
                          <a:pt x="13" y="20"/>
                        </a:cubicBezTo>
                        <a:cubicBezTo>
                          <a:pt x="13" y="20"/>
                          <a:pt x="13" y="20"/>
                          <a:pt x="13" y="20"/>
                        </a:cubicBezTo>
                        <a:cubicBezTo>
                          <a:pt x="16" y="20"/>
                          <a:pt x="19" y="20"/>
                          <a:pt x="21" y="20"/>
                        </a:cubicBezTo>
                        <a:cubicBezTo>
                          <a:pt x="23" y="20"/>
                          <a:pt x="25" y="20"/>
                          <a:pt x="27" y="21"/>
                        </a:cubicBezTo>
                        <a:cubicBezTo>
                          <a:pt x="27" y="21"/>
                          <a:pt x="27" y="21"/>
                          <a:pt x="27" y="21"/>
                        </a:cubicBezTo>
                        <a:cubicBezTo>
                          <a:pt x="29" y="22"/>
                          <a:pt x="30" y="24"/>
                          <a:pt x="30" y="27"/>
                        </a:cubicBezTo>
                        <a:cubicBezTo>
                          <a:pt x="30" y="27"/>
                          <a:pt x="30" y="27"/>
                          <a:pt x="30" y="27"/>
                        </a:cubicBezTo>
                        <a:cubicBezTo>
                          <a:pt x="30" y="27"/>
                          <a:pt x="30" y="29"/>
                          <a:pt x="29" y="30"/>
                        </a:cubicBezTo>
                        <a:cubicBezTo>
                          <a:pt x="28" y="31"/>
                          <a:pt x="28" y="32"/>
                          <a:pt x="27" y="32"/>
                        </a:cubicBezTo>
                        <a:cubicBezTo>
                          <a:pt x="27" y="33"/>
                          <a:pt x="27" y="33"/>
                          <a:pt x="27" y="33"/>
                        </a:cubicBezTo>
                        <a:cubicBezTo>
                          <a:pt x="27" y="33"/>
                          <a:pt x="27" y="33"/>
                          <a:pt x="27" y="33"/>
                        </a:cubicBezTo>
                        <a:cubicBezTo>
                          <a:pt x="26" y="33"/>
                          <a:pt x="26" y="34"/>
                          <a:pt x="27" y="35"/>
                        </a:cubicBezTo>
                        <a:cubicBezTo>
                          <a:pt x="27" y="35"/>
                          <a:pt x="27" y="35"/>
                          <a:pt x="27" y="36"/>
                        </a:cubicBezTo>
                        <a:cubicBezTo>
                          <a:pt x="28" y="36"/>
                          <a:pt x="29" y="37"/>
                          <a:pt x="29" y="38"/>
                        </a:cubicBezTo>
                        <a:cubicBezTo>
                          <a:pt x="29" y="38"/>
                          <a:pt x="29" y="38"/>
                          <a:pt x="30" y="38"/>
                        </a:cubicBezTo>
                        <a:cubicBezTo>
                          <a:pt x="29" y="38"/>
                          <a:pt x="29" y="38"/>
                          <a:pt x="29" y="39"/>
                        </a:cubicBezTo>
                        <a:cubicBezTo>
                          <a:pt x="29" y="39"/>
                          <a:pt x="29" y="39"/>
                          <a:pt x="28" y="39"/>
                        </a:cubicBezTo>
                        <a:cubicBezTo>
                          <a:pt x="28" y="38"/>
                          <a:pt x="27" y="37"/>
                          <a:pt x="27" y="36"/>
                        </a:cubicBezTo>
                        <a:cubicBezTo>
                          <a:pt x="26" y="36"/>
                          <a:pt x="26" y="36"/>
                          <a:pt x="26" y="36"/>
                        </a:cubicBezTo>
                        <a:cubicBezTo>
                          <a:pt x="26" y="35"/>
                          <a:pt x="25" y="35"/>
                          <a:pt x="25" y="35"/>
                        </a:cubicBezTo>
                        <a:cubicBezTo>
                          <a:pt x="25" y="35"/>
                          <a:pt x="25" y="35"/>
                          <a:pt x="25" y="35"/>
                        </a:cubicBezTo>
                        <a:cubicBezTo>
                          <a:pt x="24" y="35"/>
                          <a:pt x="24" y="35"/>
                          <a:pt x="24" y="35"/>
                        </a:cubicBezTo>
                        <a:cubicBezTo>
                          <a:pt x="23" y="35"/>
                          <a:pt x="23" y="35"/>
                          <a:pt x="22" y="35"/>
                        </a:cubicBezTo>
                        <a:cubicBezTo>
                          <a:pt x="22" y="36"/>
                          <a:pt x="21" y="36"/>
                          <a:pt x="20" y="36"/>
                        </a:cubicBezTo>
                        <a:cubicBezTo>
                          <a:pt x="18" y="36"/>
                          <a:pt x="16" y="35"/>
                          <a:pt x="14" y="34"/>
                        </a:cubicBezTo>
                        <a:cubicBezTo>
                          <a:pt x="15" y="33"/>
                          <a:pt x="16" y="33"/>
                          <a:pt x="16" y="32"/>
                        </a:cubicBezTo>
                        <a:cubicBezTo>
                          <a:pt x="18" y="33"/>
                          <a:pt x="19" y="33"/>
                          <a:pt x="20" y="33"/>
                        </a:cubicBezTo>
                        <a:cubicBezTo>
                          <a:pt x="22" y="33"/>
                          <a:pt x="23" y="33"/>
                          <a:pt x="25" y="32"/>
                        </a:cubicBezTo>
                        <a:cubicBezTo>
                          <a:pt x="25" y="32"/>
                          <a:pt x="25" y="32"/>
                          <a:pt x="25" y="32"/>
                        </a:cubicBezTo>
                        <a:cubicBezTo>
                          <a:pt x="26" y="30"/>
                          <a:pt x="27" y="29"/>
                          <a:pt x="27" y="26"/>
                        </a:cubicBezTo>
                        <a:cubicBezTo>
                          <a:pt x="27" y="25"/>
                          <a:pt x="27" y="24"/>
                          <a:pt x="26" y="23"/>
                        </a:cubicBezTo>
                        <a:cubicBezTo>
                          <a:pt x="25" y="22"/>
                          <a:pt x="23" y="21"/>
                          <a:pt x="22" y="21"/>
                        </a:cubicBezTo>
                        <a:cubicBezTo>
                          <a:pt x="21" y="21"/>
                          <a:pt x="20" y="22"/>
                          <a:pt x="20" y="22"/>
                        </a:cubicBezTo>
                        <a:cubicBezTo>
                          <a:pt x="20" y="22"/>
                          <a:pt x="20" y="22"/>
                          <a:pt x="20" y="22"/>
                        </a:cubicBezTo>
                        <a:cubicBezTo>
                          <a:pt x="17" y="22"/>
                          <a:pt x="15" y="22"/>
                          <a:pt x="13" y="22"/>
                        </a:cubicBezTo>
                        <a:cubicBezTo>
                          <a:pt x="13" y="22"/>
                          <a:pt x="13" y="22"/>
                          <a:pt x="13" y="22"/>
                        </a:cubicBezTo>
                        <a:cubicBezTo>
                          <a:pt x="12" y="22"/>
                          <a:pt x="12" y="22"/>
                          <a:pt x="12" y="22"/>
                        </a:cubicBezTo>
                        <a:cubicBezTo>
                          <a:pt x="11" y="22"/>
                          <a:pt x="9" y="22"/>
                          <a:pt x="7" y="21"/>
                        </a:cubicBezTo>
                        <a:cubicBezTo>
                          <a:pt x="6" y="20"/>
                          <a:pt x="5" y="20"/>
                          <a:pt x="5" y="19"/>
                        </a:cubicBezTo>
                        <a:cubicBezTo>
                          <a:pt x="4" y="18"/>
                          <a:pt x="4" y="17"/>
                          <a:pt x="4" y="15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3"/>
                          <a:pt x="4" y="12"/>
                          <a:pt x="5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8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3130" y="2939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9" name="Freeform 205"/>
                  <p:cNvSpPr>
                    <a:spLocks noEditPoints="1"/>
                  </p:cNvSpPr>
                  <p:nvPr/>
                </p:nvSpPr>
                <p:spPr bwMode="auto">
                  <a:xfrm>
                    <a:off x="2928" y="3170"/>
                    <a:ext cx="185" cy="192"/>
                  </a:xfrm>
                  <a:custGeom>
                    <a:avLst/>
                    <a:gdLst>
                      <a:gd name="T0" fmla="*/ 62 w 78"/>
                      <a:gd name="T1" fmla="*/ 7 h 81"/>
                      <a:gd name="T2" fmla="*/ 37 w 78"/>
                      <a:gd name="T3" fmla="*/ 0 h 81"/>
                      <a:gd name="T4" fmla="*/ 35 w 78"/>
                      <a:gd name="T5" fmla="*/ 0 h 81"/>
                      <a:gd name="T6" fmla="*/ 0 w 78"/>
                      <a:gd name="T7" fmla="*/ 41 h 81"/>
                      <a:gd name="T8" fmla="*/ 7 w 78"/>
                      <a:gd name="T9" fmla="*/ 64 h 81"/>
                      <a:gd name="T10" fmla="*/ 15 w 78"/>
                      <a:gd name="T11" fmla="*/ 73 h 81"/>
                      <a:gd name="T12" fmla="*/ 16 w 78"/>
                      <a:gd name="T13" fmla="*/ 73 h 81"/>
                      <a:gd name="T14" fmla="*/ 41 w 78"/>
                      <a:gd name="T15" fmla="*/ 81 h 81"/>
                      <a:gd name="T16" fmla="*/ 71 w 78"/>
                      <a:gd name="T17" fmla="*/ 59 h 81"/>
                      <a:gd name="T18" fmla="*/ 12 w 78"/>
                      <a:gd name="T19" fmla="*/ 44 h 81"/>
                      <a:gd name="T20" fmla="*/ 47 w 78"/>
                      <a:gd name="T21" fmla="*/ 6 h 81"/>
                      <a:gd name="T22" fmla="*/ 14 w 78"/>
                      <a:gd name="T23" fmla="*/ 67 h 81"/>
                      <a:gd name="T24" fmla="*/ 17 w 78"/>
                      <a:gd name="T25" fmla="*/ 68 h 81"/>
                      <a:gd name="T26" fmla="*/ 15 w 78"/>
                      <a:gd name="T27" fmla="*/ 68 h 81"/>
                      <a:gd name="T28" fmla="*/ 14 w 78"/>
                      <a:gd name="T29" fmla="*/ 64 h 81"/>
                      <a:gd name="T30" fmla="*/ 11 w 78"/>
                      <a:gd name="T31" fmla="*/ 64 h 81"/>
                      <a:gd name="T32" fmla="*/ 13 w 78"/>
                      <a:gd name="T33" fmla="*/ 62 h 81"/>
                      <a:gd name="T34" fmla="*/ 9 w 78"/>
                      <a:gd name="T35" fmla="*/ 21 h 81"/>
                      <a:gd name="T36" fmla="*/ 9 w 78"/>
                      <a:gd name="T37" fmla="*/ 24 h 81"/>
                      <a:gd name="T38" fmla="*/ 5 w 78"/>
                      <a:gd name="T39" fmla="*/ 52 h 81"/>
                      <a:gd name="T40" fmla="*/ 5 w 78"/>
                      <a:gd name="T41" fmla="*/ 53 h 81"/>
                      <a:gd name="T42" fmla="*/ 3 w 78"/>
                      <a:gd name="T43" fmla="*/ 37 h 81"/>
                      <a:gd name="T44" fmla="*/ 3 w 78"/>
                      <a:gd name="T45" fmla="*/ 43 h 81"/>
                      <a:gd name="T46" fmla="*/ 10 w 78"/>
                      <a:gd name="T47" fmla="*/ 26 h 81"/>
                      <a:gd name="T48" fmla="*/ 11 w 78"/>
                      <a:gd name="T49" fmla="*/ 30 h 81"/>
                      <a:gd name="T50" fmla="*/ 4 w 78"/>
                      <a:gd name="T51" fmla="*/ 32 h 81"/>
                      <a:gd name="T52" fmla="*/ 3 w 78"/>
                      <a:gd name="T53" fmla="*/ 36 h 81"/>
                      <a:gd name="T54" fmla="*/ 8 w 78"/>
                      <a:gd name="T55" fmla="*/ 44 h 81"/>
                      <a:gd name="T56" fmla="*/ 3 w 78"/>
                      <a:gd name="T57" fmla="*/ 44 h 81"/>
                      <a:gd name="T58" fmla="*/ 10 w 78"/>
                      <a:gd name="T59" fmla="*/ 56 h 81"/>
                      <a:gd name="T60" fmla="*/ 10 w 78"/>
                      <a:gd name="T61" fmla="*/ 54 h 81"/>
                      <a:gd name="T62" fmla="*/ 11 w 78"/>
                      <a:gd name="T63" fmla="*/ 59 h 81"/>
                      <a:gd name="T64" fmla="*/ 17 w 78"/>
                      <a:gd name="T65" fmla="*/ 70 h 81"/>
                      <a:gd name="T66" fmla="*/ 17 w 78"/>
                      <a:gd name="T67" fmla="*/ 70 h 81"/>
                      <a:gd name="T68" fmla="*/ 24 w 78"/>
                      <a:gd name="T69" fmla="*/ 12 h 81"/>
                      <a:gd name="T70" fmla="*/ 19 w 78"/>
                      <a:gd name="T71" fmla="*/ 10 h 81"/>
                      <a:gd name="T72" fmla="*/ 27 w 78"/>
                      <a:gd name="T73" fmla="*/ 9 h 81"/>
                      <a:gd name="T74" fmla="*/ 28 w 78"/>
                      <a:gd name="T75" fmla="*/ 5 h 81"/>
                      <a:gd name="T76" fmla="*/ 30 w 78"/>
                      <a:gd name="T77" fmla="*/ 8 h 81"/>
                      <a:gd name="T78" fmla="*/ 34 w 78"/>
                      <a:gd name="T79" fmla="*/ 3 h 81"/>
                      <a:gd name="T80" fmla="*/ 35 w 78"/>
                      <a:gd name="T81" fmla="*/ 5 h 81"/>
                      <a:gd name="T82" fmla="*/ 34 w 78"/>
                      <a:gd name="T83" fmla="*/ 3 h 81"/>
                      <a:gd name="T84" fmla="*/ 22 w 78"/>
                      <a:gd name="T85" fmla="*/ 14 h 81"/>
                      <a:gd name="T86" fmla="*/ 16 w 78"/>
                      <a:gd name="T87" fmla="*/ 13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8" h="81">
                        <a:moveTo>
                          <a:pt x="74" y="60"/>
                        </a:moveTo>
                        <a:cubicBezTo>
                          <a:pt x="77" y="53"/>
                          <a:pt x="78" y="46"/>
                          <a:pt x="78" y="39"/>
                        </a:cubicBezTo>
                        <a:cubicBezTo>
                          <a:pt x="78" y="27"/>
                          <a:pt x="73" y="15"/>
                          <a:pt x="62" y="7"/>
                        </a:cubicBezTo>
                        <a:cubicBezTo>
                          <a:pt x="58" y="5"/>
                          <a:pt x="55" y="4"/>
                          <a:pt x="52" y="3"/>
                        </a:cubicBezTo>
                        <a:cubicBezTo>
                          <a:pt x="52" y="3"/>
                          <a:pt x="51" y="3"/>
                          <a:pt x="51" y="3"/>
                        </a:cubicBezTo>
                        <a:cubicBezTo>
                          <a:pt x="47" y="1"/>
                          <a:pt x="43" y="1"/>
                          <a:pt x="37" y="0"/>
                        </a:cubicBezTo>
                        <a:cubicBezTo>
                          <a:pt x="37" y="0"/>
                          <a:pt x="37" y="0"/>
                          <a:pt x="36" y="0"/>
                        </a:cubicBezTo>
                        <a:cubicBezTo>
                          <a:pt x="36" y="0"/>
                          <a:pt x="36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21" y="2"/>
                          <a:pt x="9" y="12"/>
                          <a:pt x="3" y="25"/>
                        </a:cubicBezTo>
                        <a:cubicBezTo>
                          <a:pt x="1" y="30"/>
                          <a:pt x="0" y="36"/>
                          <a:pt x="0" y="41"/>
                        </a:cubicBezTo>
                        <a:cubicBezTo>
                          <a:pt x="0" y="49"/>
                          <a:pt x="2" y="57"/>
                          <a:pt x="7" y="64"/>
                        </a:cubicBezTo>
                        <a:cubicBezTo>
                          <a:pt x="7" y="64"/>
                          <a:pt x="7" y="64"/>
                          <a:pt x="7" y="64"/>
                        </a:cubicBezTo>
                        <a:cubicBezTo>
                          <a:pt x="7" y="64"/>
                          <a:pt x="7" y="64"/>
                          <a:pt x="7" y="64"/>
                        </a:cubicBezTo>
                        <a:cubicBezTo>
                          <a:pt x="9" y="67"/>
                          <a:pt x="12" y="70"/>
                          <a:pt x="15" y="72"/>
                        </a:cubicBezTo>
                        <a:cubicBezTo>
                          <a:pt x="15" y="72"/>
                          <a:pt x="15" y="73"/>
                          <a:pt x="15" y="73"/>
                        </a:cubicBezTo>
                        <a:cubicBezTo>
                          <a:pt x="15" y="73"/>
                          <a:pt x="15" y="73"/>
                          <a:pt x="15" y="73"/>
                        </a:cubicBezTo>
                        <a:cubicBezTo>
                          <a:pt x="15" y="73"/>
                          <a:pt x="15" y="73"/>
                          <a:pt x="15" y="73"/>
                        </a:cubicBezTo>
                        <a:cubicBezTo>
                          <a:pt x="15" y="73"/>
                          <a:pt x="15" y="73"/>
                          <a:pt x="16" y="73"/>
                        </a:cubicBezTo>
                        <a:cubicBezTo>
                          <a:pt x="16" y="73"/>
                          <a:pt x="16" y="73"/>
                          <a:pt x="16" y="73"/>
                        </a:cubicBezTo>
                        <a:cubicBezTo>
                          <a:pt x="21" y="75"/>
                          <a:pt x="27" y="78"/>
                          <a:pt x="32" y="79"/>
                        </a:cubicBezTo>
                        <a:cubicBezTo>
                          <a:pt x="32" y="79"/>
                          <a:pt x="32" y="79"/>
                          <a:pt x="33" y="79"/>
                        </a:cubicBezTo>
                        <a:cubicBezTo>
                          <a:pt x="36" y="80"/>
                          <a:pt x="38" y="81"/>
                          <a:pt x="41" y="81"/>
                        </a:cubicBezTo>
                        <a:cubicBezTo>
                          <a:pt x="55" y="81"/>
                          <a:pt x="68" y="72"/>
                          <a:pt x="74" y="60"/>
                        </a:cubicBezTo>
                        <a:close/>
                        <a:moveTo>
                          <a:pt x="75" y="39"/>
                        </a:moveTo>
                        <a:cubicBezTo>
                          <a:pt x="75" y="46"/>
                          <a:pt x="74" y="52"/>
                          <a:pt x="71" y="59"/>
                        </a:cubicBezTo>
                        <a:cubicBezTo>
                          <a:pt x="66" y="70"/>
                          <a:pt x="53" y="77"/>
                          <a:pt x="41" y="77"/>
                        </a:cubicBezTo>
                        <a:cubicBezTo>
                          <a:pt x="36" y="77"/>
                          <a:pt x="32" y="76"/>
                          <a:pt x="27" y="73"/>
                        </a:cubicBezTo>
                        <a:cubicBezTo>
                          <a:pt x="17" y="67"/>
                          <a:pt x="12" y="55"/>
                          <a:pt x="12" y="44"/>
                        </a:cubicBezTo>
                        <a:cubicBezTo>
                          <a:pt x="12" y="39"/>
                          <a:pt x="13" y="34"/>
                          <a:pt x="15" y="29"/>
                        </a:cubicBezTo>
                        <a:cubicBezTo>
                          <a:pt x="18" y="23"/>
                          <a:pt x="22" y="17"/>
                          <a:pt x="28" y="13"/>
                        </a:cubicBezTo>
                        <a:cubicBezTo>
                          <a:pt x="33" y="9"/>
                          <a:pt x="40" y="6"/>
                          <a:pt x="47" y="6"/>
                        </a:cubicBezTo>
                        <a:cubicBezTo>
                          <a:pt x="51" y="6"/>
                          <a:pt x="55" y="7"/>
                          <a:pt x="60" y="10"/>
                        </a:cubicBezTo>
                        <a:cubicBezTo>
                          <a:pt x="70" y="17"/>
                          <a:pt x="75" y="28"/>
                          <a:pt x="75" y="39"/>
                        </a:cubicBezTo>
                        <a:close/>
                        <a:moveTo>
                          <a:pt x="14" y="67"/>
                        </a:moveTo>
                        <a:cubicBezTo>
                          <a:pt x="15" y="67"/>
                          <a:pt x="15" y="67"/>
                          <a:pt x="16" y="67"/>
                        </a:cubicBezTo>
                        <a:cubicBezTo>
                          <a:pt x="16" y="67"/>
                          <a:pt x="17" y="68"/>
                          <a:pt x="17" y="68"/>
                        </a:cubicBezTo>
                        <a:cubicBezTo>
                          <a:pt x="17" y="68"/>
                          <a:pt x="17" y="68"/>
                          <a:pt x="17" y="68"/>
                        </a:cubicBezTo>
                        <a:cubicBezTo>
                          <a:pt x="17" y="68"/>
                          <a:pt x="17" y="68"/>
                          <a:pt x="17" y="68"/>
                        </a:cubicBezTo>
                        <a:cubicBezTo>
                          <a:pt x="16" y="68"/>
                          <a:pt x="16" y="68"/>
                          <a:pt x="16" y="68"/>
                        </a:cubicBezTo>
                        <a:cubicBezTo>
                          <a:pt x="16" y="68"/>
                          <a:pt x="16" y="68"/>
                          <a:pt x="15" y="68"/>
                        </a:cubicBezTo>
                        <a:cubicBezTo>
                          <a:pt x="15" y="68"/>
                          <a:pt x="14" y="68"/>
                          <a:pt x="14" y="67"/>
                        </a:cubicBezTo>
                        <a:close/>
                        <a:moveTo>
                          <a:pt x="11" y="64"/>
                        </a:moveTo>
                        <a:cubicBezTo>
                          <a:pt x="12" y="64"/>
                          <a:pt x="13" y="64"/>
                          <a:pt x="14" y="64"/>
                        </a:cubicBezTo>
                        <a:cubicBezTo>
                          <a:pt x="14" y="64"/>
                          <a:pt x="14" y="65"/>
                          <a:pt x="15" y="65"/>
                        </a:cubicBezTo>
                        <a:cubicBezTo>
                          <a:pt x="14" y="65"/>
                          <a:pt x="13" y="66"/>
                          <a:pt x="13" y="66"/>
                        </a:cubicBezTo>
                        <a:cubicBezTo>
                          <a:pt x="12" y="65"/>
                          <a:pt x="12" y="65"/>
                          <a:pt x="11" y="64"/>
                        </a:cubicBezTo>
                        <a:close/>
                        <a:moveTo>
                          <a:pt x="9" y="61"/>
                        </a:moveTo>
                        <a:cubicBezTo>
                          <a:pt x="10" y="61"/>
                          <a:pt x="11" y="61"/>
                          <a:pt x="12" y="61"/>
                        </a:cubicBezTo>
                        <a:cubicBezTo>
                          <a:pt x="12" y="61"/>
                          <a:pt x="12" y="62"/>
                          <a:pt x="13" y="62"/>
                        </a:cubicBezTo>
                        <a:cubicBezTo>
                          <a:pt x="12" y="62"/>
                          <a:pt x="11" y="62"/>
                          <a:pt x="10" y="62"/>
                        </a:cubicBezTo>
                        <a:cubicBezTo>
                          <a:pt x="10" y="62"/>
                          <a:pt x="9" y="62"/>
                          <a:pt x="9" y="61"/>
                        </a:cubicBezTo>
                        <a:close/>
                        <a:moveTo>
                          <a:pt x="9" y="21"/>
                        </a:moveTo>
                        <a:cubicBezTo>
                          <a:pt x="11" y="21"/>
                          <a:pt x="13" y="21"/>
                          <a:pt x="16" y="21"/>
                        </a:cubicBezTo>
                        <a:cubicBezTo>
                          <a:pt x="15" y="22"/>
                          <a:pt x="14" y="23"/>
                          <a:pt x="14" y="24"/>
                        </a:cubicBezTo>
                        <a:cubicBezTo>
                          <a:pt x="12" y="24"/>
                          <a:pt x="11" y="24"/>
                          <a:pt x="9" y="24"/>
                        </a:cubicBezTo>
                        <a:cubicBezTo>
                          <a:pt x="9" y="25"/>
                          <a:pt x="8" y="25"/>
                          <a:pt x="7" y="25"/>
                        </a:cubicBezTo>
                        <a:cubicBezTo>
                          <a:pt x="8" y="23"/>
                          <a:pt x="8" y="22"/>
                          <a:pt x="9" y="21"/>
                        </a:cubicBezTo>
                        <a:close/>
                        <a:moveTo>
                          <a:pt x="5" y="52"/>
                        </a:moveTo>
                        <a:cubicBezTo>
                          <a:pt x="6" y="52"/>
                          <a:pt x="8" y="52"/>
                          <a:pt x="9" y="51"/>
                        </a:cubicBezTo>
                        <a:cubicBezTo>
                          <a:pt x="9" y="52"/>
                          <a:pt x="9" y="52"/>
                          <a:pt x="9" y="53"/>
                        </a:cubicBezTo>
                        <a:cubicBezTo>
                          <a:pt x="8" y="53"/>
                          <a:pt x="6" y="53"/>
                          <a:pt x="5" y="53"/>
                        </a:cubicBezTo>
                        <a:cubicBezTo>
                          <a:pt x="5" y="53"/>
                          <a:pt x="5" y="52"/>
                          <a:pt x="5" y="52"/>
                        </a:cubicBezTo>
                        <a:close/>
                        <a:moveTo>
                          <a:pt x="3" y="41"/>
                        </a:moveTo>
                        <a:cubicBezTo>
                          <a:pt x="3" y="40"/>
                          <a:pt x="3" y="39"/>
                          <a:pt x="3" y="37"/>
                        </a:cubicBezTo>
                        <a:cubicBezTo>
                          <a:pt x="5" y="37"/>
                          <a:pt x="7" y="36"/>
                          <a:pt x="9" y="36"/>
                        </a:cubicBezTo>
                        <a:cubicBezTo>
                          <a:pt x="9" y="38"/>
                          <a:pt x="8" y="40"/>
                          <a:pt x="8" y="42"/>
                        </a:cubicBezTo>
                        <a:cubicBezTo>
                          <a:pt x="7" y="42"/>
                          <a:pt x="5" y="42"/>
                          <a:pt x="3" y="43"/>
                        </a:cubicBezTo>
                        <a:cubicBezTo>
                          <a:pt x="3" y="42"/>
                          <a:pt x="3" y="42"/>
                          <a:pt x="3" y="41"/>
                        </a:cubicBezTo>
                        <a:close/>
                        <a:moveTo>
                          <a:pt x="6" y="26"/>
                        </a:moveTo>
                        <a:cubicBezTo>
                          <a:pt x="7" y="26"/>
                          <a:pt x="8" y="26"/>
                          <a:pt x="10" y="26"/>
                        </a:cubicBezTo>
                        <a:cubicBezTo>
                          <a:pt x="11" y="26"/>
                          <a:pt x="12" y="26"/>
                          <a:pt x="13" y="26"/>
                        </a:cubicBezTo>
                        <a:cubicBezTo>
                          <a:pt x="12" y="27"/>
                          <a:pt x="12" y="27"/>
                          <a:pt x="12" y="28"/>
                        </a:cubicBezTo>
                        <a:cubicBezTo>
                          <a:pt x="11" y="28"/>
                          <a:pt x="11" y="29"/>
                          <a:pt x="11" y="30"/>
                        </a:cubicBezTo>
                        <a:cubicBezTo>
                          <a:pt x="9" y="30"/>
                          <a:pt x="7" y="30"/>
                          <a:pt x="5" y="30"/>
                        </a:cubicBezTo>
                        <a:cubicBezTo>
                          <a:pt x="5" y="29"/>
                          <a:pt x="6" y="28"/>
                          <a:pt x="6" y="26"/>
                        </a:cubicBezTo>
                        <a:close/>
                        <a:moveTo>
                          <a:pt x="4" y="32"/>
                        </a:moveTo>
                        <a:cubicBezTo>
                          <a:pt x="6" y="32"/>
                          <a:pt x="8" y="31"/>
                          <a:pt x="10" y="31"/>
                        </a:cubicBezTo>
                        <a:cubicBezTo>
                          <a:pt x="10" y="32"/>
                          <a:pt x="10" y="33"/>
                          <a:pt x="9" y="34"/>
                        </a:cubicBezTo>
                        <a:cubicBezTo>
                          <a:pt x="7" y="35"/>
                          <a:pt x="5" y="35"/>
                          <a:pt x="3" y="36"/>
                        </a:cubicBezTo>
                        <a:cubicBezTo>
                          <a:pt x="4" y="34"/>
                          <a:pt x="4" y="33"/>
                          <a:pt x="4" y="32"/>
                        </a:cubicBezTo>
                        <a:close/>
                        <a:moveTo>
                          <a:pt x="8" y="44"/>
                        </a:moveTo>
                        <a:cubicBezTo>
                          <a:pt x="8" y="44"/>
                          <a:pt x="8" y="44"/>
                          <a:pt x="8" y="44"/>
                        </a:cubicBezTo>
                        <a:cubicBezTo>
                          <a:pt x="8" y="46"/>
                          <a:pt x="8" y="48"/>
                          <a:pt x="9" y="50"/>
                        </a:cubicBezTo>
                        <a:cubicBezTo>
                          <a:pt x="7" y="50"/>
                          <a:pt x="6" y="50"/>
                          <a:pt x="4" y="50"/>
                        </a:cubicBezTo>
                        <a:cubicBezTo>
                          <a:pt x="4" y="48"/>
                          <a:pt x="3" y="46"/>
                          <a:pt x="3" y="44"/>
                        </a:cubicBezTo>
                        <a:cubicBezTo>
                          <a:pt x="5" y="44"/>
                          <a:pt x="7" y="44"/>
                          <a:pt x="8" y="44"/>
                        </a:cubicBezTo>
                        <a:close/>
                        <a:moveTo>
                          <a:pt x="10" y="54"/>
                        </a:moveTo>
                        <a:cubicBezTo>
                          <a:pt x="10" y="55"/>
                          <a:pt x="10" y="56"/>
                          <a:pt x="10" y="56"/>
                        </a:cubicBezTo>
                        <a:cubicBezTo>
                          <a:pt x="9" y="57"/>
                          <a:pt x="8" y="57"/>
                          <a:pt x="7" y="57"/>
                        </a:cubicBezTo>
                        <a:cubicBezTo>
                          <a:pt x="6" y="56"/>
                          <a:pt x="6" y="56"/>
                          <a:pt x="6" y="55"/>
                        </a:cubicBezTo>
                        <a:cubicBezTo>
                          <a:pt x="7" y="55"/>
                          <a:pt x="8" y="55"/>
                          <a:pt x="10" y="54"/>
                        </a:cubicBezTo>
                        <a:close/>
                        <a:moveTo>
                          <a:pt x="8" y="59"/>
                        </a:moveTo>
                        <a:cubicBezTo>
                          <a:pt x="9" y="58"/>
                          <a:pt x="10" y="58"/>
                          <a:pt x="11" y="58"/>
                        </a:cubicBezTo>
                        <a:cubicBezTo>
                          <a:pt x="11" y="58"/>
                          <a:pt x="11" y="59"/>
                          <a:pt x="11" y="59"/>
                        </a:cubicBezTo>
                        <a:cubicBezTo>
                          <a:pt x="10" y="59"/>
                          <a:pt x="9" y="59"/>
                          <a:pt x="8" y="59"/>
                        </a:cubicBezTo>
                        <a:cubicBezTo>
                          <a:pt x="8" y="59"/>
                          <a:pt x="8" y="59"/>
                          <a:pt x="8" y="59"/>
                        </a:cubicBezTo>
                        <a:close/>
                        <a:moveTo>
                          <a:pt x="17" y="70"/>
                        </a:moveTo>
                        <a:cubicBezTo>
                          <a:pt x="18" y="70"/>
                          <a:pt x="18" y="70"/>
                          <a:pt x="18" y="70"/>
                        </a:cubicBezTo>
                        <a:cubicBezTo>
                          <a:pt x="19" y="70"/>
                          <a:pt x="19" y="71"/>
                          <a:pt x="19" y="71"/>
                        </a:cubicBezTo>
                        <a:cubicBezTo>
                          <a:pt x="18" y="71"/>
                          <a:pt x="18" y="70"/>
                          <a:pt x="17" y="70"/>
                        </a:cubicBezTo>
                        <a:close/>
                        <a:moveTo>
                          <a:pt x="19" y="10"/>
                        </a:moveTo>
                        <a:cubicBezTo>
                          <a:pt x="21" y="10"/>
                          <a:pt x="23" y="11"/>
                          <a:pt x="25" y="11"/>
                        </a:cubicBezTo>
                        <a:cubicBezTo>
                          <a:pt x="25" y="11"/>
                          <a:pt x="24" y="12"/>
                          <a:pt x="24" y="12"/>
                        </a:cubicBezTo>
                        <a:cubicBezTo>
                          <a:pt x="22" y="12"/>
                          <a:pt x="21" y="12"/>
                          <a:pt x="19" y="12"/>
                        </a:cubicBezTo>
                        <a:cubicBezTo>
                          <a:pt x="19" y="12"/>
                          <a:pt x="18" y="12"/>
                          <a:pt x="17" y="12"/>
                        </a:cubicBezTo>
                        <a:cubicBezTo>
                          <a:pt x="18" y="11"/>
                          <a:pt x="18" y="11"/>
                          <a:pt x="19" y="10"/>
                        </a:cubicBezTo>
                        <a:close/>
                        <a:moveTo>
                          <a:pt x="23" y="8"/>
                        </a:moveTo>
                        <a:cubicBezTo>
                          <a:pt x="25" y="8"/>
                          <a:pt x="26" y="8"/>
                          <a:pt x="28" y="9"/>
                        </a:cubicBezTo>
                        <a:cubicBezTo>
                          <a:pt x="28" y="9"/>
                          <a:pt x="27" y="9"/>
                          <a:pt x="27" y="9"/>
                        </a:cubicBezTo>
                        <a:cubicBezTo>
                          <a:pt x="25" y="9"/>
                          <a:pt x="23" y="9"/>
                          <a:pt x="21" y="9"/>
                        </a:cubicBezTo>
                        <a:cubicBezTo>
                          <a:pt x="22" y="8"/>
                          <a:pt x="22" y="8"/>
                          <a:pt x="23" y="8"/>
                        </a:cubicBezTo>
                        <a:close/>
                        <a:moveTo>
                          <a:pt x="28" y="5"/>
                        </a:moveTo>
                        <a:cubicBezTo>
                          <a:pt x="30" y="5"/>
                          <a:pt x="31" y="6"/>
                          <a:pt x="33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2" y="6"/>
                          <a:pt x="31" y="7"/>
                          <a:pt x="30" y="8"/>
                        </a:cubicBezTo>
                        <a:cubicBezTo>
                          <a:pt x="28" y="7"/>
                          <a:pt x="27" y="7"/>
                          <a:pt x="25" y="6"/>
                        </a:cubicBezTo>
                        <a:cubicBezTo>
                          <a:pt x="26" y="6"/>
                          <a:pt x="27" y="5"/>
                          <a:pt x="28" y="5"/>
                        </a:cubicBezTo>
                        <a:close/>
                        <a:moveTo>
                          <a:pt x="34" y="3"/>
                        </a:moveTo>
                        <a:cubicBezTo>
                          <a:pt x="35" y="4"/>
                          <a:pt x="36" y="4"/>
                          <a:pt x="37" y="4"/>
                        </a:cubicBezTo>
                        <a:cubicBezTo>
                          <a:pt x="37" y="4"/>
                          <a:pt x="37" y="4"/>
                          <a:pt x="37" y="4"/>
                        </a:cubicBezTo>
                        <a:cubicBezTo>
                          <a:pt x="36" y="4"/>
                          <a:pt x="36" y="5"/>
                          <a:pt x="35" y="5"/>
                        </a:cubicBezTo>
                        <a:cubicBezTo>
                          <a:pt x="34" y="5"/>
                          <a:pt x="34" y="4"/>
                          <a:pt x="33" y="4"/>
                        </a:cubicBezTo>
                        <a:cubicBezTo>
                          <a:pt x="32" y="4"/>
                          <a:pt x="32" y="4"/>
                          <a:pt x="31" y="4"/>
                        </a:cubicBezTo>
                        <a:cubicBezTo>
                          <a:pt x="32" y="4"/>
                          <a:pt x="33" y="4"/>
                          <a:pt x="34" y="3"/>
                        </a:cubicBezTo>
                        <a:close/>
                        <a:moveTo>
                          <a:pt x="16" y="13"/>
                        </a:moveTo>
                        <a:cubicBezTo>
                          <a:pt x="17" y="14"/>
                          <a:pt x="18" y="14"/>
                          <a:pt x="19" y="14"/>
                        </a:cubicBezTo>
                        <a:cubicBezTo>
                          <a:pt x="20" y="14"/>
                          <a:pt x="21" y="14"/>
                          <a:pt x="22" y="14"/>
                        </a:cubicBezTo>
                        <a:cubicBezTo>
                          <a:pt x="20" y="16"/>
                          <a:pt x="18" y="18"/>
                          <a:pt x="17" y="20"/>
                        </a:cubicBezTo>
                        <a:cubicBezTo>
                          <a:pt x="15" y="20"/>
                          <a:pt x="13" y="19"/>
                          <a:pt x="10" y="19"/>
                        </a:cubicBezTo>
                        <a:cubicBezTo>
                          <a:pt x="12" y="17"/>
                          <a:pt x="14" y="15"/>
                          <a:pt x="16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0" name="Freeform 206"/>
                  <p:cNvSpPr>
                    <a:spLocks noEditPoints="1"/>
                  </p:cNvSpPr>
                  <p:nvPr/>
                </p:nvSpPr>
                <p:spPr bwMode="auto">
                  <a:xfrm>
                    <a:off x="2964" y="3194"/>
                    <a:ext cx="135" cy="152"/>
                  </a:xfrm>
                  <a:custGeom>
                    <a:avLst/>
                    <a:gdLst>
                      <a:gd name="T0" fmla="*/ 2 w 57"/>
                      <a:gd name="T1" fmla="*/ 20 h 64"/>
                      <a:gd name="T2" fmla="*/ 14 w 57"/>
                      <a:gd name="T3" fmla="*/ 60 h 64"/>
                      <a:gd name="T4" fmla="*/ 53 w 57"/>
                      <a:gd name="T5" fmla="*/ 47 h 64"/>
                      <a:gd name="T6" fmla="*/ 44 w 57"/>
                      <a:gd name="T7" fmla="*/ 4 h 64"/>
                      <a:gd name="T8" fmla="*/ 14 w 57"/>
                      <a:gd name="T9" fmla="*/ 6 h 64"/>
                      <a:gd name="T10" fmla="*/ 5 w 57"/>
                      <a:gd name="T11" fmla="*/ 22 h 64"/>
                      <a:gd name="T12" fmla="*/ 31 w 57"/>
                      <a:gd name="T13" fmla="*/ 3 h 64"/>
                      <a:gd name="T14" fmla="*/ 34 w 57"/>
                      <a:gd name="T15" fmla="*/ 4 h 64"/>
                      <a:gd name="T16" fmla="*/ 50 w 57"/>
                      <a:gd name="T17" fmla="*/ 28 h 64"/>
                      <a:gd name="T18" fmla="*/ 50 w 57"/>
                      <a:gd name="T19" fmla="*/ 29 h 64"/>
                      <a:gd name="T20" fmla="*/ 22 w 57"/>
                      <a:gd name="T21" fmla="*/ 59 h 64"/>
                      <a:gd name="T22" fmla="*/ 21 w 57"/>
                      <a:gd name="T23" fmla="*/ 60 h 64"/>
                      <a:gd name="T24" fmla="*/ 3 w 57"/>
                      <a:gd name="T25" fmla="*/ 33 h 64"/>
                      <a:gd name="T26" fmla="*/ 50 w 57"/>
                      <a:gd name="T27" fmla="*/ 45 h 64"/>
                      <a:gd name="T28" fmla="*/ 52 w 57"/>
                      <a:gd name="T29" fmla="*/ 41 h 64"/>
                      <a:gd name="T30" fmla="*/ 54 w 57"/>
                      <a:gd name="T31" fmla="*/ 28 h 64"/>
                      <a:gd name="T32" fmla="*/ 53 w 57"/>
                      <a:gd name="T33" fmla="*/ 24 h 64"/>
                      <a:gd name="T34" fmla="*/ 54 w 57"/>
                      <a:gd name="T35" fmla="*/ 28 h 64"/>
                      <a:gd name="T36" fmla="*/ 51 w 57"/>
                      <a:gd name="T37" fmla="*/ 40 h 64"/>
                      <a:gd name="T38" fmla="*/ 53 w 57"/>
                      <a:gd name="T39" fmla="*/ 36 h 64"/>
                      <a:gd name="T40" fmla="*/ 53 w 57"/>
                      <a:gd name="T41" fmla="*/ 34 h 64"/>
                      <a:gd name="T42" fmla="*/ 54 w 57"/>
                      <a:gd name="T43" fmla="*/ 30 h 64"/>
                      <a:gd name="T44" fmla="*/ 54 w 57"/>
                      <a:gd name="T45" fmla="*/ 34 h 64"/>
                      <a:gd name="T46" fmla="*/ 52 w 57"/>
                      <a:gd name="T47" fmla="*/ 23 h 64"/>
                      <a:gd name="T48" fmla="*/ 52 w 57"/>
                      <a:gd name="T49" fmla="*/ 19 h 64"/>
                      <a:gd name="T50" fmla="*/ 52 w 57"/>
                      <a:gd name="T51" fmla="*/ 23 h 64"/>
                      <a:gd name="T52" fmla="*/ 50 w 57"/>
                      <a:gd name="T53" fmla="*/ 16 h 64"/>
                      <a:gd name="T54" fmla="*/ 51 w 57"/>
                      <a:gd name="T55" fmla="*/ 18 h 64"/>
                      <a:gd name="T56" fmla="*/ 49 w 57"/>
                      <a:gd name="T57" fmla="*/ 14 h 64"/>
                      <a:gd name="T58" fmla="*/ 49 w 57"/>
                      <a:gd name="T59" fmla="*/ 14 h 64"/>
                      <a:gd name="T60" fmla="*/ 49 w 57"/>
                      <a:gd name="T61" fmla="*/ 14 h 64"/>
                      <a:gd name="T62" fmla="*/ 43 w 57"/>
                      <a:gd name="T63" fmla="*/ 55 h 64"/>
                      <a:gd name="T64" fmla="*/ 42 w 57"/>
                      <a:gd name="T65" fmla="*/ 55 h 64"/>
                      <a:gd name="T66" fmla="*/ 44 w 57"/>
                      <a:gd name="T67" fmla="*/ 53 h 64"/>
                      <a:gd name="T68" fmla="*/ 47 w 57"/>
                      <a:gd name="T69" fmla="*/ 51 h 64"/>
                      <a:gd name="T70" fmla="*/ 48 w 57"/>
                      <a:gd name="T71" fmla="*/ 49 h 64"/>
                      <a:gd name="T72" fmla="*/ 48 w 57"/>
                      <a:gd name="T73" fmla="*/ 49 h 64"/>
                      <a:gd name="T74" fmla="*/ 49 w 57"/>
                      <a:gd name="T75" fmla="*/ 46 h 64"/>
                      <a:gd name="T76" fmla="*/ 48 w 57"/>
                      <a:gd name="T77" fmla="*/ 49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" h="64">
                        <a:moveTo>
                          <a:pt x="14" y="6"/>
                        </a:moveTo>
                        <a:cubicBezTo>
                          <a:pt x="9" y="10"/>
                          <a:pt x="5" y="15"/>
                          <a:pt x="2" y="20"/>
                        </a:cubicBezTo>
                        <a:cubicBezTo>
                          <a:pt x="1" y="24"/>
                          <a:pt x="0" y="29"/>
                          <a:pt x="0" y="33"/>
                        </a:cubicBezTo>
                        <a:cubicBezTo>
                          <a:pt x="0" y="44"/>
                          <a:pt x="5" y="54"/>
                          <a:pt x="14" y="60"/>
                        </a:cubicBezTo>
                        <a:cubicBezTo>
                          <a:pt x="18" y="62"/>
                          <a:pt x="22" y="64"/>
                          <a:pt x="27" y="64"/>
                        </a:cubicBezTo>
                        <a:cubicBezTo>
                          <a:pt x="38" y="64"/>
                          <a:pt x="49" y="57"/>
                          <a:pt x="53" y="47"/>
                        </a:cubicBezTo>
                        <a:cubicBezTo>
                          <a:pt x="56" y="41"/>
                          <a:pt x="57" y="35"/>
                          <a:pt x="57" y="30"/>
                        </a:cubicBezTo>
                        <a:cubicBezTo>
                          <a:pt x="57" y="20"/>
                          <a:pt x="53" y="10"/>
                          <a:pt x="44" y="4"/>
                        </a:cubicBezTo>
                        <a:cubicBezTo>
                          <a:pt x="40" y="1"/>
                          <a:pt x="35" y="0"/>
                          <a:pt x="31" y="0"/>
                        </a:cubicBezTo>
                        <a:cubicBezTo>
                          <a:pt x="25" y="0"/>
                          <a:pt x="19" y="2"/>
                          <a:pt x="14" y="6"/>
                        </a:cubicBezTo>
                        <a:close/>
                        <a:moveTo>
                          <a:pt x="3" y="33"/>
                        </a:moveTo>
                        <a:cubicBezTo>
                          <a:pt x="3" y="29"/>
                          <a:pt x="4" y="25"/>
                          <a:pt x="5" y="22"/>
                        </a:cubicBezTo>
                        <a:cubicBezTo>
                          <a:pt x="8" y="17"/>
                          <a:pt x="12" y="12"/>
                          <a:pt x="16" y="9"/>
                        </a:cubicBezTo>
                        <a:cubicBezTo>
                          <a:pt x="21" y="5"/>
                          <a:pt x="26" y="3"/>
                          <a:pt x="31" y="3"/>
                        </a:cubicBezTo>
                        <a:cubicBezTo>
                          <a:pt x="32" y="3"/>
                          <a:pt x="32" y="3"/>
                          <a:pt x="33" y="3"/>
                        </a:cubicBezTo>
                        <a:cubicBezTo>
                          <a:pt x="33" y="3"/>
                          <a:pt x="33" y="3"/>
                          <a:pt x="34" y="4"/>
                        </a:cubicBezTo>
                        <a:cubicBezTo>
                          <a:pt x="35" y="4"/>
                          <a:pt x="36" y="5"/>
                          <a:pt x="37" y="5"/>
                        </a:cubicBezTo>
                        <a:cubicBezTo>
                          <a:pt x="45" y="11"/>
                          <a:pt x="49" y="19"/>
                          <a:pt x="50" y="28"/>
                        </a:cubicBezTo>
                        <a:cubicBezTo>
                          <a:pt x="49" y="28"/>
                          <a:pt x="49" y="28"/>
                          <a:pt x="49" y="28"/>
                        </a:cubicBezTo>
                        <a:cubicBezTo>
                          <a:pt x="49" y="29"/>
                          <a:pt x="49" y="29"/>
                          <a:pt x="50" y="29"/>
                        </a:cubicBezTo>
                        <a:cubicBezTo>
                          <a:pt x="50" y="34"/>
                          <a:pt x="48" y="40"/>
                          <a:pt x="46" y="45"/>
                        </a:cubicBezTo>
                        <a:cubicBezTo>
                          <a:pt x="42" y="54"/>
                          <a:pt x="32" y="60"/>
                          <a:pt x="22" y="59"/>
                        </a:cubicBezTo>
                        <a:cubicBezTo>
                          <a:pt x="22" y="59"/>
                          <a:pt x="22" y="59"/>
                          <a:pt x="21" y="59"/>
                        </a:cubicBezTo>
                        <a:cubicBezTo>
                          <a:pt x="21" y="59"/>
                          <a:pt x="21" y="59"/>
                          <a:pt x="21" y="60"/>
                        </a:cubicBezTo>
                        <a:cubicBezTo>
                          <a:pt x="19" y="59"/>
                          <a:pt x="17" y="58"/>
                          <a:pt x="16" y="57"/>
                        </a:cubicBezTo>
                        <a:cubicBezTo>
                          <a:pt x="7" y="52"/>
                          <a:pt x="3" y="43"/>
                          <a:pt x="3" y="33"/>
                        </a:cubicBezTo>
                        <a:close/>
                        <a:moveTo>
                          <a:pt x="51" y="45"/>
                        </a:moveTo>
                        <a:cubicBezTo>
                          <a:pt x="50" y="45"/>
                          <a:pt x="50" y="45"/>
                          <a:pt x="50" y="45"/>
                        </a:cubicBezTo>
                        <a:cubicBezTo>
                          <a:pt x="50" y="44"/>
                          <a:pt x="51" y="42"/>
                          <a:pt x="51" y="41"/>
                        </a:cubicBezTo>
                        <a:cubicBezTo>
                          <a:pt x="51" y="41"/>
                          <a:pt x="52" y="41"/>
                          <a:pt x="52" y="41"/>
                        </a:cubicBezTo>
                        <a:cubicBezTo>
                          <a:pt x="52" y="42"/>
                          <a:pt x="51" y="44"/>
                          <a:pt x="51" y="45"/>
                        </a:cubicBezTo>
                        <a:close/>
                        <a:moveTo>
                          <a:pt x="54" y="28"/>
                        </a:moveTo>
                        <a:cubicBezTo>
                          <a:pt x="54" y="28"/>
                          <a:pt x="53" y="28"/>
                          <a:pt x="53" y="28"/>
                        </a:cubicBezTo>
                        <a:cubicBezTo>
                          <a:pt x="53" y="27"/>
                          <a:pt x="53" y="26"/>
                          <a:pt x="53" y="24"/>
                        </a:cubicBezTo>
                        <a:cubicBezTo>
                          <a:pt x="53" y="25"/>
                          <a:pt x="53" y="25"/>
                          <a:pt x="54" y="25"/>
                        </a:cubicBezTo>
                        <a:cubicBezTo>
                          <a:pt x="54" y="26"/>
                          <a:pt x="54" y="27"/>
                          <a:pt x="54" y="28"/>
                        </a:cubicBezTo>
                        <a:close/>
                        <a:moveTo>
                          <a:pt x="52" y="40"/>
                        </a:moveTo>
                        <a:cubicBezTo>
                          <a:pt x="52" y="40"/>
                          <a:pt x="52" y="40"/>
                          <a:pt x="51" y="40"/>
                        </a:cubicBezTo>
                        <a:cubicBezTo>
                          <a:pt x="52" y="38"/>
                          <a:pt x="52" y="37"/>
                          <a:pt x="52" y="36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3" y="37"/>
                          <a:pt x="53" y="38"/>
                          <a:pt x="52" y="40"/>
                        </a:cubicBezTo>
                        <a:close/>
                        <a:moveTo>
                          <a:pt x="53" y="34"/>
                        </a:moveTo>
                        <a:cubicBezTo>
                          <a:pt x="53" y="33"/>
                          <a:pt x="53" y="31"/>
                          <a:pt x="53" y="29"/>
                        </a:cubicBezTo>
                        <a:cubicBezTo>
                          <a:pt x="53" y="30"/>
                          <a:pt x="54" y="30"/>
                          <a:pt x="54" y="30"/>
                        </a:cubicBezTo>
                        <a:cubicBezTo>
                          <a:pt x="54" y="30"/>
                          <a:pt x="54" y="30"/>
                          <a:pt x="54" y="30"/>
                        </a:cubicBezTo>
                        <a:cubicBezTo>
                          <a:pt x="54" y="31"/>
                          <a:pt x="54" y="33"/>
                          <a:pt x="54" y="34"/>
                        </a:cubicBezTo>
                        <a:cubicBezTo>
                          <a:pt x="53" y="34"/>
                          <a:pt x="53" y="34"/>
                          <a:pt x="53" y="34"/>
                        </a:cubicBezTo>
                        <a:close/>
                        <a:moveTo>
                          <a:pt x="52" y="23"/>
                        </a:moveTo>
                        <a:cubicBezTo>
                          <a:pt x="52" y="22"/>
                          <a:pt x="52" y="20"/>
                          <a:pt x="52" y="19"/>
                        </a:cubicBezTo>
                        <a:cubicBezTo>
                          <a:pt x="52" y="19"/>
                          <a:pt x="52" y="19"/>
                          <a:pt x="52" y="19"/>
                        </a:cubicBezTo>
                        <a:cubicBezTo>
                          <a:pt x="53" y="21"/>
                          <a:pt x="53" y="22"/>
                          <a:pt x="53" y="23"/>
                        </a:cubicBezTo>
                        <a:cubicBezTo>
                          <a:pt x="53" y="23"/>
                          <a:pt x="53" y="23"/>
                          <a:pt x="52" y="23"/>
                        </a:cubicBezTo>
                        <a:close/>
                        <a:moveTo>
                          <a:pt x="51" y="18"/>
                        </a:moveTo>
                        <a:cubicBezTo>
                          <a:pt x="51" y="17"/>
                          <a:pt x="50" y="16"/>
                          <a:pt x="50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1" y="16"/>
                          <a:pt x="51" y="17"/>
                          <a:pt x="51" y="18"/>
                        </a:cubicBezTo>
                        <a:cubicBezTo>
                          <a:pt x="51" y="18"/>
                          <a:pt x="51" y="18"/>
                          <a:pt x="51" y="18"/>
                        </a:cubicBezTo>
                        <a:close/>
                        <a:moveTo>
                          <a:pt x="49" y="14"/>
                        </a:moveTo>
                        <a:cubicBezTo>
                          <a:pt x="49" y="14"/>
                          <a:pt x="49" y="14"/>
                          <a:pt x="49" y="14"/>
                        </a:cubicBezTo>
                        <a:cubicBezTo>
                          <a:pt x="49" y="14"/>
                          <a:pt x="49" y="14"/>
                          <a:pt x="49" y="14"/>
                        </a:cubicBezTo>
                        <a:cubicBezTo>
                          <a:pt x="49" y="14"/>
                          <a:pt x="49" y="14"/>
                          <a:pt x="49" y="14"/>
                        </a:cubicBezTo>
                        <a:cubicBezTo>
                          <a:pt x="49" y="14"/>
                          <a:pt x="49" y="14"/>
                          <a:pt x="49" y="14"/>
                        </a:cubicBezTo>
                        <a:close/>
                        <a:moveTo>
                          <a:pt x="42" y="55"/>
                        </a:moveTo>
                        <a:cubicBezTo>
                          <a:pt x="42" y="55"/>
                          <a:pt x="42" y="55"/>
                          <a:pt x="43" y="55"/>
                        </a:cubicBezTo>
                        <a:cubicBezTo>
                          <a:pt x="42" y="55"/>
                          <a:pt x="42" y="55"/>
                          <a:pt x="42" y="55"/>
                        </a:cubicBezTo>
                        <a:cubicBezTo>
                          <a:pt x="42" y="55"/>
                          <a:pt x="42" y="55"/>
                          <a:pt x="42" y="55"/>
                        </a:cubicBezTo>
                        <a:close/>
                        <a:moveTo>
                          <a:pt x="45" y="53"/>
                        </a:moveTo>
                        <a:cubicBezTo>
                          <a:pt x="44" y="53"/>
                          <a:pt x="44" y="53"/>
                          <a:pt x="44" y="53"/>
                        </a:cubicBezTo>
                        <a:cubicBezTo>
                          <a:pt x="45" y="52"/>
                          <a:pt x="46" y="52"/>
                          <a:pt x="46" y="51"/>
                        </a:cubicBezTo>
                        <a:cubicBezTo>
                          <a:pt x="46" y="51"/>
                          <a:pt x="47" y="51"/>
                          <a:pt x="47" y="51"/>
                        </a:cubicBezTo>
                        <a:cubicBezTo>
                          <a:pt x="46" y="52"/>
                          <a:pt x="46" y="52"/>
                          <a:pt x="45" y="53"/>
                        </a:cubicBezTo>
                        <a:close/>
                        <a:moveTo>
                          <a:pt x="48" y="49"/>
                        </a:moveTo>
                        <a:cubicBezTo>
                          <a:pt x="48" y="49"/>
                          <a:pt x="48" y="49"/>
                          <a:pt x="48" y="49"/>
                        </a:cubicBezTo>
                        <a:cubicBezTo>
                          <a:pt x="48" y="49"/>
                          <a:pt x="48" y="49"/>
                          <a:pt x="48" y="49"/>
                        </a:cubicBezTo>
                        <a:cubicBezTo>
                          <a:pt x="48" y="49"/>
                          <a:pt x="47" y="49"/>
                          <a:pt x="47" y="49"/>
                        </a:cubicBezTo>
                        <a:cubicBezTo>
                          <a:pt x="48" y="48"/>
                          <a:pt x="48" y="47"/>
                          <a:pt x="49" y="46"/>
                        </a:cubicBezTo>
                        <a:cubicBezTo>
                          <a:pt x="49" y="46"/>
                          <a:pt x="50" y="46"/>
                          <a:pt x="50" y="46"/>
                        </a:cubicBezTo>
                        <a:cubicBezTo>
                          <a:pt x="49" y="47"/>
                          <a:pt x="49" y="48"/>
                          <a:pt x="48" y="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1" name="Freeform 207"/>
                  <p:cNvSpPr>
                    <a:spLocks noEditPoints="1"/>
                  </p:cNvSpPr>
                  <p:nvPr/>
                </p:nvSpPr>
                <p:spPr bwMode="auto">
                  <a:xfrm>
                    <a:off x="2995" y="3213"/>
                    <a:ext cx="68" cy="116"/>
                  </a:xfrm>
                  <a:custGeom>
                    <a:avLst/>
                    <a:gdLst>
                      <a:gd name="T0" fmla="*/ 13 w 29"/>
                      <a:gd name="T1" fmla="*/ 47 h 49"/>
                      <a:gd name="T2" fmla="*/ 16 w 29"/>
                      <a:gd name="T3" fmla="*/ 42 h 49"/>
                      <a:gd name="T4" fmla="*/ 24 w 29"/>
                      <a:gd name="T5" fmla="*/ 30 h 49"/>
                      <a:gd name="T6" fmla="*/ 13 w 29"/>
                      <a:gd name="T7" fmla="*/ 16 h 49"/>
                      <a:gd name="T8" fmla="*/ 13 w 29"/>
                      <a:gd name="T9" fmla="*/ 15 h 49"/>
                      <a:gd name="T10" fmla="*/ 16 w 29"/>
                      <a:gd name="T11" fmla="*/ 15 h 49"/>
                      <a:gd name="T12" fmla="*/ 20 w 29"/>
                      <a:gd name="T13" fmla="*/ 18 h 49"/>
                      <a:gd name="T14" fmla="*/ 22 w 29"/>
                      <a:gd name="T15" fmla="*/ 20 h 49"/>
                      <a:gd name="T16" fmla="*/ 28 w 29"/>
                      <a:gd name="T17" fmla="*/ 21 h 49"/>
                      <a:gd name="T18" fmla="*/ 23 w 29"/>
                      <a:gd name="T19" fmla="*/ 8 h 49"/>
                      <a:gd name="T20" fmla="*/ 23 w 29"/>
                      <a:gd name="T21" fmla="*/ 2 h 49"/>
                      <a:gd name="T22" fmla="*/ 19 w 29"/>
                      <a:gd name="T23" fmla="*/ 1 h 49"/>
                      <a:gd name="T24" fmla="*/ 18 w 29"/>
                      <a:gd name="T25" fmla="*/ 1 h 49"/>
                      <a:gd name="T26" fmla="*/ 15 w 29"/>
                      <a:gd name="T27" fmla="*/ 3 h 49"/>
                      <a:gd name="T28" fmla="*/ 8 w 29"/>
                      <a:gd name="T29" fmla="*/ 7 h 49"/>
                      <a:gd name="T30" fmla="*/ 8 w 29"/>
                      <a:gd name="T31" fmla="*/ 24 h 49"/>
                      <a:gd name="T32" fmla="*/ 16 w 29"/>
                      <a:gd name="T33" fmla="*/ 32 h 49"/>
                      <a:gd name="T34" fmla="*/ 13 w 29"/>
                      <a:gd name="T35" fmla="*/ 33 h 49"/>
                      <a:gd name="T36" fmla="*/ 8 w 29"/>
                      <a:gd name="T37" fmla="*/ 29 h 49"/>
                      <a:gd name="T38" fmla="*/ 0 w 29"/>
                      <a:gd name="T39" fmla="*/ 28 h 49"/>
                      <a:gd name="T40" fmla="*/ 6 w 29"/>
                      <a:gd name="T41" fmla="*/ 41 h 49"/>
                      <a:gd name="T42" fmla="*/ 6 w 29"/>
                      <a:gd name="T43" fmla="*/ 44 h 49"/>
                      <a:gd name="T44" fmla="*/ 6 w 29"/>
                      <a:gd name="T45" fmla="*/ 47 h 49"/>
                      <a:gd name="T46" fmla="*/ 11 w 29"/>
                      <a:gd name="T47" fmla="*/ 49 h 49"/>
                      <a:gd name="T48" fmla="*/ 6 w 29"/>
                      <a:gd name="T49" fmla="*/ 31 h 49"/>
                      <a:gd name="T50" fmla="*/ 13 w 29"/>
                      <a:gd name="T51" fmla="*/ 37 h 49"/>
                      <a:gd name="T52" fmla="*/ 19 w 29"/>
                      <a:gd name="T53" fmla="*/ 31 h 49"/>
                      <a:gd name="T54" fmla="*/ 10 w 29"/>
                      <a:gd name="T55" fmla="*/ 22 h 49"/>
                      <a:gd name="T56" fmla="*/ 10 w 29"/>
                      <a:gd name="T57" fmla="*/ 9 h 49"/>
                      <a:gd name="T58" fmla="*/ 16 w 29"/>
                      <a:gd name="T59" fmla="*/ 8 h 49"/>
                      <a:gd name="T60" fmla="*/ 19 w 29"/>
                      <a:gd name="T61" fmla="*/ 4 h 49"/>
                      <a:gd name="T62" fmla="*/ 20 w 29"/>
                      <a:gd name="T63" fmla="*/ 6 h 49"/>
                      <a:gd name="T64" fmla="*/ 19 w 29"/>
                      <a:gd name="T65" fmla="*/ 9 h 49"/>
                      <a:gd name="T66" fmla="*/ 23 w 29"/>
                      <a:gd name="T67" fmla="*/ 17 h 49"/>
                      <a:gd name="T68" fmla="*/ 23 w 29"/>
                      <a:gd name="T69" fmla="*/ 17 h 49"/>
                      <a:gd name="T70" fmla="*/ 17 w 29"/>
                      <a:gd name="T71" fmla="*/ 12 h 49"/>
                      <a:gd name="T72" fmla="*/ 10 w 29"/>
                      <a:gd name="T73" fmla="*/ 14 h 49"/>
                      <a:gd name="T74" fmla="*/ 18 w 29"/>
                      <a:gd name="T75" fmla="*/ 25 h 49"/>
                      <a:gd name="T76" fmla="*/ 19 w 29"/>
                      <a:gd name="T77" fmla="*/ 37 h 49"/>
                      <a:gd name="T78" fmla="*/ 13 w 29"/>
                      <a:gd name="T79" fmla="*/ 39 h 49"/>
                      <a:gd name="T80" fmla="*/ 11 w 29"/>
                      <a:gd name="T81" fmla="*/ 41 h 49"/>
                      <a:gd name="T82" fmla="*/ 9 w 29"/>
                      <a:gd name="T83" fmla="*/ 44 h 49"/>
                      <a:gd name="T84" fmla="*/ 9 w 29"/>
                      <a:gd name="T85" fmla="*/ 39 h 49"/>
                      <a:gd name="T86" fmla="*/ 3 w 29"/>
                      <a:gd name="T87" fmla="*/ 31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9" h="49">
                        <a:moveTo>
                          <a:pt x="11" y="49"/>
                        </a:moveTo>
                        <a:cubicBezTo>
                          <a:pt x="11" y="49"/>
                          <a:pt x="12" y="49"/>
                          <a:pt x="12" y="48"/>
                        </a:cubicBezTo>
                        <a:cubicBezTo>
                          <a:pt x="13" y="48"/>
                          <a:pt x="13" y="48"/>
                          <a:pt x="13" y="47"/>
                        </a:cubicBezTo>
                        <a:cubicBezTo>
                          <a:pt x="14" y="46"/>
                          <a:pt x="14" y="45"/>
                          <a:pt x="14" y="43"/>
                        </a:cubicBezTo>
                        <a:cubicBezTo>
                          <a:pt x="14" y="43"/>
                          <a:pt x="14" y="43"/>
                          <a:pt x="14" y="42"/>
                        </a:cubicBezTo>
                        <a:cubicBezTo>
                          <a:pt x="15" y="42"/>
                          <a:pt x="15" y="42"/>
                          <a:pt x="16" y="42"/>
                        </a:cubicBezTo>
                        <a:cubicBezTo>
                          <a:pt x="18" y="42"/>
                          <a:pt x="20" y="41"/>
                          <a:pt x="22" y="40"/>
                        </a:cubicBezTo>
                        <a:cubicBezTo>
                          <a:pt x="24" y="38"/>
                          <a:pt x="25" y="35"/>
                          <a:pt x="25" y="32"/>
                        </a:cubicBezTo>
                        <a:cubicBezTo>
                          <a:pt x="25" y="32"/>
                          <a:pt x="24" y="31"/>
                          <a:pt x="24" y="30"/>
                        </a:cubicBezTo>
                        <a:cubicBezTo>
                          <a:pt x="23" y="27"/>
                          <a:pt x="22" y="25"/>
                          <a:pt x="20" y="23"/>
                        </a:cubicBezTo>
                        <a:cubicBezTo>
                          <a:pt x="18" y="21"/>
                          <a:pt x="16" y="20"/>
                          <a:pt x="14" y="18"/>
                        </a:cubicBezTo>
                        <a:cubicBezTo>
                          <a:pt x="13" y="17"/>
                          <a:pt x="13" y="16"/>
                          <a:pt x="13" y="16"/>
                        </a:cubicBezTo>
                        <a:cubicBezTo>
                          <a:pt x="13" y="15"/>
                          <a:pt x="13" y="15"/>
                          <a:pt x="13" y="15"/>
                        </a:cubicBezTo>
                        <a:cubicBezTo>
                          <a:pt x="13" y="15"/>
                          <a:pt x="13" y="15"/>
                          <a:pt x="13" y="15"/>
                        </a:cubicBezTo>
                        <a:cubicBezTo>
                          <a:pt x="13" y="15"/>
                          <a:pt x="13" y="15"/>
                          <a:pt x="13" y="15"/>
                        </a:cubicBezTo>
                        <a:cubicBezTo>
                          <a:pt x="14" y="15"/>
                          <a:pt x="14" y="15"/>
                          <a:pt x="14" y="15"/>
                        </a:cubicBezTo>
                        <a:cubicBezTo>
                          <a:pt x="15" y="15"/>
                          <a:pt x="16" y="15"/>
                          <a:pt x="16" y="15"/>
                        </a:cubicBezTo>
                        <a:cubicBezTo>
                          <a:pt x="16" y="15"/>
                          <a:pt x="16" y="15"/>
                          <a:pt x="16" y="15"/>
                        </a:cubicBezTo>
                        <a:cubicBezTo>
                          <a:pt x="17" y="15"/>
                          <a:pt x="18" y="16"/>
                          <a:pt x="19" y="16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0" y="18"/>
                          <a:pt x="20" y="18"/>
                          <a:pt x="20" y="18"/>
                        </a:cubicBezTo>
                        <a:cubicBezTo>
                          <a:pt x="20" y="18"/>
                          <a:pt x="20" y="18"/>
                          <a:pt x="20" y="18"/>
                        </a:cubicBezTo>
                        <a:cubicBezTo>
                          <a:pt x="20" y="19"/>
                          <a:pt x="21" y="19"/>
                          <a:pt x="21" y="20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3" y="21"/>
                          <a:pt x="25" y="21"/>
                          <a:pt x="26" y="21"/>
                        </a:cubicBezTo>
                        <a:cubicBezTo>
                          <a:pt x="27" y="21"/>
                          <a:pt x="27" y="21"/>
                          <a:pt x="28" y="21"/>
                        </a:cubicBezTo>
                        <a:cubicBezTo>
                          <a:pt x="28" y="21"/>
                          <a:pt x="29" y="20"/>
                          <a:pt x="29" y="19"/>
                        </a:cubicBezTo>
                        <a:cubicBezTo>
                          <a:pt x="29" y="19"/>
                          <a:pt x="29" y="18"/>
                          <a:pt x="29" y="18"/>
                        </a:cubicBezTo>
                        <a:cubicBezTo>
                          <a:pt x="29" y="14"/>
                          <a:pt x="27" y="10"/>
                          <a:pt x="23" y="8"/>
                        </a:cubicBezTo>
                        <a:cubicBezTo>
                          <a:pt x="23" y="7"/>
                          <a:pt x="23" y="7"/>
                          <a:pt x="23" y="6"/>
                        </a:cubicBezTo>
                        <a:cubicBezTo>
                          <a:pt x="24" y="6"/>
                          <a:pt x="24" y="5"/>
                          <a:pt x="24" y="5"/>
                        </a:cubicBezTo>
                        <a:cubicBezTo>
                          <a:pt x="24" y="4"/>
                          <a:pt x="24" y="3"/>
                          <a:pt x="23" y="2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2" y="1"/>
                          <a:pt x="21" y="1"/>
                          <a:pt x="20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8" y="0"/>
                          <a:pt x="17" y="0"/>
                          <a:pt x="17" y="1"/>
                        </a:cubicBezTo>
                        <a:cubicBezTo>
                          <a:pt x="17" y="1"/>
                          <a:pt x="16" y="1"/>
                          <a:pt x="16" y="2"/>
                        </a:cubicBezTo>
                        <a:cubicBezTo>
                          <a:pt x="16" y="2"/>
                          <a:pt x="16" y="3"/>
                          <a:pt x="15" y="3"/>
                        </a:cubicBezTo>
                        <a:cubicBezTo>
                          <a:pt x="15" y="4"/>
                          <a:pt x="15" y="4"/>
                          <a:pt x="15" y="5"/>
                        </a:cubicBezTo>
                        <a:cubicBezTo>
                          <a:pt x="14" y="5"/>
                          <a:pt x="14" y="5"/>
                          <a:pt x="13" y="5"/>
                        </a:cubicBezTo>
                        <a:cubicBezTo>
                          <a:pt x="11" y="5"/>
                          <a:pt x="9" y="6"/>
                          <a:pt x="8" y="7"/>
                        </a:cubicBezTo>
                        <a:cubicBezTo>
                          <a:pt x="5" y="9"/>
                          <a:pt x="4" y="12"/>
                          <a:pt x="4" y="15"/>
                        </a:cubicBezTo>
                        <a:cubicBezTo>
                          <a:pt x="4" y="17"/>
                          <a:pt x="5" y="19"/>
                          <a:pt x="5" y="21"/>
                        </a:cubicBezTo>
                        <a:cubicBezTo>
                          <a:pt x="6" y="22"/>
                          <a:pt x="7" y="24"/>
                          <a:pt x="8" y="24"/>
                        </a:cubicBezTo>
                        <a:cubicBezTo>
                          <a:pt x="10" y="26"/>
                          <a:pt x="12" y="27"/>
                          <a:pt x="13" y="29"/>
                        </a:cubicBezTo>
                        <a:cubicBezTo>
                          <a:pt x="14" y="29"/>
                          <a:pt x="15" y="30"/>
                          <a:pt x="15" y="30"/>
                        </a:cubicBezTo>
                        <a:cubicBezTo>
                          <a:pt x="15" y="31"/>
                          <a:pt x="16" y="31"/>
                          <a:pt x="16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32"/>
                          <a:pt x="15" y="32"/>
                          <a:pt x="15" y="33"/>
                        </a:cubicBezTo>
                        <a:cubicBezTo>
                          <a:pt x="14" y="33"/>
                          <a:pt x="14" y="33"/>
                          <a:pt x="13" y="33"/>
                        </a:cubicBezTo>
                        <a:cubicBezTo>
                          <a:pt x="12" y="33"/>
                          <a:pt x="12" y="33"/>
                          <a:pt x="12" y="33"/>
                        </a:cubicBezTo>
                        <a:cubicBezTo>
                          <a:pt x="12" y="33"/>
                          <a:pt x="12" y="33"/>
                          <a:pt x="12" y="33"/>
                        </a:cubicBezTo>
                        <a:cubicBezTo>
                          <a:pt x="11" y="33"/>
                          <a:pt x="9" y="31"/>
                          <a:pt x="8" y="29"/>
                        </a:cubicBezTo>
                        <a:cubicBezTo>
                          <a:pt x="8" y="29"/>
                          <a:pt x="8" y="28"/>
                          <a:pt x="7" y="28"/>
                        </a:cubicBezTo>
                        <a:cubicBezTo>
                          <a:pt x="6" y="28"/>
                          <a:pt x="4" y="27"/>
                          <a:pt x="2" y="27"/>
                        </a:cubicBezTo>
                        <a:cubicBezTo>
                          <a:pt x="1" y="27"/>
                          <a:pt x="1" y="27"/>
                          <a:pt x="0" y="28"/>
                        </a:cubicBezTo>
                        <a:cubicBezTo>
                          <a:pt x="0" y="29"/>
                          <a:pt x="0" y="30"/>
                          <a:pt x="0" y="31"/>
                        </a:cubicBezTo>
                        <a:cubicBezTo>
                          <a:pt x="0" y="35"/>
                          <a:pt x="2" y="39"/>
                          <a:pt x="6" y="41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6" y="42"/>
                          <a:pt x="6" y="43"/>
                          <a:pt x="6" y="44"/>
                        </a:cubicBezTo>
                        <a:cubicBezTo>
                          <a:pt x="6" y="45"/>
                          <a:pt x="6" y="45"/>
                          <a:pt x="6" y="45"/>
                        </a:cubicBezTo>
                        <a:cubicBezTo>
                          <a:pt x="6" y="45"/>
                          <a:pt x="6" y="45"/>
                          <a:pt x="6" y="45"/>
                        </a:cubicBezTo>
                        <a:cubicBezTo>
                          <a:pt x="6" y="46"/>
                          <a:pt x="6" y="46"/>
                          <a:pt x="6" y="47"/>
                        </a:cubicBezTo>
                        <a:cubicBezTo>
                          <a:pt x="7" y="47"/>
                          <a:pt x="7" y="47"/>
                          <a:pt x="7" y="47"/>
                        </a:cubicBezTo>
                        <a:cubicBezTo>
                          <a:pt x="7" y="47"/>
                          <a:pt x="7" y="47"/>
                          <a:pt x="7" y="47"/>
                        </a:cubicBezTo>
                        <a:cubicBezTo>
                          <a:pt x="8" y="47"/>
                          <a:pt x="10" y="48"/>
                          <a:pt x="11" y="49"/>
                        </a:cubicBezTo>
                        <a:close/>
                        <a:moveTo>
                          <a:pt x="3" y="31"/>
                        </a:moveTo>
                        <a:cubicBezTo>
                          <a:pt x="3" y="31"/>
                          <a:pt x="3" y="31"/>
                          <a:pt x="3" y="30"/>
                        </a:cubicBezTo>
                        <a:cubicBezTo>
                          <a:pt x="4" y="31"/>
                          <a:pt x="5" y="31"/>
                          <a:pt x="6" y="31"/>
                        </a:cubicBezTo>
                        <a:cubicBezTo>
                          <a:pt x="7" y="34"/>
                          <a:pt x="9" y="36"/>
                          <a:pt x="12" y="37"/>
                        </a:cubicBezTo>
                        <a:cubicBezTo>
                          <a:pt x="12" y="37"/>
                          <a:pt x="12" y="37"/>
                          <a:pt x="12" y="37"/>
                        </a:cubicBezTo>
                        <a:cubicBezTo>
                          <a:pt x="12" y="37"/>
                          <a:pt x="13" y="37"/>
                          <a:pt x="13" y="37"/>
                        </a:cubicBezTo>
                        <a:cubicBezTo>
                          <a:pt x="14" y="37"/>
                          <a:pt x="16" y="36"/>
                          <a:pt x="17" y="35"/>
                        </a:cubicBezTo>
                        <a:cubicBezTo>
                          <a:pt x="18" y="35"/>
                          <a:pt x="19" y="33"/>
                          <a:pt x="19" y="32"/>
                        </a:cubicBezTo>
                        <a:cubicBezTo>
                          <a:pt x="19" y="31"/>
                          <a:pt x="19" y="31"/>
                          <a:pt x="19" y="31"/>
                        </a:cubicBezTo>
                        <a:cubicBezTo>
                          <a:pt x="19" y="30"/>
                          <a:pt x="18" y="29"/>
                          <a:pt x="18" y="28"/>
                        </a:cubicBezTo>
                        <a:cubicBezTo>
                          <a:pt x="17" y="27"/>
                          <a:pt x="16" y="27"/>
                          <a:pt x="15" y="26"/>
                        </a:cubicBezTo>
                        <a:cubicBezTo>
                          <a:pt x="14" y="25"/>
                          <a:pt x="12" y="23"/>
                          <a:pt x="10" y="22"/>
                        </a:cubicBezTo>
                        <a:cubicBezTo>
                          <a:pt x="10" y="21"/>
                          <a:pt x="9" y="20"/>
                          <a:pt x="8" y="19"/>
                        </a:cubicBezTo>
                        <a:cubicBezTo>
                          <a:pt x="8" y="18"/>
                          <a:pt x="7" y="16"/>
                          <a:pt x="7" y="15"/>
                        </a:cubicBezTo>
                        <a:cubicBezTo>
                          <a:pt x="7" y="13"/>
                          <a:pt x="8" y="11"/>
                          <a:pt x="10" y="9"/>
                        </a:cubicBezTo>
                        <a:cubicBezTo>
                          <a:pt x="11" y="9"/>
                          <a:pt x="12" y="8"/>
                          <a:pt x="13" y="8"/>
                        </a:cubicBezTo>
                        <a:cubicBezTo>
                          <a:pt x="14" y="8"/>
                          <a:pt x="14" y="8"/>
                          <a:pt x="15" y="8"/>
                        </a:cubicBezTo>
                        <a:cubicBezTo>
                          <a:pt x="15" y="9"/>
                          <a:pt x="16" y="9"/>
                          <a:pt x="16" y="8"/>
                        </a:cubicBezTo>
                        <a:cubicBezTo>
                          <a:pt x="17" y="8"/>
                          <a:pt x="17" y="8"/>
                          <a:pt x="17" y="7"/>
                        </a:cubicBezTo>
                        <a:cubicBezTo>
                          <a:pt x="17" y="6"/>
                          <a:pt x="18" y="6"/>
                          <a:pt x="18" y="5"/>
                        </a:cubicBezTo>
                        <a:cubicBezTo>
                          <a:pt x="18" y="5"/>
                          <a:pt x="18" y="4"/>
                          <a:pt x="19" y="4"/>
                        </a:cubicBezTo>
                        <a:cubicBezTo>
                          <a:pt x="19" y="4"/>
                          <a:pt x="19" y="4"/>
                          <a:pt x="19" y="4"/>
                        </a:cubicBezTo>
                        <a:cubicBezTo>
                          <a:pt x="20" y="4"/>
                          <a:pt x="20" y="4"/>
                          <a:pt x="20" y="5"/>
                        </a:cubicBezTo>
                        <a:cubicBezTo>
                          <a:pt x="20" y="5"/>
                          <a:pt x="20" y="5"/>
                          <a:pt x="20" y="6"/>
                        </a:cubicBezTo>
                        <a:cubicBezTo>
                          <a:pt x="20" y="6"/>
                          <a:pt x="20" y="6"/>
                          <a:pt x="20" y="7"/>
                        </a:cubicBezTo>
                        <a:cubicBezTo>
                          <a:pt x="20" y="7"/>
                          <a:pt x="19" y="8"/>
                          <a:pt x="19" y="9"/>
                        </a:cubicBezTo>
                        <a:cubicBezTo>
                          <a:pt x="19" y="9"/>
                          <a:pt x="19" y="9"/>
                          <a:pt x="19" y="9"/>
                        </a:cubicBezTo>
                        <a:cubicBezTo>
                          <a:pt x="19" y="9"/>
                          <a:pt x="20" y="10"/>
                          <a:pt x="20" y="10"/>
                        </a:cubicBezTo>
                        <a:cubicBezTo>
                          <a:pt x="23" y="11"/>
                          <a:pt x="26" y="14"/>
                          <a:pt x="26" y="17"/>
                        </a:cubicBezTo>
                        <a:cubicBezTo>
                          <a:pt x="25" y="17"/>
                          <a:pt x="24" y="17"/>
                          <a:pt x="23" y="17"/>
                        </a:cubicBezTo>
                        <a:cubicBezTo>
                          <a:pt x="23" y="17"/>
                          <a:pt x="23" y="17"/>
                          <a:pt x="23" y="17"/>
                        </a:cubicBezTo>
                        <a:cubicBezTo>
                          <a:pt x="23" y="17"/>
                          <a:pt x="23" y="17"/>
                          <a:pt x="23" y="17"/>
                        </a:cubicBezTo>
                        <a:cubicBezTo>
                          <a:pt x="23" y="17"/>
                          <a:pt x="23" y="17"/>
                          <a:pt x="23" y="17"/>
                        </a:cubicBezTo>
                        <a:cubicBezTo>
                          <a:pt x="23" y="15"/>
                          <a:pt x="22" y="14"/>
                          <a:pt x="21" y="13"/>
                        </a:cubicBezTo>
                        <a:cubicBezTo>
                          <a:pt x="19" y="12"/>
                          <a:pt x="18" y="12"/>
                          <a:pt x="17" y="12"/>
                        </a:cubicBezTo>
                        <a:cubicBezTo>
                          <a:pt x="17" y="12"/>
                          <a:pt x="17" y="12"/>
                          <a:pt x="17" y="12"/>
                        </a:cubicBezTo>
                        <a:cubicBezTo>
                          <a:pt x="16" y="12"/>
                          <a:pt x="15" y="11"/>
                          <a:pt x="14" y="11"/>
                        </a:cubicBezTo>
                        <a:cubicBezTo>
                          <a:pt x="14" y="11"/>
                          <a:pt x="13" y="12"/>
                          <a:pt x="12" y="12"/>
                        </a:cubicBezTo>
                        <a:cubicBezTo>
                          <a:pt x="11" y="12"/>
                          <a:pt x="10" y="13"/>
                          <a:pt x="10" y="14"/>
                        </a:cubicBezTo>
                        <a:cubicBezTo>
                          <a:pt x="10" y="14"/>
                          <a:pt x="10" y="15"/>
                          <a:pt x="10" y="16"/>
                        </a:cubicBezTo>
                        <a:cubicBezTo>
                          <a:pt x="10" y="18"/>
                          <a:pt x="11" y="19"/>
                          <a:pt x="12" y="20"/>
                        </a:cubicBezTo>
                        <a:cubicBezTo>
                          <a:pt x="14" y="22"/>
                          <a:pt x="16" y="24"/>
                          <a:pt x="18" y="25"/>
                        </a:cubicBezTo>
                        <a:cubicBezTo>
                          <a:pt x="19" y="27"/>
                          <a:pt x="21" y="29"/>
                          <a:pt x="21" y="31"/>
                        </a:cubicBezTo>
                        <a:cubicBezTo>
                          <a:pt x="21" y="31"/>
                          <a:pt x="21" y="32"/>
                          <a:pt x="21" y="32"/>
                        </a:cubicBezTo>
                        <a:cubicBezTo>
                          <a:pt x="21" y="34"/>
                          <a:pt x="21" y="36"/>
                          <a:pt x="19" y="37"/>
                        </a:cubicBezTo>
                        <a:cubicBezTo>
                          <a:pt x="19" y="38"/>
                          <a:pt x="17" y="38"/>
                          <a:pt x="16" y="39"/>
                        </a:cubicBezTo>
                        <a:cubicBezTo>
                          <a:pt x="15" y="39"/>
                          <a:pt x="14" y="39"/>
                          <a:pt x="13" y="39"/>
                        </a:cubicBezTo>
                        <a:cubicBezTo>
                          <a:pt x="13" y="39"/>
                          <a:pt x="13" y="39"/>
                          <a:pt x="13" y="39"/>
                        </a:cubicBezTo>
                        <a:cubicBezTo>
                          <a:pt x="12" y="39"/>
                          <a:pt x="12" y="39"/>
                          <a:pt x="12" y="39"/>
                        </a:cubicBezTo>
                        <a:cubicBezTo>
                          <a:pt x="12" y="39"/>
                          <a:pt x="11" y="40"/>
                          <a:pt x="11" y="41"/>
                        </a:cubicBezTo>
                        <a:cubicBezTo>
                          <a:pt x="11" y="41"/>
                          <a:pt x="11" y="41"/>
                          <a:pt x="11" y="41"/>
                        </a:cubicBezTo>
                        <a:cubicBezTo>
                          <a:pt x="11" y="42"/>
                          <a:pt x="11" y="43"/>
                          <a:pt x="10" y="44"/>
                        </a:cubicBezTo>
                        <a:cubicBezTo>
                          <a:pt x="10" y="45"/>
                          <a:pt x="10" y="45"/>
                          <a:pt x="10" y="45"/>
                        </a:cubicBezTo>
                        <a:cubicBezTo>
                          <a:pt x="10" y="45"/>
                          <a:pt x="9" y="45"/>
                          <a:pt x="9" y="44"/>
                        </a:cubicBezTo>
                        <a:cubicBezTo>
                          <a:pt x="9" y="43"/>
                          <a:pt x="9" y="42"/>
                          <a:pt x="10" y="41"/>
                        </a:cubicBezTo>
                        <a:cubicBezTo>
                          <a:pt x="10" y="41"/>
                          <a:pt x="10" y="41"/>
                          <a:pt x="10" y="40"/>
                        </a:cubicBezTo>
                        <a:cubicBezTo>
                          <a:pt x="10" y="40"/>
                          <a:pt x="10" y="39"/>
                          <a:pt x="9" y="39"/>
                        </a:cubicBezTo>
                        <a:cubicBezTo>
                          <a:pt x="9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5" y="37"/>
                          <a:pt x="3" y="34"/>
                          <a:pt x="3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2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3305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3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3018" y="3246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4" name="Freeform 210"/>
                  <p:cNvSpPr>
                    <a:spLocks noEditPoints="1"/>
                  </p:cNvSpPr>
                  <p:nvPr/>
                </p:nvSpPr>
                <p:spPr bwMode="auto">
                  <a:xfrm>
                    <a:off x="3037" y="2505"/>
                    <a:ext cx="168" cy="69"/>
                  </a:xfrm>
                  <a:custGeom>
                    <a:avLst/>
                    <a:gdLst>
                      <a:gd name="T0" fmla="*/ 31 w 71"/>
                      <a:gd name="T1" fmla="*/ 29 h 29"/>
                      <a:gd name="T2" fmla="*/ 71 w 71"/>
                      <a:gd name="T3" fmla="*/ 17 h 29"/>
                      <a:gd name="T4" fmla="*/ 61 w 71"/>
                      <a:gd name="T5" fmla="*/ 5 h 29"/>
                      <a:gd name="T6" fmla="*/ 0 w 71"/>
                      <a:gd name="T7" fmla="*/ 15 h 29"/>
                      <a:gd name="T8" fmla="*/ 6 w 71"/>
                      <a:gd name="T9" fmla="*/ 19 h 29"/>
                      <a:gd name="T10" fmla="*/ 9 w 71"/>
                      <a:gd name="T11" fmla="*/ 16 h 29"/>
                      <a:gd name="T12" fmla="*/ 26 w 71"/>
                      <a:gd name="T13" fmla="*/ 11 h 29"/>
                      <a:gd name="T14" fmla="*/ 25 w 71"/>
                      <a:gd name="T15" fmla="*/ 14 h 29"/>
                      <a:gd name="T16" fmla="*/ 24 w 71"/>
                      <a:gd name="T17" fmla="*/ 16 h 29"/>
                      <a:gd name="T18" fmla="*/ 19 w 71"/>
                      <a:gd name="T19" fmla="*/ 17 h 29"/>
                      <a:gd name="T20" fmla="*/ 15 w 71"/>
                      <a:gd name="T21" fmla="*/ 18 h 29"/>
                      <a:gd name="T22" fmla="*/ 15 w 71"/>
                      <a:gd name="T23" fmla="*/ 20 h 29"/>
                      <a:gd name="T24" fmla="*/ 23 w 71"/>
                      <a:gd name="T25" fmla="*/ 25 h 29"/>
                      <a:gd name="T26" fmla="*/ 6 w 71"/>
                      <a:gd name="T27" fmla="*/ 20 h 29"/>
                      <a:gd name="T28" fmla="*/ 36 w 71"/>
                      <a:gd name="T29" fmla="*/ 10 h 29"/>
                      <a:gd name="T30" fmla="*/ 42 w 71"/>
                      <a:gd name="T31" fmla="*/ 8 h 29"/>
                      <a:gd name="T32" fmla="*/ 44 w 71"/>
                      <a:gd name="T33" fmla="*/ 10 h 29"/>
                      <a:gd name="T34" fmla="*/ 52 w 71"/>
                      <a:gd name="T35" fmla="*/ 13 h 29"/>
                      <a:gd name="T36" fmla="*/ 48 w 71"/>
                      <a:gd name="T37" fmla="*/ 14 h 29"/>
                      <a:gd name="T38" fmla="*/ 40 w 71"/>
                      <a:gd name="T39" fmla="*/ 12 h 29"/>
                      <a:gd name="T40" fmla="*/ 36 w 71"/>
                      <a:gd name="T41" fmla="*/ 13 h 29"/>
                      <a:gd name="T42" fmla="*/ 35 w 71"/>
                      <a:gd name="T43" fmla="*/ 14 h 29"/>
                      <a:gd name="T44" fmla="*/ 43 w 71"/>
                      <a:gd name="T45" fmla="*/ 19 h 29"/>
                      <a:gd name="T46" fmla="*/ 44 w 71"/>
                      <a:gd name="T47" fmla="*/ 22 h 29"/>
                      <a:gd name="T48" fmla="*/ 34 w 71"/>
                      <a:gd name="T49" fmla="*/ 23 h 29"/>
                      <a:gd name="T50" fmla="*/ 33 w 71"/>
                      <a:gd name="T51" fmla="*/ 23 h 29"/>
                      <a:gd name="T52" fmla="*/ 30 w 71"/>
                      <a:gd name="T53" fmla="*/ 26 h 29"/>
                      <a:gd name="T54" fmla="*/ 25 w 71"/>
                      <a:gd name="T55" fmla="*/ 26 h 29"/>
                      <a:gd name="T56" fmla="*/ 27 w 71"/>
                      <a:gd name="T57" fmla="*/ 23 h 29"/>
                      <a:gd name="T58" fmla="*/ 21 w 71"/>
                      <a:gd name="T59" fmla="*/ 20 h 29"/>
                      <a:gd name="T60" fmla="*/ 35 w 71"/>
                      <a:gd name="T61" fmla="*/ 21 h 29"/>
                      <a:gd name="T62" fmla="*/ 37 w 71"/>
                      <a:gd name="T63" fmla="*/ 19 h 29"/>
                      <a:gd name="T64" fmla="*/ 31 w 71"/>
                      <a:gd name="T65" fmla="*/ 15 h 29"/>
                      <a:gd name="T66" fmla="*/ 28 w 71"/>
                      <a:gd name="T67" fmla="*/ 14 h 29"/>
                      <a:gd name="T68" fmla="*/ 28 w 71"/>
                      <a:gd name="T69" fmla="*/ 13 h 29"/>
                      <a:gd name="T70" fmla="*/ 31 w 71"/>
                      <a:gd name="T71" fmla="*/ 10 h 29"/>
                      <a:gd name="T72" fmla="*/ 30 w 71"/>
                      <a:gd name="T73" fmla="*/ 26 h 29"/>
                      <a:gd name="T74" fmla="*/ 35 w 71"/>
                      <a:gd name="T75" fmla="*/ 26 h 29"/>
                      <a:gd name="T76" fmla="*/ 28 w 71"/>
                      <a:gd name="T77" fmla="*/ 13 h 29"/>
                      <a:gd name="T78" fmla="*/ 44 w 71"/>
                      <a:gd name="T79" fmla="*/ 25 h 29"/>
                      <a:gd name="T80" fmla="*/ 47 w 71"/>
                      <a:gd name="T81" fmla="*/ 22 h 29"/>
                      <a:gd name="T82" fmla="*/ 44 w 71"/>
                      <a:gd name="T83" fmla="*/ 17 h 29"/>
                      <a:gd name="T84" fmla="*/ 38 w 71"/>
                      <a:gd name="T85" fmla="*/ 14 h 29"/>
                      <a:gd name="T86" fmla="*/ 40 w 71"/>
                      <a:gd name="T87" fmla="*/ 14 h 29"/>
                      <a:gd name="T88" fmla="*/ 49 w 71"/>
                      <a:gd name="T89" fmla="*/ 17 h 29"/>
                      <a:gd name="T90" fmla="*/ 51 w 71"/>
                      <a:gd name="T91" fmla="*/ 16 h 29"/>
                      <a:gd name="T92" fmla="*/ 55 w 71"/>
                      <a:gd name="T93" fmla="*/ 14 h 29"/>
                      <a:gd name="T94" fmla="*/ 62 w 71"/>
                      <a:gd name="T95" fmla="*/ 17 h 29"/>
                      <a:gd name="T96" fmla="*/ 62 w 71"/>
                      <a:gd name="T97" fmla="*/ 20 h 29"/>
                      <a:gd name="T98" fmla="*/ 6 w 71"/>
                      <a:gd name="T99" fmla="*/ 11 h 29"/>
                      <a:gd name="T100" fmla="*/ 66 w 71"/>
                      <a:gd name="T101" fmla="*/ 11 h 29"/>
                      <a:gd name="T102" fmla="*/ 66 w 71"/>
                      <a:gd name="T103" fmla="*/ 17 h 29"/>
                      <a:gd name="T104" fmla="*/ 58 w 71"/>
                      <a:gd name="T105" fmla="*/ 11 h 29"/>
                      <a:gd name="T106" fmla="*/ 49 w 71"/>
                      <a:gd name="T107" fmla="*/ 9 h 29"/>
                      <a:gd name="T108" fmla="*/ 41 w 71"/>
                      <a:gd name="T109" fmla="*/ 6 h 29"/>
                      <a:gd name="T110" fmla="*/ 39 w 71"/>
                      <a:gd name="T111" fmla="*/ 7 h 29"/>
                      <a:gd name="T112" fmla="*/ 31 w 71"/>
                      <a:gd name="T113" fmla="*/ 8 h 29"/>
                      <a:gd name="T114" fmla="*/ 8 w 71"/>
                      <a:gd name="T115" fmla="*/ 13 h 29"/>
                      <a:gd name="T116" fmla="*/ 7 w 71"/>
                      <a:gd name="T117" fmla="*/ 13 h 29"/>
                      <a:gd name="T118" fmla="*/ 3 w 71"/>
                      <a:gd name="T119" fmla="*/ 17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71" h="29">
                        <a:moveTo>
                          <a:pt x="3" y="22"/>
                        </a:move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7" y="26"/>
                          <a:pt x="16" y="29"/>
                          <a:pt x="31" y="29"/>
                        </a:cubicBezTo>
                        <a:cubicBezTo>
                          <a:pt x="37" y="29"/>
                          <a:pt x="45" y="29"/>
                          <a:pt x="53" y="27"/>
                        </a:cubicBezTo>
                        <a:cubicBezTo>
                          <a:pt x="57" y="26"/>
                          <a:pt x="61" y="25"/>
                          <a:pt x="64" y="23"/>
                        </a:cubicBezTo>
                        <a:cubicBezTo>
                          <a:pt x="67" y="21"/>
                          <a:pt x="70" y="19"/>
                          <a:pt x="71" y="17"/>
                        </a:cubicBezTo>
                        <a:cubicBezTo>
                          <a:pt x="71" y="16"/>
                          <a:pt x="71" y="15"/>
                          <a:pt x="71" y="15"/>
                        </a:cubicBezTo>
                        <a:cubicBezTo>
                          <a:pt x="71" y="12"/>
                          <a:pt x="70" y="10"/>
                          <a:pt x="68" y="8"/>
                        </a:cubicBezTo>
                        <a:cubicBezTo>
                          <a:pt x="66" y="7"/>
                          <a:pt x="64" y="6"/>
                          <a:pt x="61" y="5"/>
                        </a:cubicBezTo>
                        <a:cubicBezTo>
                          <a:pt x="53" y="2"/>
                          <a:pt x="45" y="0"/>
                          <a:pt x="36" y="0"/>
                        </a:cubicBezTo>
                        <a:cubicBezTo>
                          <a:pt x="26" y="0"/>
                          <a:pt x="15" y="3"/>
                          <a:pt x="4" y="8"/>
                        </a:cubicBezTo>
                        <a:cubicBezTo>
                          <a:pt x="2" y="10"/>
                          <a:pt x="0" y="12"/>
                          <a:pt x="0" y="15"/>
                        </a:cubicBezTo>
                        <a:cubicBezTo>
                          <a:pt x="0" y="15"/>
                          <a:pt x="0" y="16"/>
                          <a:pt x="0" y="16"/>
                        </a:cubicBezTo>
                        <a:cubicBezTo>
                          <a:pt x="0" y="19"/>
                          <a:pt x="1" y="21"/>
                          <a:pt x="3" y="22"/>
                        </a:cubicBezTo>
                        <a:close/>
                        <a:moveTo>
                          <a:pt x="6" y="19"/>
                        </a:move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6" y="19"/>
                          <a:pt x="6" y="18"/>
                          <a:pt x="7" y="18"/>
                        </a:cubicBezTo>
                        <a:cubicBezTo>
                          <a:pt x="7" y="17"/>
                          <a:pt x="8" y="17"/>
                          <a:pt x="9" y="16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14" y="14"/>
                          <a:pt x="20" y="12"/>
                          <a:pt x="26" y="11"/>
                        </a:cubicBezTo>
                        <a:cubicBezTo>
                          <a:pt x="25" y="12"/>
                          <a:pt x="25" y="12"/>
                          <a:pt x="25" y="13"/>
                        </a:cubicBezTo>
                        <a:cubicBezTo>
                          <a:pt x="25" y="14"/>
                          <a:pt x="25" y="14"/>
                          <a:pt x="25" y="14"/>
                        </a:cubicBezTo>
                        <a:cubicBezTo>
                          <a:pt x="25" y="14"/>
                          <a:pt x="25" y="14"/>
                          <a:pt x="25" y="14"/>
                        </a:cubicBezTo>
                        <a:cubicBezTo>
                          <a:pt x="25" y="14"/>
                          <a:pt x="26" y="15"/>
                          <a:pt x="26" y="15"/>
                        </a:cubicBezTo>
                        <a:cubicBezTo>
                          <a:pt x="27" y="16"/>
                          <a:pt x="27" y="16"/>
                          <a:pt x="28" y="17"/>
                        </a:cubicBezTo>
                        <a:cubicBezTo>
                          <a:pt x="27" y="17"/>
                          <a:pt x="26" y="16"/>
                          <a:pt x="24" y="16"/>
                        </a:cubicBezTo>
                        <a:cubicBezTo>
                          <a:pt x="24" y="16"/>
                          <a:pt x="24" y="16"/>
                          <a:pt x="24" y="16"/>
                        </a:cubicBezTo>
                        <a:cubicBezTo>
                          <a:pt x="24" y="16"/>
                          <a:pt x="24" y="16"/>
                          <a:pt x="24" y="16"/>
                        </a:cubicBezTo>
                        <a:cubicBezTo>
                          <a:pt x="22" y="16"/>
                          <a:pt x="21" y="16"/>
                          <a:pt x="19" y="17"/>
                        </a:cubicBezTo>
                        <a:cubicBezTo>
                          <a:pt x="18" y="17"/>
                          <a:pt x="17" y="17"/>
                          <a:pt x="17" y="17"/>
                        </a:cubicBezTo>
                        <a:cubicBezTo>
                          <a:pt x="16" y="18"/>
                          <a:pt x="16" y="18"/>
                          <a:pt x="16" y="18"/>
                        </a:cubicBezTo>
                        <a:cubicBezTo>
                          <a:pt x="15" y="18"/>
                          <a:pt x="15" y="18"/>
                          <a:pt x="15" y="18"/>
                        </a:cubicBezTo>
                        <a:cubicBezTo>
                          <a:pt x="15" y="18"/>
                          <a:pt x="15" y="19"/>
                          <a:pt x="15" y="19"/>
                        </a:cubicBezTo>
                        <a:cubicBezTo>
                          <a:pt x="15" y="20"/>
                          <a:pt x="15" y="20"/>
                          <a:pt x="15" y="20"/>
                        </a:cubicBezTo>
                        <a:cubicBezTo>
                          <a:pt x="15" y="20"/>
                          <a:pt x="15" y="20"/>
                          <a:pt x="15" y="20"/>
                        </a:cubicBezTo>
                        <a:cubicBezTo>
                          <a:pt x="16" y="21"/>
                          <a:pt x="18" y="22"/>
                          <a:pt x="20" y="23"/>
                        </a:cubicBezTo>
                        <a:cubicBezTo>
                          <a:pt x="21" y="23"/>
                          <a:pt x="22" y="23"/>
                          <a:pt x="23" y="24"/>
                        </a:cubicBezTo>
                        <a:cubicBezTo>
                          <a:pt x="23" y="24"/>
                          <a:pt x="23" y="24"/>
                          <a:pt x="23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14" y="24"/>
                          <a:pt x="9" y="22"/>
                          <a:pt x="6" y="20"/>
                        </a:cubicBezTo>
                        <a:cubicBezTo>
                          <a:pt x="6" y="20"/>
                          <a:pt x="6" y="20"/>
                          <a:pt x="6" y="19"/>
                        </a:cubicBezTo>
                        <a:close/>
                        <a:moveTo>
                          <a:pt x="32" y="10"/>
                        </a:moveTo>
                        <a:cubicBezTo>
                          <a:pt x="33" y="10"/>
                          <a:pt x="35" y="10"/>
                          <a:pt x="36" y="10"/>
                        </a:cubicBezTo>
                        <a:cubicBezTo>
                          <a:pt x="37" y="10"/>
                          <a:pt x="38" y="10"/>
                          <a:pt x="39" y="10"/>
                        </a:cubicBezTo>
                        <a:cubicBezTo>
                          <a:pt x="39" y="10"/>
                          <a:pt x="40" y="10"/>
                          <a:pt x="40" y="10"/>
                        </a:cubicBezTo>
                        <a:cubicBezTo>
                          <a:pt x="42" y="8"/>
                          <a:pt x="42" y="8"/>
                          <a:pt x="42" y="8"/>
                        </a:cubicBezTo>
                        <a:cubicBezTo>
                          <a:pt x="43" y="8"/>
                          <a:pt x="44" y="8"/>
                          <a:pt x="45" y="8"/>
                        </a:cubicBezTo>
                        <a:cubicBezTo>
                          <a:pt x="44" y="8"/>
                          <a:pt x="44" y="9"/>
                          <a:pt x="44" y="9"/>
                        </a:cubicBezTo>
                        <a:cubicBezTo>
                          <a:pt x="44" y="9"/>
                          <a:pt x="44" y="10"/>
                          <a:pt x="44" y="10"/>
                        </a:cubicBezTo>
                        <a:cubicBezTo>
                          <a:pt x="44" y="10"/>
                          <a:pt x="44" y="11"/>
                          <a:pt x="45" y="11"/>
                        </a:cubicBezTo>
                        <a:cubicBezTo>
                          <a:pt x="46" y="11"/>
                          <a:pt x="48" y="12"/>
                          <a:pt x="50" y="13"/>
                        </a:cubicBezTo>
                        <a:cubicBezTo>
                          <a:pt x="51" y="13"/>
                          <a:pt x="51" y="13"/>
                          <a:pt x="52" y="13"/>
                        </a:cubicBezTo>
                        <a:cubicBezTo>
                          <a:pt x="51" y="13"/>
                          <a:pt x="51" y="14"/>
                          <a:pt x="50" y="14"/>
                        </a:cubicBezTo>
                        <a:cubicBezTo>
                          <a:pt x="50" y="14"/>
                          <a:pt x="49" y="14"/>
                          <a:pt x="49" y="14"/>
                        </a:cubicBezTo>
                        <a:cubicBezTo>
                          <a:pt x="49" y="14"/>
                          <a:pt x="48" y="14"/>
                          <a:pt x="48" y="14"/>
                        </a:cubicBezTo>
                        <a:cubicBezTo>
                          <a:pt x="47" y="13"/>
                          <a:pt x="45" y="13"/>
                          <a:pt x="44" y="13"/>
                        </a:cubicBezTo>
                        <a:cubicBezTo>
                          <a:pt x="43" y="12"/>
                          <a:pt x="41" y="12"/>
                          <a:pt x="40" y="12"/>
                        </a:cubicBezTo>
                        <a:cubicBezTo>
                          <a:pt x="40" y="12"/>
                          <a:pt x="40" y="12"/>
                          <a:pt x="40" y="12"/>
                        </a:cubicBezTo>
                        <a:cubicBezTo>
                          <a:pt x="40" y="12"/>
                          <a:pt x="39" y="12"/>
                          <a:pt x="39" y="12"/>
                        </a:cubicBezTo>
                        <a:cubicBezTo>
                          <a:pt x="38" y="12"/>
                          <a:pt x="37" y="12"/>
                          <a:pt x="36" y="12"/>
                        </a:cubicBezTo>
                        <a:cubicBezTo>
                          <a:pt x="36" y="13"/>
                          <a:pt x="36" y="13"/>
                          <a:pt x="36" y="13"/>
                        </a:cubicBezTo>
                        <a:cubicBezTo>
                          <a:pt x="35" y="13"/>
                          <a:pt x="35" y="13"/>
                          <a:pt x="35" y="13"/>
                        </a:cubicBezTo>
                        <a:cubicBezTo>
                          <a:pt x="35" y="13"/>
                          <a:pt x="35" y="13"/>
                          <a:pt x="35" y="13"/>
                        </a:cubicBezTo>
                        <a:cubicBezTo>
                          <a:pt x="35" y="14"/>
                          <a:pt x="35" y="14"/>
                          <a:pt x="35" y="14"/>
                        </a:cubicBezTo>
                        <a:cubicBezTo>
                          <a:pt x="35" y="15"/>
                          <a:pt x="35" y="15"/>
                          <a:pt x="36" y="15"/>
                        </a:cubicBezTo>
                        <a:cubicBezTo>
                          <a:pt x="36" y="16"/>
                          <a:pt x="36" y="16"/>
                          <a:pt x="37" y="16"/>
                        </a:cubicBezTo>
                        <a:cubicBezTo>
                          <a:pt x="39" y="17"/>
                          <a:pt x="41" y="18"/>
                          <a:pt x="43" y="19"/>
                        </a:cubicBezTo>
                        <a:cubicBezTo>
                          <a:pt x="43" y="20"/>
                          <a:pt x="44" y="20"/>
                          <a:pt x="44" y="20"/>
                        </a:cubicBezTo>
                        <a:cubicBezTo>
                          <a:pt x="44" y="21"/>
                          <a:pt x="45" y="22"/>
                          <a:pt x="44" y="22"/>
                        </a:cubicBezTo>
                        <a:cubicBezTo>
                          <a:pt x="44" y="22"/>
                          <a:pt x="44" y="22"/>
                          <a:pt x="44" y="22"/>
                        </a:cubicBezTo>
                        <a:cubicBezTo>
                          <a:pt x="44" y="23"/>
                          <a:pt x="43" y="23"/>
                          <a:pt x="41" y="23"/>
                        </a:cubicBezTo>
                        <a:cubicBezTo>
                          <a:pt x="40" y="23"/>
                          <a:pt x="39" y="23"/>
                          <a:pt x="38" y="23"/>
                        </a:cubicBezTo>
                        <a:cubicBezTo>
                          <a:pt x="36" y="23"/>
                          <a:pt x="35" y="23"/>
                          <a:pt x="34" y="23"/>
                        </a:cubicBezTo>
                        <a:cubicBezTo>
                          <a:pt x="34" y="23"/>
                          <a:pt x="34" y="23"/>
                          <a:pt x="34" y="23"/>
                        </a:cubicBezTo>
                        <a:cubicBezTo>
                          <a:pt x="33" y="23"/>
                          <a:pt x="33" y="23"/>
                          <a:pt x="33" y="23"/>
                        </a:cubicBezTo>
                        <a:cubicBezTo>
                          <a:pt x="33" y="23"/>
                          <a:pt x="33" y="23"/>
                          <a:pt x="33" y="23"/>
                        </a:cubicBezTo>
                        <a:cubicBezTo>
                          <a:pt x="33" y="24"/>
                          <a:pt x="33" y="24"/>
                          <a:pt x="33" y="24"/>
                        </a:cubicBezTo>
                        <a:cubicBezTo>
                          <a:pt x="32" y="24"/>
                          <a:pt x="32" y="25"/>
                          <a:pt x="31" y="25"/>
                        </a:cubicBezTo>
                        <a:cubicBezTo>
                          <a:pt x="30" y="25"/>
                          <a:pt x="30" y="25"/>
                          <a:pt x="30" y="26"/>
                        </a:cubicBezTo>
                        <a:cubicBezTo>
                          <a:pt x="29" y="26"/>
                          <a:pt x="29" y="26"/>
                          <a:pt x="29" y="26"/>
                        </a:cubicBezTo>
                        <a:cubicBezTo>
                          <a:pt x="29" y="26"/>
                          <a:pt x="29" y="26"/>
                          <a:pt x="28" y="26"/>
                        </a:cubicBezTo>
                        <a:cubicBezTo>
                          <a:pt x="27" y="26"/>
                          <a:pt x="26" y="26"/>
                          <a:pt x="25" y="26"/>
                        </a:cubicBezTo>
                        <a:cubicBezTo>
                          <a:pt x="25" y="25"/>
                          <a:pt x="26" y="25"/>
                          <a:pt x="26" y="25"/>
                        </a:cubicBezTo>
                        <a:cubicBezTo>
                          <a:pt x="27" y="24"/>
                          <a:pt x="27" y="24"/>
                          <a:pt x="27" y="24"/>
                        </a:cubicBezTo>
                        <a:cubicBezTo>
                          <a:pt x="27" y="24"/>
                          <a:pt x="27" y="24"/>
                          <a:pt x="27" y="23"/>
                        </a:cubicBezTo>
                        <a:cubicBezTo>
                          <a:pt x="27" y="23"/>
                          <a:pt x="27" y="23"/>
                          <a:pt x="27" y="22"/>
                        </a:cubicBezTo>
                        <a:cubicBezTo>
                          <a:pt x="27" y="22"/>
                          <a:pt x="26" y="22"/>
                          <a:pt x="26" y="22"/>
                        </a:cubicBezTo>
                        <a:cubicBezTo>
                          <a:pt x="25" y="21"/>
                          <a:pt x="23" y="21"/>
                          <a:pt x="21" y="20"/>
                        </a:cubicBezTo>
                        <a:cubicBezTo>
                          <a:pt x="20" y="20"/>
                          <a:pt x="19" y="20"/>
                          <a:pt x="19" y="19"/>
                        </a:cubicBezTo>
                        <a:cubicBezTo>
                          <a:pt x="20" y="19"/>
                          <a:pt x="23" y="18"/>
                          <a:pt x="24" y="18"/>
                        </a:cubicBezTo>
                        <a:cubicBezTo>
                          <a:pt x="29" y="20"/>
                          <a:pt x="33" y="21"/>
                          <a:pt x="35" y="21"/>
                        </a:cubicBezTo>
                        <a:cubicBezTo>
                          <a:pt x="35" y="21"/>
                          <a:pt x="35" y="21"/>
                          <a:pt x="36" y="21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37" y="20"/>
                          <a:pt x="37" y="19"/>
                          <a:pt x="37" y="19"/>
                        </a:cubicBezTo>
                        <a:cubicBezTo>
                          <a:pt x="37" y="19"/>
                          <a:pt x="37" y="18"/>
                          <a:pt x="36" y="18"/>
                        </a:cubicBezTo>
                        <a:cubicBezTo>
                          <a:pt x="36" y="17"/>
                          <a:pt x="36" y="17"/>
                          <a:pt x="36" y="17"/>
                        </a:cubicBezTo>
                        <a:cubicBezTo>
                          <a:pt x="34" y="16"/>
                          <a:pt x="32" y="16"/>
                          <a:pt x="31" y="15"/>
                        </a:cubicBezTo>
                        <a:cubicBezTo>
                          <a:pt x="31" y="15"/>
                          <a:pt x="31" y="15"/>
                          <a:pt x="31" y="15"/>
                        </a:cubicBezTo>
                        <a:cubicBezTo>
                          <a:pt x="30" y="15"/>
                          <a:pt x="29" y="15"/>
                          <a:pt x="29" y="14"/>
                        </a:cubicBez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28" y="13"/>
                          <a:pt x="28" y="13"/>
                          <a:pt x="28" y="13"/>
                        </a:cubicBezTo>
                        <a:cubicBezTo>
                          <a:pt x="28" y="13"/>
                          <a:pt x="28" y="13"/>
                          <a:pt x="28" y="13"/>
                        </a:cubicBezTo>
                        <a:cubicBezTo>
                          <a:pt x="28" y="13"/>
                          <a:pt x="28" y="13"/>
                          <a:pt x="28" y="13"/>
                        </a:cubicBezTo>
                        <a:cubicBezTo>
                          <a:pt x="28" y="12"/>
                          <a:pt x="28" y="11"/>
                          <a:pt x="29" y="11"/>
                        </a:cubicBezTo>
                        <a:cubicBezTo>
                          <a:pt x="29" y="11"/>
                          <a:pt x="30" y="11"/>
                          <a:pt x="30" y="11"/>
                        </a:cubicBezTo>
                        <a:cubicBezTo>
                          <a:pt x="30" y="11"/>
                          <a:pt x="31" y="10"/>
                          <a:pt x="31" y="10"/>
                        </a:cubicBezTo>
                        <a:cubicBezTo>
                          <a:pt x="31" y="10"/>
                          <a:pt x="32" y="10"/>
                          <a:pt x="32" y="10"/>
                        </a:cubicBezTo>
                        <a:close/>
                        <a:moveTo>
                          <a:pt x="30" y="26"/>
                        </a:moveTo>
                        <a:cubicBezTo>
                          <a:pt x="30" y="26"/>
                          <a:pt x="30" y="26"/>
                          <a:pt x="30" y="26"/>
                        </a:cubicBezTo>
                        <a:cubicBezTo>
                          <a:pt x="30" y="26"/>
                          <a:pt x="30" y="26"/>
                          <a:pt x="30" y="26"/>
                        </a:cubicBezTo>
                        <a:close/>
                        <a:moveTo>
                          <a:pt x="34" y="26"/>
                        </a:moveTo>
                        <a:cubicBezTo>
                          <a:pt x="34" y="26"/>
                          <a:pt x="34" y="26"/>
                          <a:pt x="35" y="26"/>
                        </a:cubicBezTo>
                        <a:cubicBezTo>
                          <a:pt x="34" y="26"/>
                          <a:pt x="34" y="26"/>
                          <a:pt x="34" y="26"/>
                        </a:cubicBezTo>
                        <a:close/>
                        <a:moveTo>
                          <a:pt x="28" y="13"/>
                        </a:moveTo>
                        <a:cubicBezTo>
                          <a:pt x="28" y="13"/>
                          <a:pt x="28" y="13"/>
                          <a:pt x="28" y="13"/>
                        </a:cubicBezTo>
                        <a:cubicBezTo>
                          <a:pt x="28" y="13"/>
                          <a:pt x="28" y="13"/>
                          <a:pt x="28" y="13"/>
                        </a:cubicBezTo>
                        <a:close/>
                        <a:moveTo>
                          <a:pt x="47" y="25"/>
                        </a:moveTo>
                        <a:cubicBezTo>
                          <a:pt x="46" y="25"/>
                          <a:pt x="45" y="25"/>
                          <a:pt x="44" y="25"/>
                        </a:cubicBezTo>
                        <a:cubicBezTo>
                          <a:pt x="45" y="25"/>
                          <a:pt x="45" y="25"/>
                          <a:pt x="46" y="24"/>
                        </a:cubicBezTo>
                        <a:cubicBezTo>
                          <a:pt x="46" y="24"/>
                          <a:pt x="46" y="24"/>
                          <a:pt x="46" y="24"/>
                        </a:cubicBezTo>
                        <a:cubicBezTo>
                          <a:pt x="47" y="24"/>
                          <a:pt x="47" y="23"/>
                          <a:pt x="47" y="22"/>
                        </a:cubicBezTo>
                        <a:cubicBezTo>
                          <a:pt x="47" y="21"/>
                          <a:pt x="46" y="20"/>
                          <a:pt x="46" y="19"/>
                        </a:cubicBezTo>
                        <a:cubicBezTo>
                          <a:pt x="46" y="19"/>
                          <a:pt x="45" y="18"/>
                          <a:pt x="45" y="18"/>
                        </a:cubicBezTo>
                        <a:cubicBezTo>
                          <a:pt x="44" y="17"/>
                          <a:pt x="44" y="17"/>
                          <a:pt x="44" y="17"/>
                        </a:cubicBezTo>
                        <a:cubicBezTo>
                          <a:pt x="44" y="17"/>
                          <a:pt x="44" y="17"/>
                          <a:pt x="44" y="17"/>
                        </a:cubicBezTo>
                        <a:cubicBezTo>
                          <a:pt x="43" y="16"/>
                          <a:pt x="41" y="15"/>
                          <a:pt x="39" y="15"/>
                        </a:cubicBezTo>
                        <a:cubicBezTo>
                          <a:pt x="39" y="15"/>
                          <a:pt x="39" y="14"/>
                          <a:pt x="38" y="14"/>
                        </a:cubicBezTo>
                        <a:cubicBezTo>
                          <a:pt x="38" y="14"/>
                          <a:pt x="39" y="14"/>
                          <a:pt x="39" y="14"/>
                        </a:cubicBezTo>
                        <a:cubicBezTo>
                          <a:pt x="39" y="14"/>
                          <a:pt x="40" y="14"/>
                          <a:pt x="40" y="14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1" y="14"/>
                          <a:pt x="43" y="15"/>
                          <a:pt x="44" y="15"/>
                        </a:cubicBezTo>
                        <a:cubicBezTo>
                          <a:pt x="45" y="16"/>
                          <a:pt x="46" y="16"/>
                          <a:pt x="47" y="16"/>
                        </a:cubicBezTo>
                        <a:cubicBezTo>
                          <a:pt x="48" y="16"/>
                          <a:pt x="48" y="17"/>
                          <a:pt x="49" y="17"/>
                        </a:cubicBezTo>
                        <a:cubicBezTo>
                          <a:pt x="49" y="17"/>
                          <a:pt x="49" y="17"/>
                          <a:pt x="49" y="17"/>
                        </a:cubicBezTo>
                        <a:cubicBezTo>
                          <a:pt x="49" y="17"/>
                          <a:pt x="49" y="17"/>
                          <a:pt x="49" y="17"/>
                        </a:cubicBezTo>
                        <a:cubicBezTo>
                          <a:pt x="50" y="17"/>
                          <a:pt x="50" y="17"/>
                          <a:pt x="51" y="16"/>
                        </a:cubicBezTo>
                        <a:cubicBezTo>
                          <a:pt x="52" y="16"/>
                          <a:pt x="53" y="16"/>
                          <a:pt x="54" y="15"/>
                        </a:cubicBezTo>
                        <a:cubicBezTo>
                          <a:pt x="54" y="15"/>
                          <a:pt x="55" y="15"/>
                          <a:pt x="55" y="14"/>
                        </a:cubicBezTo>
                        <a:cubicBezTo>
                          <a:pt x="55" y="14"/>
                          <a:pt x="55" y="14"/>
                          <a:pt x="55" y="14"/>
                        </a:cubicBezTo>
                        <a:cubicBezTo>
                          <a:pt x="55" y="14"/>
                          <a:pt x="55" y="14"/>
                          <a:pt x="56" y="14"/>
                        </a:cubicBezTo>
                        <a:cubicBezTo>
                          <a:pt x="56" y="14"/>
                          <a:pt x="56" y="14"/>
                          <a:pt x="57" y="14"/>
                        </a:cubicBezTo>
                        <a:cubicBezTo>
                          <a:pt x="59" y="15"/>
                          <a:pt x="61" y="16"/>
                          <a:pt x="62" y="17"/>
                        </a:cubicBezTo>
                        <a:cubicBezTo>
                          <a:pt x="62" y="17"/>
                          <a:pt x="62" y="17"/>
                          <a:pt x="62" y="17"/>
                        </a:cubicBezTo>
                        <a:cubicBezTo>
                          <a:pt x="63" y="18"/>
                          <a:pt x="64" y="19"/>
                          <a:pt x="64" y="19"/>
                        </a:cubicBezTo>
                        <a:cubicBezTo>
                          <a:pt x="63" y="20"/>
                          <a:pt x="63" y="20"/>
                          <a:pt x="62" y="20"/>
                        </a:cubicBezTo>
                        <a:cubicBezTo>
                          <a:pt x="58" y="22"/>
                          <a:pt x="52" y="24"/>
                          <a:pt x="47" y="25"/>
                        </a:cubicBezTo>
                        <a:close/>
                        <a:moveTo>
                          <a:pt x="3" y="16"/>
                        </a:moveTo>
                        <a:cubicBezTo>
                          <a:pt x="3" y="14"/>
                          <a:pt x="5" y="12"/>
                          <a:pt x="6" y="11"/>
                        </a:cubicBezTo>
                        <a:cubicBezTo>
                          <a:pt x="16" y="6"/>
                          <a:pt x="26" y="4"/>
                          <a:pt x="36" y="4"/>
                        </a:cubicBezTo>
                        <a:cubicBezTo>
                          <a:pt x="44" y="4"/>
                          <a:pt x="52" y="5"/>
                          <a:pt x="60" y="8"/>
                        </a:cubicBezTo>
                        <a:cubicBezTo>
                          <a:pt x="62" y="9"/>
                          <a:pt x="64" y="10"/>
                          <a:pt x="66" y="11"/>
                        </a:cubicBezTo>
                        <a:cubicBezTo>
                          <a:pt x="67" y="12"/>
                          <a:pt x="68" y="14"/>
                          <a:pt x="68" y="15"/>
                        </a:cubicBezTo>
                        <a:cubicBezTo>
                          <a:pt x="68" y="15"/>
                          <a:pt x="68" y="15"/>
                          <a:pt x="68" y="15"/>
                        </a:cubicBezTo>
                        <a:cubicBezTo>
                          <a:pt x="67" y="16"/>
                          <a:pt x="67" y="17"/>
                          <a:pt x="66" y="17"/>
                        </a:cubicBezTo>
                        <a:cubicBezTo>
                          <a:pt x="66" y="16"/>
                          <a:pt x="65" y="15"/>
                          <a:pt x="64" y="14"/>
                        </a:cubicBezTo>
                        <a:cubicBezTo>
                          <a:pt x="64" y="14"/>
                          <a:pt x="64" y="14"/>
                          <a:pt x="64" y="14"/>
                        </a:cubicBezTo>
                        <a:cubicBezTo>
                          <a:pt x="62" y="13"/>
                          <a:pt x="60" y="12"/>
                          <a:pt x="58" y="11"/>
                        </a:cubicBezTo>
                        <a:cubicBezTo>
                          <a:pt x="57" y="11"/>
                          <a:pt x="55" y="10"/>
                          <a:pt x="53" y="10"/>
                        </a:cubicBezTo>
                        <a:cubicBezTo>
                          <a:pt x="51" y="9"/>
                          <a:pt x="50" y="9"/>
                          <a:pt x="49" y="9"/>
                        </a:cubicBezTo>
                        <a:cubicBezTo>
                          <a:pt x="49" y="9"/>
                          <a:pt x="49" y="9"/>
                          <a:pt x="49" y="9"/>
                        </a:cubicBezTo>
                        <a:cubicBezTo>
                          <a:pt x="49" y="8"/>
                          <a:pt x="49" y="8"/>
                          <a:pt x="49" y="8"/>
                        </a:cubicBezTo>
                        <a:cubicBezTo>
                          <a:pt x="49" y="7"/>
                          <a:pt x="49" y="7"/>
                          <a:pt x="48" y="6"/>
                        </a:cubicBezTo>
                        <a:cubicBezTo>
                          <a:pt x="46" y="6"/>
                          <a:pt x="43" y="6"/>
                          <a:pt x="41" y="6"/>
                        </a:cubicBezTo>
                        <a:cubicBezTo>
                          <a:pt x="41" y="6"/>
                          <a:pt x="41" y="6"/>
                          <a:pt x="41" y="6"/>
                        </a:cubicBezTo>
                        <a:cubicBezTo>
                          <a:pt x="40" y="6"/>
                          <a:pt x="40" y="6"/>
                          <a:pt x="40" y="6"/>
                        </a:cubicBezTo>
                        <a:cubicBezTo>
                          <a:pt x="39" y="7"/>
                          <a:pt x="39" y="7"/>
                          <a:pt x="39" y="7"/>
                        </a:cubicBezTo>
                        <a:cubicBezTo>
                          <a:pt x="38" y="7"/>
                          <a:pt x="37" y="7"/>
                          <a:pt x="36" y="7"/>
                        </a:cubicBezTo>
                        <a:cubicBezTo>
                          <a:pt x="35" y="7"/>
                          <a:pt x="33" y="7"/>
                          <a:pt x="32" y="7"/>
                        </a:cubicBezTo>
                        <a:cubicBezTo>
                          <a:pt x="31" y="7"/>
                          <a:pt x="31" y="7"/>
                          <a:pt x="31" y="8"/>
                        </a:cubicBezTo>
                        <a:cubicBezTo>
                          <a:pt x="30" y="7"/>
                          <a:pt x="30" y="7"/>
                          <a:pt x="29" y="7"/>
                        </a:cubicBezTo>
                        <a:cubicBezTo>
                          <a:pt x="22" y="8"/>
                          <a:pt x="14" y="10"/>
                          <a:pt x="8" y="13"/>
                        </a:cubicBezTo>
                        <a:cubicBezTo>
                          <a:pt x="8" y="13"/>
                          <a:pt x="8" y="13"/>
                          <a:pt x="8" y="13"/>
                        </a:cubicBezTo>
                        <a:cubicBezTo>
                          <a:pt x="8" y="13"/>
                          <a:pt x="8" y="13"/>
                          <a:pt x="8" y="13"/>
                        </a:cubicBezTo>
                        <a:cubicBezTo>
                          <a:pt x="8" y="13"/>
                          <a:pt x="8" y="13"/>
                          <a:pt x="8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6" y="14"/>
                          <a:pt x="5" y="14"/>
                          <a:pt x="4" y="15"/>
                        </a:cubicBezTo>
                        <a:cubicBezTo>
                          <a:pt x="4" y="16"/>
                          <a:pt x="3" y="16"/>
                          <a:pt x="3" y="17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5" name="Freeform 211"/>
                  <p:cNvSpPr>
                    <a:spLocks noEditPoints="1"/>
                  </p:cNvSpPr>
                  <p:nvPr/>
                </p:nvSpPr>
                <p:spPr bwMode="auto">
                  <a:xfrm>
                    <a:off x="3011" y="2494"/>
                    <a:ext cx="218" cy="130"/>
                  </a:xfrm>
                  <a:custGeom>
                    <a:avLst/>
                    <a:gdLst>
                      <a:gd name="T0" fmla="*/ 79 w 92"/>
                      <a:gd name="T1" fmla="*/ 7 h 55"/>
                      <a:gd name="T2" fmla="*/ 4 w 92"/>
                      <a:gd name="T3" fmla="*/ 15 h 55"/>
                      <a:gd name="T4" fmla="*/ 0 w 92"/>
                      <a:gd name="T5" fmla="*/ 23 h 55"/>
                      <a:gd name="T6" fmla="*/ 1 w 92"/>
                      <a:gd name="T7" fmla="*/ 38 h 55"/>
                      <a:gd name="T8" fmla="*/ 69 w 92"/>
                      <a:gd name="T9" fmla="*/ 51 h 55"/>
                      <a:gd name="T10" fmla="*/ 79 w 92"/>
                      <a:gd name="T11" fmla="*/ 47 h 55"/>
                      <a:gd name="T12" fmla="*/ 85 w 92"/>
                      <a:gd name="T13" fmla="*/ 44 h 55"/>
                      <a:gd name="T14" fmla="*/ 91 w 92"/>
                      <a:gd name="T15" fmla="*/ 36 h 55"/>
                      <a:gd name="T16" fmla="*/ 92 w 92"/>
                      <a:gd name="T17" fmla="*/ 20 h 55"/>
                      <a:gd name="T18" fmla="*/ 85 w 92"/>
                      <a:gd name="T19" fmla="*/ 39 h 55"/>
                      <a:gd name="T20" fmla="*/ 88 w 92"/>
                      <a:gd name="T21" fmla="*/ 35 h 55"/>
                      <a:gd name="T22" fmla="*/ 6 w 92"/>
                      <a:gd name="T23" fmla="*/ 17 h 55"/>
                      <a:gd name="T24" fmla="*/ 78 w 92"/>
                      <a:gd name="T25" fmla="*/ 10 h 55"/>
                      <a:gd name="T26" fmla="*/ 88 w 92"/>
                      <a:gd name="T27" fmla="*/ 22 h 55"/>
                      <a:gd name="T28" fmla="*/ 7 w 92"/>
                      <a:gd name="T29" fmla="*/ 28 h 55"/>
                      <a:gd name="T30" fmla="*/ 74 w 92"/>
                      <a:gd name="T31" fmla="*/ 46 h 55"/>
                      <a:gd name="T32" fmla="*/ 77 w 92"/>
                      <a:gd name="T33" fmla="*/ 36 h 55"/>
                      <a:gd name="T34" fmla="*/ 5 w 92"/>
                      <a:gd name="T35" fmla="*/ 39 h 55"/>
                      <a:gd name="T36" fmla="*/ 7 w 92"/>
                      <a:gd name="T37" fmla="*/ 41 h 55"/>
                      <a:gd name="T38" fmla="*/ 8 w 92"/>
                      <a:gd name="T39" fmla="*/ 34 h 55"/>
                      <a:gd name="T40" fmla="*/ 10 w 92"/>
                      <a:gd name="T41" fmla="*/ 44 h 55"/>
                      <a:gd name="T42" fmla="*/ 12 w 92"/>
                      <a:gd name="T43" fmla="*/ 36 h 55"/>
                      <a:gd name="T44" fmla="*/ 18 w 92"/>
                      <a:gd name="T45" fmla="*/ 48 h 55"/>
                      <a:gd name="T46" fmla="*/ 20 w 92"/>
                      <a:gd name="T47" fmla="*/ 44 h 55"/>
                      <a:gd name="T48" fmla="*/ 26 w 92"/>
                      <a:gd name="T49" fmla="*/ 47 h 55"/>
                      <a:gd name="T50" fmla="*/ 20 w 92"/>
                      <a:gd name="T51" fmla="*/ 44 h 55"/>
                      <a:gd name="T52" fmla="*/ 27 w 92"/>
                      <a:gd name="T53" fmla="*/ 41 h 55"/>
                      <a:gd name="T54" fmla="*/ 33 w 92"/>
                      <a:gd name="T55" fmla="*/ 51 h 55"/>
                      <a:gd name="T56" fmla="*/ 40 w 92"/>
                      <a:gd name="T57" fmla="*/ 42 h 55"/>
                      <a:gd name="T58" fmla="*/ 35 w 92"/>
                      <a:gd name="T59" fmla="*/ 51 h 55"/>
                      <a:gd name="T60" fmla="*/ 42 w 92"/>
                      <a:gd name="T61" fmla="*/ 48 h 55"/>
                      <a:gd name="T62" fmla="*/ 47 w 92"/>
                      <a:gd name="T63" fmla="*/ 51 h 55"/>
                      <a:gd name="T64" fmla="*/ 48 w 92"/>
                      <a:gd name="T65" fmla="*/ 42 h 55"/>
                      <a:gd name="T66" fmla="*/ 52 w 92"/>
                      <a:gd name="T67" fmla="*/ 47 h 55"/>
                      <a:gd name="T68" fmla="*/ 48 w 92"/>
                      <a:gd name="T69" fmla="*/ 42 h 55"/>
                      <a:gd name="T70" fmla="*/ 53 w 92"/>
                      <a:gd name="T71" fmla="*/ 41 h 55"/>
                      <a:gd name="T72" fmla="*/ 53 w 92"/>
                      <a:gd name="T73" fmla="*/ 50 h 55"/>
                      <a:gd name="T74" fmla="*/ 56 w 92"/>
                      <a:gd name="T75" fmla="*/ 50 h 55"/>
                      <a:gd name="T76" fmla="*/ 58 w 92"/>
                      <a:gd name="T77" fmla="*/ 50 h 55"/>
                      <a:gd name="T78" fmla="*/ 62 w 92"/>
                      <a:gd name="T79" fmla="*/ 40 h 55"/>
                      <a:gd name="T80" fmla="*/ 62 w 92"/>
                      <a:gd name="T81" fmla="*/ 49 h 55"/>
                      <a:gd name="T82" fmla="*/ 64 w 92"/>
                      <a:gd name="T83" fmla="*/ 48 h 55"/>
                      <a:gd name="T84" fmla="*/ 66 w 92"/>
                      <a:gd name="T85" fmla="*/ 44 h 55"/>
                      <a:gd name="T86" fmla="*/ 64 w 92"/>
                      <a:gd name="T87" fmla="*/ 48 h 55"/>
                      <a:gd name="T88" fmla="*/ 3 w 92"/>
                      <a:gd name="T89" fmla="*/ 33 h 55"/>
                      <a:gd name="T90" fmla="*/ 68 w 92"/>
                      <a:gd name="T91" fmla="*/ 48 h 55"/>
                      <a:gd name="T92" fmla="*/ 69 w 92"/>
                      <a:gd name="T93" fmla="*/ 38 h 55"/>
                      <a:gd name="T94" fmla="*/ 72 w 92"/>
                      <a:gd name="T95" fmla="*/ 46 h 55"/>
                      <a:gd name="T96" fmla="*/ 79 w 92"/>
                      <a:gd name="T97" fmla="*/ 44 h 55"/>
                      <a:gd name="T98" fmla="*/ 83 w 92"/>
                      <a:gd name="T99" fmla="*/ 32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92" h="55">
                        <a:moveTo>
                          <a:pt x="92" y="19"/>
                        </a:moveTo>
                        <a:cubicBezTo>
                          <a:pt x="91" y="16"/>
                          <a:pt x="90" y="14"/>
                          <a:pt x="88" y="12"/>
                        </a:cubicBezTo>
                        <a:cubicBezTo>
                          <a:pt x="86" y="10"/>
                          <a:pt x="82" y="8"/>
                          <a:pt x="79" y="7"/>
                        </a:cubicBezTo>
                        <a:cubicBezTo>
                          <a:pt x="69" y="2"/>
                          <a:pt x="58" y="0"/>
                          <a:pt x="47" y="0"/>
                        </a:cubicBezTo>
                        <a:cubicBezTo>
                          <a:pt x="34" y="0"/>
                          <a:pt x="21" y="4"/>
                          <a:pt x="9" y="10"/>
                        </a:cubicBezTo>
                        <a:cubicBezTo>
                          <a:pt x="7" y="11"/>
                          <a:pt x="5" y="13"/>
                          <a:pt x="4" y="15"/>
                        </a:cubicBezTo>
                        <a:cubicBezTo>
                          <a:pt x="2" y="17"/>
                          <a:pt x="1" y="19"/>
                          <a:pt x="1" y="21"/>
                        </a:cubicBezTo>
                        <a:cubicBezTo>
                          <a:pt x="1" y="21"/>
                          <a:pt x="1" y="21"/>
                          <a:pt x="1" y="22"/>
                        </a:cubicBezTo>
                        <a:cubicBezTo>
                          <a:pt x="0" y="22"/>
                          <a:pt x="0" y="22"/>
                          <a:pt x="0" y="23"/>
                        </a:cubicBezTo>
                        <a:cubicBezTo>
                          <a:pt x="0" y="25"/>
                          <a:pt x="0" y="26"/>
                          <a:pt x="0" y="28"/>
                        </a:cubicBezTo>
                        <a:cubicBezTo>
                          <a:pt x="0" y="31"/>
                          <a:pt x="0" y="34"/>
                          <a:pt x="0" y="37"/>
                        </a:cubicBezTo>
                        <a:cubicBezTo>
                          <a:pt x="1" y="37"/>
                          <a:pt x="1" y="38"/>
                          <a:pt x="1" y="38"/>
                        </a:cubicBezTo>
                        <a:cubicBezTo>
                          <a:pt x="2" y="40"/>
                          <a:pt x="3" y="42"/>
                          <a:pt x="5" y="44"/>
                        </a:cubicBezTo>
                        <a:cubicBezTo>
                          <a:pt x="10" y="49"/>
                          <a:pt x="22" y="55"/>
                          <a:pt x="41" y="55"/>
                        </a:cubicBezTo>
                        <a:cubicBezTo>
                          <a:pt x="48" y="55"/>
                          <a:pt x="59" y="54"/>
                          <a:pt x="69" y="51"/>
                        </a:cubicBezTo>
                        <a:cubicBezTo>
                          <a:pt x="72" y="50"/>
                          <a:pt x="75" y="49"/>
                          <a:pt x="78" y="48"/>
                        </a:cubicBezTo>
                        <a:cubicBezTo>
                          <a:pt x="78" y="48"/>
                          <a:pt x="78" y="48"/>
                          <a:pt x="78" y="48"/>
                        </a:cubicBezTo>
                        <a:cubicBezTo>
                          <a:pt x="79" y="47"/>
                          <a:pt x="79" y="47"/>
                          <a:pt x="79" y="47"/>
                        </a:cubicBezTo>
                        <a:cubicBezTo>
                          <a:pt x="79" y="47"/>
                          <a:pt x="79" y="47"/>
                          <a:pt x="79" y="47"/>
                        </a:cubicBezTo>
                        <a:cubicBezTo>
                          <a:pt x="80" y="47"/>
                          <a:pt x="82" y="46"/>
                          <a:pt x="83" y="45"/>
                        </a:cubicBezTo>
                        <a:cubicBezTo>
                          <a:pt x="84" y="45"/>
                          <a:pt x="84" y="44"/>
                          <a:pt x="85" y="44"/>
                        </a:cubicBezTo>
                        <a:cubicBezTo>
                          <a:pt x="85" y="44"/>
                          <a:pt x="85" y="44"/>
                          <a:pt x="85" y="44"/>
                        </a:cubicBezTo>
                        <a:cubicBezTo>
                          <a:pt x="85" y="44"/>
                          <a:pt x="85" y="44"/>
                          <a:pt x="85" y="44"/>
                        </a:cubicBezTo>
                        <a:cubicBezTo>
                          <a:pt x="88" y="42"/>
                          <a:pt x="90" y="39"/>
                          <a:pt x="91" y="36"/>
                        </a:cubicBezTo>
                        <a:cubicBezTo>
                          <a:pt x="92" y="36"/>
                          <a:pt x="92" y="35"/>
                          <a:pt x="92" y="34"/>
                        </a:cubicBezTo>
                        <a:cubicBezTo>
                          <a:pt x="92" y="34"/>
                          <a:pt x="92" y="34"/>
                          <a:pt x="91" y="33"/>
                        </a:cubicBezTo>
                        <a:cubicBezTo>
                          <a:pt x="92" y="29"/>
                          <a:pt x="92" y="24"/>
                          <a:pt x="92" y="20"/>
                        </a:cubicBezTo>
                        <a:cubicBezTo>
                          <a:pt x="92" y="19"/>
                          <a:pt x="92" y="19"/>
                          <a:pt x="92" y="19"/>
                        </a:cubicBezTo>
                        <a:close/>
                        <a:moveTo>
                          <a:pt x="88" y="36"/>
                        </a:moveTo>
                        <a:cubicBezTo>
                          <a:pt x="87" y="37"/>
                          <a:pt x="87" y="38"/>
                          <a:pt x="85" y="39"/>
                        </a:cubicBezTo>
                        <a:cubicBezTo>
                          <a:pt x="85" y="37"/>
                          <a:pt x="85" y="34"/>
                          <a:pt x="85" y="31"/>
                        </a:cubicBezTo>
                        <a:cubicBezTo>
                          <a:pt x="86" y="30"/>
                          <a:pt x="87" y="29"/>
                          <a:pt x="88" y="28"/>
                        </a:cubicBezTo>
                        <a:cubicBezTo>
                          <a:pt x="88" y="31"/>
                          <a:pt x="88" y="33"/>
                          <a:pt x="88" y="35"/>
                        </a:cubicBezTo>
                        <a:cubicBezTo>
                          <a:pt x="88" y="35"/>
                          <a:pt x="88" y="35"/>
                          <a:pt x="88" y="36"/>
                        </a:cubicBezTo>
                        <a:close/>
                        <a:moveTo>
                          <a:pt x="4" y="22"/>
                        </a:moveTo>
                        <a:cubicBezTo>
                          <a:pt x="4" y="21"/>
                          <a:pt x="5" y="19"/>
                          <a:pt x="6" y="17"/>
                        </a:cubicBezTo>
                        <a:cubicBezTo>
                          <a:pt x="8" y="16"/>
                          <a:pt x="9" y="14"/>
                          <a:pt x="11" y="13"/>
                        </a:cubicBezTo>
                        <a:cubicBezTo>
                          <a:pt x="22" y="7"/>
                          <a:pt x="35" y="4"/>
                          <a:pt x="47" y="4"/>
                        </a:cubicBezTo>
                        <a:cubicBezTo>
                          <a:pt x="58" y="4"/>
                          <a:pt x="68" y="6"/>
                          <a:pt x="78" y="10"/>
                        </a:cubicBezTo>
                        <a:cubicBezTo>
                          <a:pt x="81" y="11"/>
                          <a:pt x="84" y="12"/>
                          <a:pt x="86" y="15"/>
                        </a:cubicBezTo>
                        <a:cubicBezTo>
                          <a:pt x="87" y="16"/>
                          <a:pt x="89" y="19"/>
                          <a:pt x="89" y="21"/>
                        </a:cubicBezTo>
                        <a:cubicBezTo>
                          <a:pt x="89" y="21"/>
                          <a:pt x="88" y="22"/>
                          <a:pt x="88" y="22"/>
                        </a:cubicBezTo>
                        <a:cubicBezTo>
                          <a:pt x="87" y="25"/>
                          <a:pt x="85" y="27"/>
                          <a:pt x="81" y="30"/>
                        </a:cubicBezTo>
                        <a:cubicBezTo>
                          <a:pt x="71" y="36"/>
                          <a:pt x="51" y="38"/>
                          <a:pt x="41" y="38"/>
                        </a:cubicBezTo>
                        <a:cubicBezTo>
                          <a:pt x="23" y="38"/>
                          <a:pt x="12" y="33"/>
                          <a:pt x="7" y="28"/>
                        </a:cubicBezTo>
                        <a:cubicBezTo>
                          <a:pt x="5" y="27"/>
                          <a:pt x="4" y="25"/>
                          <a:pt x="4" y="23"/>
                        </a:cubicBezTo>
                        <a:lnTo>
                          <a:pt x="4" y="22"/>
                        </a:lnTo>
                        <a:close/>
                        <a:moveTo>
                          <a:pt x="74" y="46"/>
                        </a:moveTo>
                        <a:cubicBezTo>
                          <a:pt x="74" y="46"/>
                          <a:pt x="74" y="46"/>
                          <a:pt x="74" y="45"/>
                        </a:cubicBezTo>
                        <a:cubicBezTo>
                          <a:pt x="74" y="43"/>
                          <a:pt x="74" y="40"/>
                          <a:pt x="74" y="37"/>
                        </a:cubicBezTo>
                        <a:cubicBezTo>
                          <a:pt x="75" y="36"/>
                          <a:pt x="76" y="36"/>
                          <a:pt x="77" y="36"/>
                        </a:cubicBezTo>
                        <a:cubicBezTo>
                          <a:pt x="77" y="39"/>
                          <a:pt x="77" y="42"/>
                          <a:pt x="77" y="45"/>
                        </a:cubicBezTo>
                        <a:cubicBezTo>
                          <a:pt x="76" y="45"/>
                          <a:pt x="75" y="45"/>
                          <a:pt x="74" y="46"/>
                        </a:cubicBezTo>
                        <a:close/>
                        <a:moveTo>
                          <a:pt x="5" y="39"/>
                        </a:moveTo>
                        <a:cubicBezTo>
                          <a:pt x="5" y="37"/>
                          <a:pt x="5" y="34"/>
                          <a:pt x="5" y="31"/>
                        </a:cubicBezTo>
                        <a:cubicBezTo>
                          <a:pt x="6" y="32"/>
                          <a:pt x="6" y="32"/>
                          <a:pt x="6" y="32"/>
                        </a:cubicBezTo>
                        <a:cubicBezTo>
                          <a:pt x="6" y="35"/>
                          <a:pt x="7" y="38"/>
                          <a:pt x="7" y="41"/>
                        </a:cubicBezTo>
                        <a:cubicBezTo>
                          <a:pt x="6" y="40"/>
                          <a:pt x="6" y="40"/>
                          <a:pt x="5" y="39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lose/>
                        <a:moveTo>
                          <a:pt x="8" y="34"/>
                        </a:moveTo>
                        <a:cubicBezTo>
                          <a:pt x="9" y="34"/>
                          <a:pt x="10" y="35"/>
                          <a:pt x="10" y="35"/>
                        </a:cubicBezTo>
                        <a:cubicBezTo>
                          <a:pt x="10" y="35"/>
                          <a:pt x="10" y="35"/>
                          <a:pt x="10" y="35"/>
                        </a:cubicBezTo>
                        <a:cubicBezTo>
                          <a:pt x="10" y="38"/>
                          <a:pt x="10" y="41"/>
                          <a:pt x="10" y="44"/>
                        </a:cubicBezTo>
                        <a:cubicBezTo>
                          <a:pt x="10" y="44"/>
                          <a:pt x="9" y="43"/>
                          <a:pt x="9" y="43"/>
                        </a:cubicBezTo>
                        <a:cubicBezTo>
                          <a:pt x="8" y="40"/>
                          <a:pt x="8" y="37"/>
                          <a:pt x="8" y="34"/>
                        </a:cubicBezTo>
                        <a:close/>
                        <a:moveTo>
                          <a:pt x="12" y="36"/>
                        </a:moveTo>
                        <a:cubicBezTo>
                          <a:pt x="14" y="37"/>
                          <a:pt x="16" y="38"/>
                          <a:pt x="18" y="39"/>
                        </a:cubicBezTo>
                        <a:cubicBezTo>
                          <a:pt x="18" y="40"/>
                          <a:pt x="18" y="42"/>
                          <a:pt x="18" y="44"/>
                        </a:cubicBezTo>
                        <a:cubicBezTo>
                          <a:pt x="18" y="46"/>
                          <a:pt x="18" y="47"/>
                          <a:pt x="18" y="48"/>
                        </a:cubicBezTo>
                        <a:cubicBezTo>
                          <a:pt x="16" y="47"/>
                          <a:pt x="14" y="46"/>
                          <a:pt x="12" y="45"/>
                        </a:cubicBezTo>
                        <a:cubicBezTo>
                          <a:pt x="12" y="42"/>
                          <a:pt x="12" y="39"/>
                          <a:pt x="12" y="36"/>
                        </a:cubicBezTo>
                        <a:close/>
                        <a:moveTo>
                          <a:pt x="20" y="44"/>
                        </a:moveTo>
                        <a:cubicBezTo>
                          <a:pt x="20" y="43"/>
                          <a:pt x="20" y="41"/>
                          <a:pt x="20" y="39"/>
                        </a:cubicBezTo>
                        <a:cubicBezTo>
                          <a:pt x="22" y="40"/>
                          <a:pt x="24" y="40"/>
                          <a:pt x="26" y="40"/>
                        </a:cubicBezTo>
                        <a:cubicBezTo>
                          <a:pt x="26" y="43"/>
                          <a:pt x="26" y="45"/>
                          <a:pt x="26" y="47"/>
                        </a:cubicBezTo>
                        <a:cubicBezTo>
                          <a:pt x="26" y="48"/>
                          <a:pt x="26" y="49"/>
                          <a:pt x="26" y="50"/>
                        </a:cubicBezTo>
                        <a:cubicBezTo>
                          <a:pt x="24" y="49"/>
                          <a:pt x="22" y="49"/>
                          <a:pt x="20" y="48"/>
                        </a:cubicBezTo>
                        <a:cubicBezTo>
                          <a:pt x="20" y="47"/>
                          <a:pt x="20" y="46"/>
                          <a:pt x="20" y="44"/>
                        </a:cubicBezTo>
                        <a:close/>
                        <a:moveTo>
                          <a:pt x="27" y="50"/>
                        </a:moveTo>
                        <a:cubicBezTo>
                          <a:pt x="27" y="49"/>
                          <a:pt x="27" y="48"/>
                          <a:pt x="27" y="47"/>
                        </a:cubicBezTo>
                        <a:cubicBezTo>
                          <a:pt x="27" y="45"/>
                          <a:pt x="27" y="43"/>
                          <a:pt x="27" y="41"/>
                        </a:cubicBezTo>
                        <a:cubicBezTo>
                          <a:pt x="29" y="41"/>
                          <a:pt x="31" y="41"/>
                          <a:pt x="33" y="41"/>
                        </a:cubicBezTo>
                        <a:cubicBezTo>
                          <a:pt x="33" y="45"/>
                          <a:pt x="33" y="48"/>
                          <a:pt x="33" y="51"/>
                        </a:cubicBezTo>
                        <a:cubicBezTo>
                          <a:pt x="33" y="51"/>
                          <a:pt x="33" y="51"/>
                          <a:pt x="33" y="51"/>
                        </a:cubicBezTo>
                        <a:cubicBezTo>
                          <a:pt x="31" y="51"/>
                          <a:pt x="29" y="51"/>
                          <a:pt x="27" y="50"/>
                        </a:cubicBezTo>
                        <a:close/>
                        <a:moveTo>
                          <a:pt x="34" y="42"/>
                        </a:moveTo>
                        <a:cubicBezTo>
                          <a:pt x="36" y="42"/>
                          <a:pt x="38" y="42"/>
                          <a:pt x="40" y="42"/>
                        </a:cubicBezTo>
                        <a:cubicBezTo>
                          <a:pt x="40" y="44"/>
                          <a:pt x="40" y="46"/>
                          <a:pt x="40" y="48"/>
                        </a:cubicBezTo>
                        <a:cubicBezTo>
                          <a:pt x="40" y="49"/>
                          <a:pt x="40" y="50"/>
                          <a:pt x="40" y="51"/>
                        </a:cubicBezTo>
                        <a:cubicBezTo>
                          <a:pt x="38" y="51"/>
                          <a:pt x="36" y="51"/>
                          <a:pt x="35" y="51"/>
                        </a:cubicBezTo>
                        <a:cubicBezTo>
                          <a:pt x="35" y="51"/>
                          <a:pt x="35" y="51"/>
                          <a:pt x="35" y="51"/>
                        </a:cubicBezTo>
                        <a:cubicBezTo>
                          <a:pt x="35" y="48"/>
                          <a:pt x="35" y="45"/>
                          <a:pt x="34" y="42"/>
                        </a:cubicBezTo>
                        <a:close/>
                        <a:moveTo>
                          <a:pt x="42" y="48"/>
                        </a:moveTo>
                        <a:cubicBezTo>
                          <a:pt x="42" y="46"/>
                          <a:pt x="42" y="44"/>
                          <a:pt x="42" y="42"/>
                        </a:cubicBezTo>
                        <a:cubicBezTo>
                          <a:pt x="43" y="42"/>
                          <a:pt x="45" y="42"/>
                          <a:pt x="46" y="42"/>
                        </a:cubicBezTo>
                        <a:cubicBezTo>
                          <a:pt x="46" y="45"/>
                          <a:pt x="47" y="48"/>
                          <a:pt x="47" y="51"/>
                        </a:cubicBezTo>
                        <a:cubicBezTo>
                          <a:pt x="45" y="51"/>
                          <a:pt x="43" y="51"/>
                          <a:pt x="42" y="51"/>
                        </a:cubicBezTo>
                        <a:cubicBezTo>
                          <a:pt x="42" y="50"/>
                          <a:pt x="42" y="49"/>
                          <a:pt x="42" y="48"/>
                        </a:cubicBezTo>
                        <a:close/>
                        <a:moveTo>
                          <a:pt x="48" y="42"/>
                        </a:moveTo>
                        <a:cubicBezTo>
                          <a:pt x="48" y="42"/>
                          <a:pt x="48" y="42"/>
                          <a:pt x="48" y="41"/>
                        </a:cubicBezTo>
                        <a:cubicBezTo>
                          <a:pt x="49" y="41"/>
                          <a:pt x="50" y="41"/>
                          <a:pt x="51" y="41"/>
                        </a:cubicBezTo>
                        <a:cubicBezTo>
                          <a:pt x="52" y="43"/>
                          <a:pt x="52" y="45"/>
                          <a:pt x="52" y="47"/>
                        </a:cubicBezTo>
                        <a:cubicBezTo>
                          <a:pt x="52" y="48"/>
                          <a:pt x="52" y="50"/>
                          <a:pt x="52" y="51"/>
                        </a:cubicBezTo>
                        <a:cubicBezTo>
                          <a:pt x="51" y="51"/>
                          <a:pt x="50" y="51"/>
                          <a:pt x="49" y="51"/>
                        </a:cubicBezTo>
                        <a:cubicBezTo>
                          <a:pt x="48" y="48"/>
                          <a:pt x="48" y="45"/>
                          <a:pt x="48" y="42"/>
                        </a:cubicBezTo>
                        <a:close/>
                        <a:moveTo>
                          <a:pt x="53" y="49"/>
                        </a:moveTo>
                        <a:cubicBezTo>
                          <a:pt x="53" y="48"/>
                          <a:pt x="53" y="48"/>
                          <a:pt x="53" y="47"/>
                        </a:cubicBezTo>
                        <a:cubicBezTo>
                          <a:pt x="53" y="45"/>
                          <a:pt x="53" y="43"/>
                          <a:pt x="53" y="41"/>
                        </a:cubicBezTo>
                        <a:cubicBezTo>
                          <a:pt x="54" y="41"/>
                          <a:pt x="54" y="41"/>
                          <a:pt x="54" y="41"/>
                        </a:cubicBezTo>
                        <a:cubicBezTo>
                          <a:pt x="54" y="44"/>
                          <a:pt x="54" y="47"/>
                          <a:pt x="54" y="50"/>
                        </a:cubicBezTo>
                        <a:cubicBezTo>
                          <a:pt x="54" y="50"/>
                          <a:pt x="54" y="50"/>
                          <a:pt x="53" y="50"/>
                        </a:cubicBezTo>
                        <a:cubicBezTo>
                          <a:pt x="54" y="50"/>
                          <a:pt x="54" y="50"/>
                          <a:pt x="54" y="49"/>
                        </a:cubicBezTo>
                        <a:cubicBezTo>
                          <a:pt x="54" y="49"/>
                          <a:pt x="54" y="49"/>
                          <a:pt x="53" y="49"/>
                        </a:cubicBezTo>
                        <a:close/>
                        <a:moveTo>
                          <a:pt x="56" y="50"/>
                        </a:moveTo>
                        <a:cubicBezTo>
                          <a:pt x="56" y="47"/>
                          <a:pt x="56" y="44"/>
                          <a:pt x="56" y="41"/>
                        </a:cubicBezTo>
                        <a:cubicBezTo>
                          <a:pt x="56" y="41"/>
                          <a:pt x="57" y="41"/>
                          <a:pt x="57" y="40"/>
                        </a:cubicBezTo>
                        <a:cubicBezTo>
                          <a:pt x="57" y="44"/>
                          <a:pt x="57" y="47"/>
                          <a:pt x="58" y="50"/>
                        </a:cubicBezTo>
                        <a:cubicBezTo>
                          <a:pt x="57" y="50"/>
                          <a:pt x="57" y="50"/>
                          <a:pt x="56" y="50"/>
                        </a:cubicBezTo>
                        <a:close/>
                        <a:moveTo>
                          <a:pt x="59" y="40"/>
                        </a:moveTo>
                        <a:cubicBezTo>
                          <a:pt x="60" y="40"/>
                          <a:pt x="61" y="40"/>
                          <a:pt x="62" y="40"/>
                        </a:cubicBezTo>
                        <a:cubicBezTo>
                          <a:pt x="62" y="43"/>
                          <a:pt x="62" y="45"/>
                          <a:pt x="62" y="48"/>
                        </a:cubicBezTo>
                        <a:cubicBezTo>
                          <a:pt x="62" y="49"/>
                          <a:pt x="62" y="49"/>
                          <a:pt x="62" y="49"/>
                        </a:cubicBezTo>
                        <a:cubicBezTo>
                          <a:pt x="62" y="49"/>
                          <a:pt x="62" y="49"/>
                          <a:pt x="62" y="49"/>
                        </a:cubicBezTo>
                        <a:cubicBezTo>
                          <a:pt x="61" y="49"/>
                          <a:pt x="60" y="49"/>
                          <a:pt x="59" y="50"/>
                        </a:cubicBezTo>
                        <a:cubicBezTo>
                          <a:pt x="59" y="46"/>
                          <a:pt x="59" y="43"/>
                          <a:pt x="59" y="40"/>
                        </a:cubicBezTo>
                        <a:close/>
                        <a:moveTo>
                          <a:pt x="64" y="48"/>
                        </a:moveTo>
                        <a:cubicBezTo>
                          <a:pt x="64" y="45"/>
                          <a:pt x="64" y="42"/>
                          <a:pt x="64" y="39"/>
                        </a:cubicBezTo>
                        <a:cubicBezTo>
                          <a:pt x="65" y="39"/>
                          <a:pt x="66" y="39"/>
                          <a:pt x="67" y="39"/>
                        </a:cubicBezTo>
                        <a:cubicBezTo>
                          <a:pt x="66" y="40"/>
                          <a:pt x="66" y="42"/>
                          <a:pt x="66" y="44"/>
                        </a:cubicBezTo>
                        <a:cubicBezTo>
                          <a:pt x="66" y="45"/>
                          <a:pt x="66" y="47"/>
                          <a:pt x="67" y="48"/>
                        </a:cubicBezTo>
                        <a:cubicBezTo>
                          <a:pt x="66" y="48"/>
                          <a:pt x="65" y="49"/>
                          <a:pt x="64" y="49"/>
                        </a:cubicBezTo>
                        <a:cubicBezTo>
                          <a:pt x="64" y="48"/>
                          <a:pt x="64" y="48"/>
                          <a:pt x="64" y="48"/>
                        </a:cubicBezTo>
                        <a:close/>
                        <a:moveTo>
                          <a:pt x="4" y="30"/>
                        </a:moveTo>
                        <a:cubicBezTo>
                          <a:pt x="4" y="31"/>
                          <a:pt x="4" y="32"/>
                          <a:pt x="4" y="33"/>
                        </a:cubicBezTo>
                        <a:cubicBezTo>
                          <a:pt x="4" y="33"/>
                          <a:pt x="3" y="33"/>
                          <a:pt x="3" y="33"/>
                        </a:cubicBezTo>
                        <a:cubicBezTo>
                          <a:pt x="3" y="32"/>
                          <a:pt x="3" y="30"/>
                          <a:pt x="3" y="29"/>
                        </a:cubicBezTo>
                        <a:cubicBezTo>
                          <a:pt x="3" y="29"/>
                          <a:pt x="3" y="29"/>
                          <a:pt x="4" y="30"/>
                        </a:cubicBezTo>
                        <a:close/>
                        <a:moveTo>
                          <a:pt x="68" y="48"/>
                        </a:moveTo>
                        <a:cubicBezTo>
                          <a:pt x="68" y="46"/>
                          <a:pt x="68" y="45"/>
                          <a:pt x="68" y="44"/>
                        </a:cubicBezTo>
                        <a:cubicBezTo>
                          <a:pt x="68" y="42"/>
                          <a:pt x="68" y="40"/>
                          <a:pt x="68" y="38"/>
                        </a:cubicBezTo>
                        <a:cubicBezTo>
                          <a:pt x="69" y="38"/>
                          <a:pt x="69" y="38"/>
                          <a:pt x="69" y="38"/>
                        </a:cubicBezTo>
                        <a:cubicBezTo>
                          <a:pt x="70" y="38"/>
                          <a:pt x="71" y="37"/>
                          <a:pt x="72" y="37"/>
                        </a:cubicBezTo>
                        <a:cubicBezTo>
                          <a:pt x="72" y="40"/>
                          <a:pt x="72" y="43"/>
                          <a:pt x="72" y="45"/>
                        </a:cubicBezTo>
                        <a:cubicBezTo>
                          <a:pt x="72" y="46"/>
                          <a:pt x="72" y="46"/>
                          <a:pt x="72" y="46"/>
                        </a:cubicBezTo>
                        <a:cubicBezTo>
                          <a:pt x="71" y="47"/>
                          <a:pt x="70" y="47"/>
                          <a:pt x="68" y="48"/>
                        </a:cubicBezTo>
                        <a:close/>
                        <a:moveTo>
                          <a:pt x="81" y="43"/>
                        </a:moveTo>
                        <a:cubicBezTo>
                          <a:pt x="81" y="43"/>
                          <a:pt x="80" y="43"/>
                          <a:pt x="79" y="44"/>
                        </a:cubicBezTo>
                        <a:cubicBezTo>
                          <a:pt x="79" y="41"/>
                          <a:pt x="79" y="38"/>
                          <a:pt x="78" y="35"/>
                        </a:cubicBezTo>
                        <a:cubicBezTo>
                          <a:pt x="80" y="34"/>
                          <a:pt x="82" y="33"/>
                          <a:pt x="83" y="32"/>
                        </a:cubicBezTo>
                        <a:cubicBezTo>
                          <a:pt x="83" y="32"/>
                          <a:pt x="83" y="32"/>
                          <a:pt x="83" y="32"/>
                        </a:cubicBezTo>
                        <a:cubicBezTo>
                          <a:pt x="83" y="35"/>
                          <a:pt x="83" y="38"/>
                          <a:pt x="84" y="41"/>
                        </a:cubicBezTo>
                        <a:cubicBezTo>
                          <a:pt x="83" y="41"/>
                          <a:pt x="82" y="42"/>
                          <a:pt x="81" y="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6" name="Freeform 212"/>
                  <p:cNvSpPr>
                    <a:spLocks noEditPoints="1"/>
                  </p:cNvSpPr>
                  <p:nvPr/>
                </p:nvSpPr>
                <p:spPr bwMode="auto">
                  <a:xfrm>
                    <a:off x="3009" y="2591"/>
                    <a:ext cx="220" cy="87"/>
                  </a:xfrm>
                  <a:custGeom>
                    <a:avLst/>
                    <a:gdLst>
                      <a:gd name="T0" fmla="*/ 89 w 93"/>
                      <a:gd name="T1" fmla="*/ 6 h 37"/>
                      <a:gd name="T2" fmla="*/ 32 w 93"/>
                      <a:gd name="T3" fmla="*/ 19 h 37"/>
                      <a:gd name="T4" fmla="*/ 4 w 93"/>
                      <a:gd name="T5" fmla="*/ 5 h 37"/>
                      <a:gd name="T6" fmla="*/ 1 w 93"/>
                      <a:gd name="T7" fmla="*/ 3 h 37"/>
                      <a:gd name="T8" fmla="*/ 1 w 93"/>
                      <a:gd name="T9" fmla="*/ 10 h 37"/>
                      <a:gd name="T10" fmla="*/ 6 w 93"/>
                      <a:gd name="T11" fmla="*/ 26 h 37"/>
                      <a:gd name="T12" fmla="*/ 79 w 93"/>
                      <a:gd name="T13" fmla="*/ 30 h 37"/>
                      <a:gd name="T14" fmla="*/ 80 w 93"/>
                      <a:gd name="T15" fmla="*/ 29 h 37"/>
                      <a:gd name="T16" fmla="*/ 86 w 93"/>
                      <a:gd name="T17" fmla="*/ 26 h 37"/>
                      <a:gd name="T18" fmla="*/ 93 w 93"/>
                      <a:gd name="T19" fmla="*/ 16 h 37"/>
                      <a:gd name="T20" fmla="*/ 91 w 93"/>
                      <a:gd name="T21" fmla="*/ 0 h 37"/>
                      <a:gd name="T22" fmla="*/ 89 w 93"/>
                      <a:gd name="T23" fmla="*/ 17 h 37"/>
                      <a:gd name="T24" fmla="*/ 89 w 93"/>
                      <a:gd name="T25" fmla="*/ 10 h 37"/>
                      <a:gd name="T26" fmla="*/ 75 w 93"/>
                      <a:gd name="T27" fmla="*/ 18 h 37"/>
                      <a:gd name="T28" fmla="*/ 75 w 93"/>
                      <a:gd name="T29" fmla="*/ 28 h 37"/>
                      <a:gd name="T30" fmla="*/ 49 w 93"/>
                      <a:gd name="T31" fmla="*/ 23 h 37"/>
                      <a:gd name="T32" fmla="*/ 53 w 93"/>
                      <a:gd name="T33" fmla="*/ 33 h 37"/>
                      <a:gd name="T34" fmla="*/ 54 w 93"/>
                      <a:gd name="T35" fmla="*/ 30 h 37"/>
                      <a:gd name="T36" fmla="*/ 55 w 93"/>
                      <a:gd name="T37" fmla="*/ 22 h 37"/>
                      <a:gd name="T38" fmla="*/ 55 w 93"/>
                      <a:gd name="T39" fmla="*/ 31 h 37"/>
                      <a:gd name="T40" fmla="*/ 57 w 93"/>
                      <a:gd name="T41" fmla="*/ 22 h 37"/>
                      <a:gd name="T42" fmla="*/ 57 w 93"/>
                      <a:gd name="T43" fmla="*/ 32 h 37"/>
                      <a:gd name="T44" fmla="*/ 63 w 93"/>
                      <a:gd name="T45" fmla="*/ 30 h 37"/>
                      <a:gd name="T46" fmla="*/ 60 w 93"/>
                      <a:gd name="T47" fmla="*/ 31 h 37"/>
                      <a:gd name="T48" fmla="*/ 65 w 93"/>
                      <a:gd name="T49" fmla="*/ 21 h 37"/>
                      <a:gd name="T50" fmla="*/ 67 w 93"/>
                      <a:gd name="T51" fmla="*/ 25 h 37"/>
                      <a:gd name="T52" fmla="*/ 65 w 93"/>
                      <a:gd name="T53" fmla="*/ 30 h 37"/>
                      <a:gd name="T54" fmla="*/ 47 w 93"/>
                      <a:gd name="T55" fmla="*/ 23 h 37"/>
                      <a:gd name="T56" fmla="*/ 43 w 93"/>
                      <a:gd name="T57" fmla="*/ 30 h 37"/>
                      <a:gd name="T58" fmla="*/ 47 w 93"/>
                      <a:gd name="T59" fmla="*/ 23 h 37"/>
                      <a:gd name="T60" fmla="*/ 36 w 93"/>
                      <a:gd name="T61" fmla="*/ 33 h 37"/>
                      <a:gd name="T62" fmla="*/ 41 w 93"/>
                      <a:gd name="T63" fmla="*/ 30 h 37"/>
                      <a:gd name="T64" fmla="*/ 34 w 93"/>
                      <a:gd name="T65" fmla="*/ 33 h 37"/>
                      <a:gd name="T66" fmla="*/ 28 w 93"/>
                      <a:gd name="T67" fmla="*/ 29 h 37"/>
                      <a:gd name="T68" fmla="*/ 34 w 93"/>
                      <a:gd name="T69" fmla="*/ 23 h 37"/>
                      <a:gd name="T70" fmla="*/ 5 w 93"/>
                      <a:gd name="T71" fmla="*/ 13 h 37"/>
                      <a:gd name="T72" fmla="*/ 6 w 93"/>
                      <a:gd name="T73" fmla="*/ 21 h 37"/>
                      <a:gd name="T74" fmla="*/ 8 w 93"/>
                      <a:gd name="T75" fmla="*/ 23 h 37"/>
                      <a:gd name="T76" fmla="*/ 9 w 93"/>
                      <a:gd name="T77" fmla="*/ 16 h 37"/>
                      <a:gd name="T78" fmla="*/ 10 w 93"/>
                      <a:gd name="T79" fmla="*/ 24 h 37"/>
                      <a:gd name="T80" fmla="*/ 19 w 93"/>
                      <a:gd name="T81" fmla="*/ 20 h 37"/>
                      <a:gd name="T82" fmla="*/ 13 w 93"/>
                      <a:gd name="T83" fmla="*/ 27 h 37"/>
                      <a:gd name="T84" fmla="*/ 21 w 93"/>
                      <a:gd name="T85" fmla="*/ 21 h 37"/>
                      <a:gd name="T86" fmla="*/ 27 w 93"/>
                      <a:gd name="T87" fmla="*/ 32 h 37"/>
                      <a:gd name="T88" fmla="*/ 69 w 93"/>
                      <a:gd name="T89" fmla="*/ 30 h 37"/>
                      <a:gd name="T90" fmla="*/ 73 w 93"/>
                      <a:gd name="T91" fmla="*/ 18 h 37"/>
                      <a:gd name="T92" fmla="*/ 69 w 93"/>
                      <a:gd name="T93" fmla="*/ 30 h 37"/>
                      <a:gd name="T94" fmla="*/ 79 w 93"/>
                      <a:gd name="T95" fmla="*/ 16 h 37"/>
                      <a:gd name="T96" fmla="*/ 82 w 93"/>
                      <a:gd name="T97" fmla="*/ 24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3" h="37">
                        <a:moveTo>
                          <a:pt x="91" y="0"/>
                        </a:moveTo>
                        <a:cubicBezTo>
                          <a:pt x="90" y="0"/>
                          <a:pt x="90" y="0"/>
                          <a:pt x="90" y="1"/>
                        </a:cubicBezTo>
                        <a:cubicBezTo>
                          <a:pt x="90" y="3"/>
                          <a:pt x="89" y="4"/>
                          <a:pt x="89" y="6"/>
                        </a:cubicBezTo>
                        <a:cubicBezTo>
                          <a:pt x="89" y="6"/>
                          <a:pt x="89" y="6"/>
                          <a:pt x="89" y="6"/>
                        </a:cubicBezTo>
                        <a:cubicBezTo>
                          <a:pt x="76" y="16"/>
                          <a:pt x="60" y="20"/>
                          <a:pt x="44" y="20"/>
                        </a:cubicBezTo>
                        <a:cubicBezTo>
                          <a:pt x="40" y="20"/>
                          <a:pt x="36" y="19"/>
                          <a:pt x="32" y="19"/>
                        </a:cubicBezTo>
                        <a:cubicBezTo>
                          <a:pt x="23" y="18"/>
                          <a:pt x="13" y="16"/>
                          <a:pt x="6" y="9"/>
                        </a:cubicBezTo>
                        <a:cubicBezTo>
                          <a:pt x="5" y="9"/>
                          <a:pt x="5" y="8"/>
                          <a:pt x="4" y="7"/>
                        </a:cubicBezTo>
                        <a:cubicBezTo>
                          <a:pt x="4" y="6"/>
                          <a:pt x="4" y="6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4"/>
                          <a:pt x="4" y="3"/>
                          <a:pt x="3" y="3"/>
                        </a:cubicBezTo>
                        <a:cubicBezTo>
                          <a:pt x="3" y="2"/>
                          <a:pt x="2" y="3"/>
                          <a:pt x="1" y="3"/>
                        </a:cubicBezTo>
                        <a:cubicBezTo>
                          <a:pt x="1" y="4"/>
                          <a:pt x="0" y="5"/>
                          <a:pt x="0" y="6"/>
                        </a:cubicBezTo>
                        <a:cubicBezTo>
                          <a:pt x="0" y="6"/>
                          <a:pt x="1" y="7"/>
                          <a:pt x="1" y="8"/>
                        </a:cubicBezTo>
                        <a:cubicBezTo>
                          <a:pt x="1" y="9"/>
                          <a:pt x="1" y="9"/>
                          <a:pt x="1" y="10"/>
                        </a:cubicBezTo>
                        <a:cubicBezTo>
                          <a:pt x="1" y="13"/>
                          <a:pt x="1" y="16"/>
                          <a:pt x="1" y="19"/>
                        </a:cubicBezTo>
                        <a:cubicBezTo>
                          <a:pt x="2" y="19"/>
                          <a:pt x="2" y="19"/>
                          <a:pt x="2" y="20"/>
                        </a:cubicBezTo>
                        <a:cubicBezTo>
                          <a:pt x="3" y="22"/>
                          <a:pt x="4" y="24"/>
                          <a:pt x="6" y="26"/>
                        </a:cubicBezTo>
                        <a:cubicBezTo>
                          <a:pt x="11" y="31"/>
                          <a:pt x="23" y="37"/>
                          <a:pt x="42" y="37"/>
                        </a:cubicBezTo>
                        <a:cubicBezTo>
                          <a:pt x="49" y="37"/>
                          <a:pt x="60" y="35"/>
                          <a:pt x="70" y="33"/>
                        </a:cubicBezTo>
                        <a:cubicBezTo>
                          <a:pt x="73" y="32"/>
                          <a:pt x="76" y="31"/>
                          <a:pt x="79" y="30"/>
                        </a:cubicBezTo>
                        <a:cubicBezTo>
                          <a:pt x="79" y="30"/>
                          <a:pt x="79" y="30"/>
                          <a:pt x="79" y="30"/>
                        </a:cubicBezTo>
                        <a:cubicBezTo>
                          <a:pt x="80" y="29"/>
                          <a:pt x="80" y="29"/>
                          <a:pt x="80" y="29"/>
                        </a:cubicBezTo>
                        <a:cubicBezTo>
                          <a:pt x="80" y="29"/>
                          <a:pt x="80" y="29"/>
                          <a:pt x="80" y="29"/>
                        </a:cubicBezTo>
                        <a:cubicBezTo>
                          <a:pt x="81" y="29"/>
                          <a:pt x="83" y="28"/>
                          <a:pt x="84" y="27"/>
                        </a:cubicBezTo>
                        <a:cubicBezTo>
                          <a:pt x="85" y="27"/>
                          <a:pt x="85" y="26"/>
                          <a:pt x="86" y="26"/>
                        </a:cubicBezTo>
                        <a:cubicBezTo>
                          <a:pt x="86" y="26"/>
                          <a:pt x="86" y="26"/>
                          <a:pt x="86" y="26"/>
                        </a:cubicBezTo>
                        <a:cubicBezTo>
                          <a:pt x="86" y="26"/>
                          <a:pt x="86" y="26"/>
                          <a:pt x="86" y="26"/>
                        </a:cubicBezTo>
                        <a:cubicBezTo>
                          <a:pt x="89" y="24"/>
                          <a:pt x="91" y="21"/>
                          <a:pt x="92" y="18"/>
                        </a:cubicBezTo>
                        <a:cubicBezTo>
                          <a:pt x="93" y="17"/>
                          <a:pt x="93" y="17"/>
                          <a:pt x="93" y="16"/>
                        </a:cubicBezTo>
                        <a:cubicBezTo>
                          <a:pt x="93" y="16"/>
                          <a:pt x="93" y="15"/>
                          <a:pt x="92" y="15"/>
                        </a:cubicBezTo>
                        <a:cubicBezTo>
                          <a:pt x="93" y="11"/>
                          <a:pt x="93" y="6"/>
                          <a:pt x="93" y="2"/>
                        </a:cubicBezTo>
                        <a:cubicBezTo>
                          <a:pt x="93" y="1"/>
                          <a:pt x="92" y="0"/>
                          <a:pt x="91" y="0"/>
                        </a:cubicBezTo>
                        <a:close/>
                        <a:moveTo>
                          <a:pt x="89" y="10"/>
                        </a:moveTo>
                        <a:cubicBezTo>
                          <a:pt x="89" y="12"/>
                          <a:pt x="89" y="15"/>
                          <a:pt x="89" y="17"/>
                        </a:cubicBez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8" y="19"/>
                          <a:pt x="88" y="20"/>
                          <a:pt x="86" y="21"/>
                        </a:cubicBezTo>
                        <a:cubicBezTo>
                          <a:pt x="86" y="18"/>
                          <a:pt x="86" y="15"/>
                          <a:pt x="86" y="12"/>
                        </a:cubicBezTo>
                        <a:cubicBezTo>
                          <a:pt x="87" y="12"/>
                          <a:pt x="88" y="11"/>
                          <a:pt x="89" y="10"/>
                        </a:cubicBezTo>
                        <a:close/>
                        <a:moveTo>
                          <a:pt x="75" y="28"/>
                        </a:moveTo>
                        <a:cubicBezTo>
                          <a:pt x="75" y="28"/>
                          <a:pt x="75" y="27"/>
                          <a:pt x="75" y="27"/>
                        </a:cubicBezTo>
                        <a:cubicBezTo>
                          <a:pt x="75" y="24"/>
                          <a:pt x="75" y="21"/>
                          <a:pt x="75" y="18"/>
                        </a:cubicBezTo>
                        <a:cubicBezTo>
                          <a:pt x="76" y="18"/>
                          <a:pt x="77" y="17"/>
                          <a:pt x="78" y="17"/>
                        </a:cubicBezTo>
                        <a:cubicBezTo>
                          <a:pt x="78" y="20"/>
                          <a:pt x="78" y="23"/>
                          <a:pt x="78" y="26"/>
                        </a:cubicBezTo>
                        <a:cubicBezTo>
                          <a:pt x="77" y="27"/>
                          <a:pt x="76" y="27"/>
                          <a:pt x="75" y="28"/>
                        </a:cubicBezTo>
                        <a:close/>
                        <a:moveTo>
                          <a:pt x="49" y="23"/>
                        </a:moveTo>
                        <a:cubicBezTo>
                          <a:pt x="49" y="23"/>
                          <a:pt x="49" y="23"/>
                          <a:pt x="49" y="23"/>
                        </a:cubicBezTo>
                        <a:cubicBezTo>
                          <a:pt x="49" y="23"/>
                          <a:pt x="49" y="23"/>
                          <a:pt x="49" y="23"/>
                        </a:cubicBezTo>
                        <a:cubicBezTo>
                          <a:pt x="50" y="23"/>
                          <a:pt x="51" y="23"/>
                          <a:pt x="52" y="23"/>
                        </a:cubicBezTo>
                        <a:cubicBezTo>
                          <a:pt x="53" y="25"/>
                          <a:pt x="53" y="27"/>
                          <a:pt x="53" y="29"/>
                        </a:cubicBezTo>
                        <a:cubicBezTo>
                          <a:pt x="53" y="30"/>
                          <a:pt x="53" y="31"/>
                          <a:pt x="53" y="33"/>
                        </a:cubicBezTo>
                        <a:cubicBezTo>
                          <a:pt x="52" y="33"/>
                          <a:pt x="51" y="33"/>
                          <a:pt x="50" y="33"/>
                        </a:cubicBezTo>
                        <a:cubicBezTo>
                          <a:pt x="49" y="30"/>
                          <a:pt x="49" y="27"/>
                          <a:pt x="49" y="23"/>
                        </a:cubicBezTo>
                        <a:close/>
                        <a:moveTo>
                          <a:pt x="54" y="30"/>
                        </a:moveTo>
                        <a:cubicBezTo>
                          <a:pt x="54" y="30"/>
                          <a:pt x="54" y="30"/>
                          <a:pt x="54" y="29"/>
                        </a:cubicBezTo>
                        <a:cubicBezTo>
                          <a:pt x="54" y="27"/>
                          <a:pt x="54" y="25"/>
                          <a:pt x="54" y="22"/>
                        </a:cubicBezTo>
                        <a:cubicBezTo>
                          <a:pt x="55" y="22"/>
                          <a:pt x="55" y="22"/>
                          <a:pt x="55" y="22"/>
                        </a:cubicBezTo>
                        <a:cubicBezTo>
                          <a:pt x="55" y="26"/>
                          <a:pt x="55" y="29"/>
                          <a:pt x="55" y="32"/>
                        </a:cubicBezTo>
                        <a:cubicBezTo>
                          <a:pt x="55" y="32"/>
                          <a:pt x="55" y="32"/>
                          <a:pt x="54" y="32"/>
                        </a:cubicBezTo>
                        <a:cubicBezTo>
                          <a:pt x="55" y="32"/>
                          <a:pt x="55" y="32"/>
                          <a:pt x="55" y="31"/>
                        </a:cubicBezTo>
                        <a:cubicBezTo>
                          <a:pt x="55" y="31"/>
                          <a:pt x="55" y="31"/>
                          <a:pt x="54" y="30"/>
                        </a:cubicBezTo>
                        <a:close/>
                        <a:moveTo>
                          <a:pt x="57" y="32"/>
                        </a:moveTo>
                        <a:cubicBezTo>
                          <a:pt x="57" y="29"/>
                          <a:pt x="57" y="25"/>
                          <a:pt x="57" y="22"/>
                        </a:cubicBezTo>
                        <a:cubicBezTo>
                          <a:pt x="57" y="22"/>
                          <a:pt x="58" y="22"/>
                          <a:pt x="58" y="22"/>
                        </a:cubicBezTo>
                        <a:cubicBezTo>
                          <a:pt x="58" y="25"/>
                          <a:pt x="58" y="28"/>
                          <a:pt x="59" y="32"/>
                        </a:cubicBezTo>
                        <a:cubicBezTo>
                          <a:pt x="58" y="32"/>
                          <a:pt x="58" y="32"/>
                          <a:pt x="57" y="32"/>
                        </a:cubicBezTo>
                        <a:close/>
                        <a:moveTo>
                          <a:pt x="60" y="22"/>
                        </a:moveTo>
                        <a:cubicBezTo>
                          <a:pt x="61" y="22"/>
                          <a:pt x="62" y="21"/>
                          <a:pt x="63" y="21"/>
                        </a:cubicBezTo>
                        <a:cubicBezTo>
                          <a:pt x="63" y="24"/>
                          <a:pt x="63" y="27"/>
                          <a:pt x="63" y="30"/>
                        </a:cubicBezTo>
                        <a:cubicBezTo>
                          <a:pt x="63" y="30"/>
                          <a:pt x="63" y="30"/>
                          <a:pt x="63" y="30"/>
                        </a:cubicBezTo>
                        <a:cubicBezTo>
                          <a:pt x="63" y="31"/>
                          <a:pt x="63" y="31"/>
                          <a:pt x="63" y="31"/>
                        </a:cubicBezTo>
                        <a:cubicBezTo>
                          <a:pt x="62" y="31"/>
                          <a:pt x="61" y="31"/>
                          <a:pt x="60" y="31"/>
                        </a:cubicBezTo>
                        <a:cubicBezTo>
                          <a:pt x="60" y="28"/>
                          <a:pt x="60" y="25"/>
                          <a:pt x="60" y="22"/>
                        </a:cubicBezTo>
                        <a:close/>
                        <a:moveTo>
                          <a:pt x="65" y="30"/>
                        </a:moveTo>
                        <a:cubicBezTo>
                          <a:pt x="65" y="27"/>
                          <a:pt x="65" y="24"/>
                          <a:pt x="65" y="21"/>
                        </a:cubicBezTo>
                        <a:cubicBezTo>
                          <a:pt x="65" y="21"/>
                          <a:pt x="65" y="21"/>
                          <a:pt x="65" y="21"/>
                        </a:cubicBezTo>
                        <a:cubicBezTo>
                          <a:pt x="66" y="21"/>
                          <a:pt x="67" y="20"/>
                          <a:pt x="68" y="20"/>
                        </a:cubicBezTo>
                        <a:cubicBezTo>
                          <a:pt x="67" y="22"/>
                          <a:pt x="67" y="24"/>
                          <a:pt x="67" y="25"/>
                        </a:cubicBezTo>
                        <a:cubicBezTo>
                          <a:pt x="67" y="27"/>
                          <a:pt x="67" y="28"/>
                          <a:pt x="68" y="30"/>
                        </a:cubicBezTo>
                        <a:cubicBezTo>
                          <a:pt x="67" y="30"/>
                          <a:pt x="66" y="30"/>
                          <a:pt x="65" y="31"/>
                        </a:cubicBezTo>
                        <a:cubicBezTo>
                          <a:pt x="65" y="30"/>
                          <a:pt x="65" y="30"/>
                          <a:pt x="65" y="30"/>
                        </a:cubicBezTo>
                        <a:close/>
                        <a:moveTo>
                          <a:pt x="47" y="23"/>
                        </a:move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7" y="26"/>
                          <a:pt x="48" y="30"/>
                          <a:pt x="48" y="33"/>
                        </a:cubicBezTo>
                        <a:cubicBezTo>
                          <a:pt x="46" y="33"/>
                          <a:pt x="44" y="33"/>
                          <a:pt x="43" y="33"/>
                        </a:cubicBezTo>
                        <a:cubicBezTo>
                          <a:pt x="43" y="32"/>
                          <a:pt x="43" y="31"/>
                          <a:pt x="43" y="30"/>
                        </a:cubicBezTo>
                        <a:cubicBezTo>
                          <a:pt x="43" y="28"/>
                          <a:pt x="43" y="25"/>
                          <a:pt x="43" y="23"/>
                        </a:cubicBezTo>
                        <a:cubicBezTo>
                          <a:pt x="43" y="23"/>
                          <a:pt x="44" y="23"/>
                          <a:pt x="44" y="23"/>
                        </a:cubicBezTo>
                        <a:cubicBezTo>
                          <a:pt x="45" y="23"/>
                          <a:pt x="46" y="23"/>
                          <a:pt x="47" y="23"/>
                        </a:cubicBezTo>
                        <a:close/>
                        <a:moveTo>
                          <a:pt x="41" y="33"/>
                        </a:moveTo>
                        <a:cubicBezTo>
                          <a:pt x="39" y="33"/>
                          <a:pt x="37" y="33"/>
                          <a:pt x="36" y="33"/>
                        </a:cubicBezTo>
                        <a:cubicBezTo>
                          <a:pt x="36" y="33"/>
                          <a:pt x="36" y="33"/>
                          <a:pt x="36" y="33"/>
                        </a:cubicBezTo>
                        <a:cubicBezTo>
                          <a:pt x="36" y="29"/>
                          <a:pt x="35" y="26"/>
                          <a:pt x="35" y="23"/>
                        </a:cubicBezTo>
                        <a:cubicBezTo>
                          <a:pt x="37" y="23"/>
                          <a:pt x="39" y="23"/>
                          <a:pt x="41" y="23"/>
                        </a:cubicBezTo>
                        <a:cubicBezTo>
                          <a:pt x="41" y="25"/>
                          <a:pt x="41" y="28"/>
                          <a:pt x="41" y="30"/>
                        </a:cubicBezTo>
                        <a:cubicBezTo>
                          <a:pt x="41" y="31"/>
                          <a:pt x="41" y="32"/>
                          <a:pt x="41" y="33"/>
                        </a:cubicBezTo>
                        <a:close/>
                        <a:moveTo>
                          <a:pt x="34" y="23"/>
                        </a:moveTo>
                        <a:cubicBezTo>
                          <a:pt x="34" y="26"/>
                          <a:pt x="34" y="29"/>
                          <a:pt x="34" y="33"/>
                        </a:cubicBezTo>
                        <a:cubicBezTo>
                          <a:pt x="34" y="33"/>
                          <a:pt x="34" y="33"/>
                          <a:pt x="34" y="33"/>
                        </a:cubicBezTo>
                        <a:cubicBezTo>
                          <a:pt x="32" y="33"/>
                          <a:pt x="30" y="32"/>
                          <a:pt x="28" y="32"/>
                        </a:cubicBezTo>
                        <a:cubicBezTo>
                          <a:pt x="28" y="31"/>
                          <a:pt x="28" y="30"/>
                          <a:pt x="28" y="29"/>
                        </a:cubicBezTo>
                        <a:cubicBezTo>
                          <a:pt x="28" y="26"/>
                          <a:pt x="28" y="24"/>
                          <a:pt x="28" y="22"/>
                        </a:cubicBezTo>
                        <a:cubicBezTo>
                          <a:pt x="30" y="22"/>
                          <a:pt x="31" y="22"/>
                          <a:pt x="32" y="22"/>
                        </a:cubicBezTo>
                        <a:cubicBezTo>
                          <a:pt x="33" y="22"/>
                          <a:pt x="33" y="22"/>
                          <a:pt x="34" y="23"/>
                        </a:cubicBezTo>
                        <a:close/>
                        <a:moveTo>
                          <a:pt x="4" y="15"/>
                        </a:moveTo>
                        <a:cubicBezTo>
                          <a:pt x="4" y="14"/>
                          <a:pt x="4" y="13"/>
                          <a:pt x="4" y="12"/>
                        </a:cubicBezTo>
                        <a:cubicBezTo>
                          <a:pt x="4" y="12"/>
                          <a:pt x="4" y="13"/>
                          <a:pt x="5" y="13"/>
                        </a:cubicBezTo>
                        <a:cubicBezTo>
                          <a:pt x="5" y="13"/>
                          <a:pt x="5" y="14"/>
                          <a:pt x="5" y="15"/>
                        </a:cubicBezTo>
                        <a:cubicBezTo>
                          <a:pt x="5" y="15"/>
                          <a:pt x="4" y="15"/>
                          <a:pt x="4" y="15"/>
                        </a:cubicBezTo>
                        <a:close/>
                        <a:moveTo>
                          <a:pt x="6" y="21"/>
                        </a:moveTo>
                        <a:cubicBezTo>
                          <a:pt x="6" y="19"/>
                          <a:pt x="6" y="16"/>
                          <a:pt x="6" y="14"/>
                        </a:cubicBezTo>
                        <a:cubicBezTo>
                          <a:pt x="7" y="14"/>
                          <a:pt x="7" y="15"/>
                          <a:pt x="7" y="15"/>
                        </a:cubicBezTo>
                        <a:cubicBezTo>
                          <a:pt x="7" y="17"/>
                          <a:pt x="8" y="20"/>
                          <a:pt x="8" y="23"/>
                        </a:cubicBezTo>
                        <a:cubicBezTo>
                          <a:pt x="7" y="22"/>
                          <a:pt x="7" y="22"/>
                          <a:pt x="6" y="21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lose/>
                        <a:moveTo>
                          <a:pt x="9" y="16"/>
                        </a:moveTo>
                        <a:cubicBezTo>
                          <a:pt x="10" y="16"/>
                          <a:pt x="11" y="17"/>
                          <a:pt x="11" y="17"/>
                        </a:cubicBezTo>
                        <a:cubicBezTo>
                          <a:pt x="11" y="20"/>
                          <a:pt x="11" y="23"/>
                          <a:pt x="11" y="26"/>
                        </a:cubicBezTo>
                        <a:cubicBezTo>
                          <a:pt x="11" y="25"/>
                          <a:pt x="10" y="25"/>
                          <a:pt x="10" y="24"/>
                        </a:cubicBezTo>
                        <a:cubicBezTo>
                          <a:pt x="9" y="22"/>
                          <a:pt x="9" y="19"/>
                          <a:pt x="9" y="16"/>
                        </a:cubicBezTo>
                        <a:close/>
                        <a:moveTo>
                          <a:pt x="13" y="18"/>
                        </a:moveTo>
                        <a:cubicBezTo>
                          <a:pt x="15" y="19"/>
                          <a:pt x="17" y="20"/>
                          <a:pt x="19" y="20"/>
                        </a:cubicBezTo>
                        <a:cubicBezTo>
                          <a:pt x="19" y="22"/>
                          <a:pt x="19" y="24"/>
                          <a:pt x="19" y="26"/>
                        </a:cubicBezTo>
                        <a:cubicBezTo>
                          <a:pt x="19" y="27"/>
                          <a:pt x="19" y="28"/>
                          <a:pt x="19" y="30"/>
                        </a:cubicBezTo>
                        <a:cubicBezTo>
                          <a:pt x="17" y="29"/>
                          <a:pt x="15" y="28"/>
                          <a:pt x="13" y="27"/>
                        </a:cubicBezTo>
                        <a:cubicBezTo>
                          <a:pt x="13" y="24"/>
                          <a:pt x="13" y="21"/>
                          <a:pt x="13" y="18"/>
                        </a:cubicBezTo>
                        <a:close/>
                        <a:moveTo>
                          <a:pt x="21" y="26"/>
                        </a:moveTo>
                        <a:cubicBezTo>
                          <a:pt x="21" y="24"/>
                          <a:pt x="21" y="22"/>
                          <a:pt x="21" y="21"/>
                        </a:cubicBezTo>
                        <a:cubicBezTo>
                          <a:pt x="23" y="21"/>
                          <a:pt x="25" y="21"/>
                          <a:pt x="27" y="22"/>
                        </a:cubicBezTo>
                        <a:cubicBezTo>
                          <a:pt x="27" y="24"/>
                          <a:pt x="27" y="26"/>
                          <a:pt x="27" y="29"/>
                        </a:cubicBezTo>
                        <a:cubicBezTo>
                          <a:pt x="27" y="30"/>
                          <a:pt x="27" y="31"/>
                          <a:pt x="27" y="32"/>
                        </a:cubicBezTo>
                        <a:cubicBezTo>
                          <a:pt x="25" y="31"/>
                          <a:pt x="23" y="31"/>
                          <a:pt x="21" y="30"/>
                        </a:cubicBezTo>
                        <a:cubicBezTo>
                          <a:pt x="21" y="29"/>
                          <a:pt x="21" y="28"/>
                          <a:pt x="21" y="26"/>
                        </a:cubicBezTo>
                        <a:close/>
                        <a:moveTo>
                          <a:pt x="69" y="30"/>
                        </a:moveTo>
                        <a:cubicBezTo>
                          <a:pt x="69" y="28"/>
                          <a:pt x="69" y="27"/>
                          <a:pt x="69" y="25"/>
                        </a:cubicBezTo>
                        <a:cubicBezTo>
                          <a:pt x="69" y="23"/>
                          <a:pt x="69" y="22"/>
                          <a:pt x="69" y="20"/>
                        </a:cubicBezTo>
                        <a:cubicBezTo>
                          <a:pt x="71" y="19"/>
                          <a:pt x="72" y="19"/>
                          <a:pt x="73" y="18"/>
                        </a:cubicBezTo>
                        <a:cubicBezTo>
                          <a:pt x="73" y="21"/>
                          <a:pt x="73" y="24"/>
                          <a:pt x="73" y="27"/>
                        </a:cubicBezTo>
                        <a:cubicBezTo>
                          <a:pt x="73" y="28"/>
                          <a:pt x="73" y="28"/>
                          <a:pt x="73" y="28"/>
                        </a:cubicBezTo>
                        <a:cubicBezTo>
                          <a:pt x="72" y="29"/>
                          <a:pt x="71" y="29"/>
                          <a:pt x="69" y="30"/>
                        </a:cubicBezTo>
                        <a:close/>
                        <a:moveTo>
                          <a:pt x="82" y="24"/>
                        </a:moveTo>
                        <a:cubicBezTo>
                          <a:pt x="82" y="25"/>
                          <a:pt x="81" y="25"/>
                          <a:pt x="80" y="26"/>
                        </a:cubicBezTo>
                        <a:cubicBezTo>
                          <a:pt x="80" y="22"/>
                          <a:pt x="79" y="19"/>
                          <a:pt x="79" y="16"/>
                        </a:cubicBezTo>
                        <a:cubicBezTo>
                          <a:pt x="81" y="15"/>
                          <a:pt x="83" y="14"/>
                          <a:pt x="84" y="13"/>
                        </a:cubicBezTo>
                        <a:cubicBezTo>
                          <a:pt x="84" y="16"/>
                          <a:pt x="84" y="20"/>
                          <a:pt x="85" y="23"/>
                        </a:cubicBezTo>
                        <a:cubicBezTo>
                          <a:pt x="84" y="23"/>
                          <a:pt x="83" y="24"/>
                          <a:pt x="82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7" name="Freeform 213"/>
                  <p:cNvSpPr>
                    <a:spLocks noEditPoints="1"/>
                  </p:cNvSpPr>
                  <p:nvPr/>
                </p:nvSpPr>
                <p:spPr bwMode="auto">
                  <a:xfrm>
                    <a:off x="3009" y="2643"/>
                    <a:ext cx="220" cy="85"/>
                  </a:xfrm>
                  <a:custGeom>
                    <a:avLst/>
                    <a:gdLst>
                      <a:gd name="T0" fmla="*/ 90 w 93"/>
                      <a:gd name="T1" fmla="*/ 1 h 36"/>
                      <a:gd name="T2" fmla="*/ 44 w 93"/>
                      <a:gd name="T3" fmla="*/ 20 h 36"/>
                      <a:gd name="T4" fmla="*/ 4 w 93"/>
                      <a:gd name="T5" fmla="*/ 7 h 36"/>
                      <a:gd name="T6" fmla="*/ 3 w 93"/>
                      <a:gd name="T7" fmla="*/ 3 h 36"/>
                      <a:gd name="T8" fmla="*/ 1 w 93"/>
                      <a:gd name="T9" fmla="*/ 8 h 36"/>
                      <a:gd name="T10" fmla="*/ 2 w 93"/>
                      <a:gd name="T11" fmla="*/ 20 h 36"/>
                      <a:gd name="T12" fmla="*/ 70 w 93"/>
                      <a:gd name="T13" fmla="*/ 33 h 36"/>
                      <a:gd name="T14" fmla="*/ 80 w 93"/>
                      <a:gd name="T15" fmla="*/ 29 h 36"/>
                      <a:gd name="T16" fmla="*/ 86 w 93"/>
                      <a:gd name="T17" fmla="*/ 26 h 36"/>
                      <a:gd name="T18" fmla="*/ 92 w 93"/>
                      <a:gd name="T19" fmla="*/ 18 h 36"/>
                      <a:gd name="T20" fmla="*/ 93 w 93"/>
                      <a:gd name="T21" fmla="*/ 1 h 36"/>
                      <a:gd name="T22" fmla="*/ 89 w 93"/>
                      <a:gd name="T23" fmla="*/ 17 h 36"/>
                      <a:gd name="T24" fmla="*/ 86 w 93"/>
                      <a:gd name="T25" fmla="*/ 12 h 36"/>
                      <a:gd name="T26" fmla="*/ 75 w 93"/>
                      <a:gd name="T27" fmla="*/ 27 h 36"/>
                      <a:gd name="T28" fmla="*/ 78 w 93"/>
                      <a:gd name="T29" fmla="*/ 26 h 36"/>
                      <a:gd name="T30" fmla="*/ 49 w 93"/>
                      <a:gd name="T31" fmla="*/ 23 h 36"/>
                      <a:gd name="T32" fmla="*/ 53 w 93"/>
                      <a:gd name="T33" fmla="*/ 29 h 36"/>
                      <a:gd name="T34" fmla="*/ 49 w 93"/>
                      <a:gd name="T35" fmla="*/ 23 h 36"/>
                      <a:gd name="T36" fmla="*/ 54 w 93"/>
                      <a:gd name="T37" fmla="*/ 22 h 36"/>
                      <a:gd name="T38" fmla="*/ 54 w 93"/>
                      <a:gd name="T39" fmla="*/ 32 h 36"/>
                      <a:gd name="T40" fmla="*/ 57 w 93"/>
                      <a:gd name="T41" fmla="*/ 32 h 36"/>
                      <a:gd name="T42" fmla="*/ 59 w 93"/>
                      <a:gd name="T43" fmla="*/ 32 h 36"/>
                      <a:gd name="T44" fmla="*/ 63 w 93"/>
                      <a:gd name="T45" fmla="*/ 21 h 36"/>
                      <a:gd name="T46" fmla="*/ 63 w 93"/>
                      <a:gd name="T47" fmla="*/ 31 h 36"/>
                      <a:gd name="T48" fmla="*/ 65 w 93"/>
                      <a:gd name="T49" fmla="*/ 30 h 36"/>
                      <a:gd name="T50" fmla="*/ 68 w 93"/>
                      <a:gd name="T51" fmla="*/ 20 h 36"/>
                      <a:gd name="T52" fmla="*/ 65 w 93"/>
                      <a:gd name="T53" fmla="*/ 30 h 36"/>
                      <a:gd name="T54" fmla="*/ 47 w 93"/>
                      <a:gd name="T55" fmla="*/ 23 h 36"/>
                      <a:gd name="T56" fmla="*/ 43 w 93"/>
                      <a:gd name="T57" fmla="*/ 33 h 36"/>
                      <a:gd name="T58" fmla="*/ 44 w 93"/>
                      <a:gd name="T59" fmla="*/ 23 h 36"/>
                      <a:gd name="T60" fmla="*/ 36 w 93"/>
                      <a:gd name="T61" fmla="*/ 33 h 36"/>
                      <a:gd name="T62" fmla="*/ 41 w 93"/>
                      <a:gd name="T63" fmla="*/ 23 h 36"/>
                      <a:gd name="T64" fmla="*/ 34 w 93"/>
                      <a:gd name="T65" fmla="*/ 22 h 36"/>
                      <a:gd name="T66" fmla="*/ 28 w 93"/>
                      <a:gd name="T67" fmla="*/ 32 h 36"/>
                      <a:gd name="T68" fmla="*/ 32 w 93"/>
                      <a:gd name="T69" fmla="*/ 22 h 36"/>
                      <a:gd name="T70" fmla="*/ 4 w 93"/>
                      <a:gd name="T71" fmla="*/ 12 h 36"/>
                      <a:gd name="T72" fmla="*/ 4 w 93"/>
                      <a:gd name="T73" fmla="*/ 15 h 36"/>
                      <a:gd name="T74" fmla="*/ 7 w 93"/>
                      <a:gd name="T75" fmla="*/ 15 h 36"/>
                      <a:gd name="T76" fmla="*/ 6 w 93"/>
                      <a:gd name="T77" fmla="*/ 21 h 36"/>
                      <a:gd name="T78" fmla="*/ 11 w 93"/>
                      <a:gd name="T79" fmla="*/ 26 h 36"/>
                      <a:gd name="T80" fmla="*/ 13 w 93"/>
                      <a:gd name="T81" fmla="*/ 18 h 36"/>
                      <a:gd name="T82" fmla="*/ 19 w 93"/>
                      <a:gd name="T83" fmla="*/ 30 h 36"/>
                      <a:gd name="T84" fmla="*/ 21 w 93"/>
                      <a:gd name="T85" fmla="*/ 26 h 36"/>
                      <a:gd name="T86" fmla="*/ 27 w 93"/>
                      <a:gd name="T87" fmla="*/ 29 h 36"/>
                      <a:gd name="T88" fmla="*/ 21 w 93"/>
                      <a:gd name="T89" fmla="*/ 26 h 36"/>
                      <a:gd name="T90" fmla="*/ 69 w 93"/>
                      <a:gd name="T91" fmla="*/ 20 h 36"/>
                      <a:gd name="T92" fmla="*/ 73 w 93"/>
                      <a:gd name="T93" fmla="*/ 28 h 36"/>
                      <a:gd name="T94" fmla="*/ 80 w 93"/>
                      <a:gd name="T95" fmla="*/ 26 h 36"/>
                      <a:gd name="T96" fmla="*/ 85 w 93"/>
                      <a:gd name="T97" fmla="*/ 2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3" h="36">
                        <a:moveTo>
                          <a:pt x="91" y="0"/>
                        </a:moveTo>
                        <a:cubicBezTo>
                          <a:pt x="90" y="0"/>
                          <a:pt x="90" y="0"/>
                          <a:pt x="90" y="1"/>
                        </a:cubicBezTo>
                        <a:cubicBezTo>
                          <a:pt x="90" y="1"/>
                          <a:pt x="90" y="1"/>
                          <a:pt x="90" y="1"/>
                        </a:cubicBezTo>
                        <a:cubicBezTo>
                          <a:pt x="90" y="3"/>
                          <a:pt x="89" y="4"/>
                          <a:pt x="89" y="6"/>
                        </a:cubicBezTo>
                        <a:cubicBezTo>
                          <a:pt x="89" y="6"/>
                          <a:pt x="89" y="6"/>
                          <a:pt x="89" y="6"/>
                        </a:cubicBezTo>
                        <a:cubicBezTo>
                          <a:pt x="76" y="16"/>
                          <a:pt x="60" y="20"/>
                          <a:pt x="44" y="20"/>
                        </a:cubicBezTo>
                        <a:cubicBezTo>
                          <a:pt x="40" y="20"/>
                          <a:pt x="36" y="19"/>
                          <a:pt x="32" y="19"/>
                        </a:cubicBezTo>
                        <a:cubicBezTo>
                          <a:pt x="23" y="18"/>
                          <a:pt x="13" y="16"/>
                          <a:pt x="6" y="9"/>
                        </a:cubicBezTo>
                        <a:cubicBezTo>
                          <a:pt x="5" y="9"/>
                          <a:pt x="5" y="8"/>
                          <a:pt x="4" y="7"/>
                        </a:cubicBezTo>
                        <a:cubicBezTo>
                          <a:pt x="4" y="6"/>
                          <a:pt x="4" y="6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4"/>
                          <a:pt x="4" y="3"/>
                          <a:pt x="3" y="3"/>
                        </a:cubicBezTo>
                        <a:cubicBezTo>
                          <a:pt x="3" y="2"/>
                          <a:pt x="2" y="2"/>
                          <a:pt x="1" y="3"/>
                        </a:cubicBezTo>
                        <a:cubicBezTo>
                          <a:pt x="1" y="4"/>
                          <a:pt x="0" y="5"/>
                          <a:pt x="0" y="6"/>
                        </a:cubicBezTo>
                        <a:cubicBezTo>
                          <a:pt x="0" y="6"/>
                          <a:pt x="1" y="7"/>
                          <a:pt x="1" y="8"/>
                        </a:cubicBezTo>
                        <a:cubicBezTo>
                          <a:pt x="1" y="9"/>
                          <a:pt x="1" y="9"/>
                          <a:pt x="1" y="10"/>
                        </a:cubicBezTo>
                        <a:cubicBezTo>
                          <a:pt x="1" y="13"/>
                          <a:pt x="1" y="16"/>
                          <a:pt x="1" y="19"/>
                        </a:cubicBezTo>
                        <a:cubicBezTo>
                          <a:pt x="2" y="19"/>
                          <a:pt x="2" y="19"/>
                          <a:pt x="2" y="20"/>
                        </a:cubicBezTo>
                        <a:cubicBezTo>
                          <a:pt x="3" y="22"/>
                          <a:pt x="4" y="24"/>
                          <a:pt x="6" y="26"/>
                        </a:cubicBezTo>
                        <a:cubicBezTo>
                          <a:pt x="11" y="31"/>
                          <a:pt x="23" y="36"/>
                          <a:pt x="42" y="36"/>
                        </a:cubicBezTo>
                        <a:cubicBezTo>
                          <a:pt x="49" y="36"/>
                          <a:pt x="60" y="35"/>
                          <a:pt x="70" y="33"/>
                        </a:cubicBezTo>
                        <a:cubicBezTo>
                          <a:pt x="73" y="32"/>
                          <a:pt x="76" y="31"/>
                          <a:pt x="79" y="30"/>
                        </a:cubicBezTo>
                        <a:cubicBezTo>
                          <a:pt x="79" y="30"/>
                          <a:pt x="79" y="30"/>
                          <a:pt x="79" y="30"/>
                        </a:cubicBezTo>
                        <a:cubicBezTo>
                          <a:pt x="80" y="29"/>
                          <a:pt x="80" y="29"/>
                          <a:pt x="80" y="29"/>
                        </a:cubicBezTo>
                        <a:cubicBezTo>
                          <a:pt x="80" y="29"/>
                          <a:pt x="80" y="29"/>
                          <a:pt x="80" y="29"/>
                        </a:cubicBezTo>
                        <a:cubicBezTo>
                          <a:pt x="81" y="29"/>
                          <a:pt x="83" y="28"/>
                          <a:pt x="84" y="27"/>
                        </a:cubicBezTo>
                        <a:cubicBezTo>
                          <a:pt x="85" y="27"/>
                          <a:pt x="85" y="26"/>
                          <a:pt x="86" y="26"/>
                        </a:cubicBezTo>
                        <a:cubicBezTo>
                          <a:pt x="86" y="26"/>
                          <a:pt x="86" y="26"/>
                          <a:pt x="86" y="26"/>
                        </a:cubicBezTo>
                        <a:cubicBezTo>
                          <a:pt x="86" y="26"/>
                          <a:pt x="86" y="26"/>
                          <a:pt x="86" y="26"/>
                        </a:cubicBezTo>
                        <a:cubicBezTo>
                          <a:pt x="89" y="23"/>
                          <a:pt x="91" y="21"/>
                          <a:pt x="92" y="18"/>
                        </a:cubicBezTo>
                        <a:cubicBezTo>
                          <a:pt x="93" y="17"/>
                          <a:pt x="93" y="17"/>
                          <a:pt x="93" y="16"/>
                        </a:cubicBezTo>
                        <a:cubicBezTo>
                          <a:pt x="93" y="16"/>
                          <a:pt x="93" y="15"/>
                          <a:pt x="92" y="15"/>
                        </a:cubicBezTo>
                        <a:cubicBezTo>
                          <a:pt x="93" y="10"/>
                          <a:pt x="93" y="6"/>
                          <a:pt x="93" y="1"/>
                        </a:cubicBezTo>
                        <a:cubicBezTo>
                          <a:pt x="93" y="1"/>
                          <a:pt x="92" y="0"/>
                          <a:pt x="91" y="0"/>
                        </a:cubicBezTo>
                        <a:close/>
                        <a:moveTo>
                          <a:pt x="89" y="10"/>
                        </a:moveTo>
                        <a:cubicBezTo>
                          <a:pt x="89" y="12"/>
                          <a:pt x="89" y="15"/>
                          <a:pt x="89" y="17"/>
                        </a:cubicBez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8" y="19"/>
                          <a:pt x="88" y="20"/>
                          <a:pt x="86" y="21"/>
                        </a:cubicBezTo>
                        <a:cubicBezTo>
                          <a:pt x="86" y="18"/>
                          <a:pt x="86" y="15"/>
                          <a:pt x="86" y="12"/>
                        </a:cubicBezTo>
                        <a:cubicBezTo>
                          <a:pt x="87" y="12"/>
                          <a:pt x="88" y="11"/>
                          <a:pt x="89" y="10"/>
                        </a:cubicBezTo>
                        <a:close/>
                        <a:moveTo>
                          <a:pt x="75" y="28"/>
                        </a:moveTo>
                        <a:cubicBezTo>
                          <a:pt x="75" y="27"/>
                          <a:pt x="75" y="27"/>
                          <a:pt x="75" y="27"/>
                        </a:cubicBezTo>
                        <a:cubicBezTo>
                          <a:pt x="75" y="24"/>
                          <a:pt x="75" y="21"/>
                          <a:pt x="75" y="18"/>
                        </a:cubicBezTo>
                        <a:cubicBezTo>
                          <a:pt x="76" y="17"/>
                          <a:pt x="77" y="17"/>
                          <a:pt x="78" y="17"/>
                        </a:cubicBezTo>
                        <a:cubicBezTo>
                          <a:pt x="78" y="20"/>
                          <a:pt x="78" y="23"/>
                          <a:pt x="78" y="26"/>
                        </a:cubicBezTo>
                        <a:cubicBezTo>
                          <a:pt x="77" y="27"/>
                          <a:pt x="76" y="27"/>
                          <a:pt x="75" y="28"/>
                        </a:cubicBezTo>
                        <a:close/>
                        <a:moveTo>
                          <a:pt x="49" y="23"/>
                        </a:moveTo>
                        <a:cubicBezTo>
                          <a:pt x="49" y="23"/>
                          <a:pt x="49" y="23"/>
                          <a:pt x="49" y="23"/>
                        </a:cubicBezTo>
                        <a:cubicBezTo>
                          <a:pt x="49" y="23"/>
                          <a:pt x="49" y="23"/>
                          <a:pt x="49" y="23"/>
                        </a:cubicBezTo>
                        <a:cubicBezTo>
                          <a:pt x="50" y="23"/>
                          <a:pt x="51" y="23"/>
                          <a:pt x="52" y="23"/>
                        </a:cubicBezTo>
                        <a:cubicBezTo>
                          <a:pt x="53" y="25"/>
                          <a:pt x="53" y="27"/>
                          <a:pt x="53" y="29"/>
                        </a:cubicBezTo>
                        <a:cubicBezTo>
                          <a:pt x="53" y="30"/>
                          <a:pt x="53" y="31"/>
                          <a:pt x="53" y="32"/>
                        </a:cubicBezTo>
                        <a:cubicBezTo>
                          <a:pt x="52" y="33"/>
                          <a:pt x="51" y="33"/>
                          <a:pt x="50" y="33"/>
                        </a:cubicBezTo>
                        <a:cubicBezTo>
                          <a:pt x="49" y="30"/>
                          <a:pt x="49" y="26"/>
                          <a:pt x="49" y="23"/>
                        </a:cubicBezTo>
                        <a:close/>
                        <a:moveTo>
                          <a:pt x="54" y="30"/>
                        </a:moveTo>
                        <a:cubicBezTo>
                          <a:pt x="54" y="30"/>
                          <a:pt x="54" y="29"/>
                          <a:pt x="54" y="29"/>
                        </a:cubicBezTo>
                        <a:cubicBezTo>
                          <a:pt x="54" y="27"/>
                          <a:pt x="54" y="25"/>
                          <a:pt x="54" y="22"/>
                        </a:cubicBezTo>
                        <a:cubicBezTo>
                          <a:pt x="55" y="22"/>
                          <a:pt x="55" y="22"/>
                          <a:pt x="55" y="22"/>
                        </a:cubicBezTo>
                        <a:cubicBezTo>
                          <a:pt x="55" y="26"/>
                          <a:pt x="55" y="29"/>
                          <a:pt x="55" y="32"/>
                        </a:cubicBezTo>
                        <a:cubicBezTo>
                          <a:pt x="55" y="32"/>
                          <a:pt x="55" y="32"/>
                          <a:pt x="54" y="32"/>
                        </a:cubicBezTo>
                        <a:cubicBezTo>
                          <a:pt x="55" y="32"/>
                          <a:pt x="55" y="32"/>
                          <a:pt x="55" y="31"/>
                        </a:cubicBezTo>
                        <a:cubicBezTo>
                          <a:pt x="55" y="31"/>
                          <a:pt x="55" y="31"/>
                          <a:pt x="54" y="30"/>
                        </a:cubicBezTo>
                        <a:close/>
                        <a:moveTo>
                          <a:pt x="57" y="32"/>
                        </a:moveTo>
                        <a:cubicBezTo>
                          <a:pt x="57" y="29"/>
                          <a:pt x="57" y="25"/>
                          <a:pt x="57" y="22"/>
                        </a:cubicBezTo>
                        <a:cubicBezTo>
                          <a:pt x="57" y="22"/>
                          <a:pt x="58" y="22"/>
                          <a:pt x="58" y="22"/>
                        </a:cubicBezTo>
                        <a:cubicBezTo>
                          <a:pt x="58" y="25"/>
                          <a:pt x="58" y="28"/>
                          <a:pt x="59" y="32"/>
                        </a:cubicBezTo>
                        <a:cubicBezTo>
                          <a:pt x="58" y="32"/>
                          <a:pt x="58" y="32"/>
                          <a:pt x="57" y="32"/>
                        </a:cubicBezTo>
                        <a:close/>
                        <a:moveTo>
                          <a:pt x="60" y="22"/>
                        </a:moveTo>
                        <a:cubicBezTo>
                          <a:pt x="61" y="22"/>
                          <a:pt x="62" y="21"/>
                          <a:pt x="63" y="21"/>
                        </a:cubicBezTo>
                        <a:cubicBezTo>
                          <a:pt x="63" y="24"/>
                          <a:pt x="63" y="27"/>
                          <a:pt x="63" y="30"/>
                        </a:cubicBezTo>
                        <a:cubicBezTo>
                          <a:pt x="63" y="30"/>
                          <a:pt x="63" y="30"/>
                          <a:pt x="63" y="30"/>
                        </a:cubicBezTo>
                        <a:cubicBezTo>
                          <a:pt x="63" y="31"/>
                          <a:pt x="63" y="31"/>
                          <a:pt x="63" y="31"/>
                        </a:cubicBezTo>
                        <a:cubicBezTo>
                          <a:pt x="62" y="31"/>
                          <a:pt x="61" y="31"/>
                          <a:pt x="60" y="31"/>
                        </a:cubicBezTo>
                        <a:cubicBezTo>
                          <a:pt x="60" y="28"/>
                          <a:pt x="60" y="25"/>
                          <a:pt x="60" y="22"/>
                        </a:cubicBezTo>
                        <a:close/>
                        <a:moveTo>
                          <a:pt x="65" y="30"/>
                        </a:moveTo>
                        <a:cubicBezTo>
                          <a:pt x="65" y="27"/>
                          <a:pt x="65" y="24"/>
                          <a:pt x="65" y="21"/>
                        </a:cubicBezTo>
                        <a:cubicBezTo>
                          <a:pt x="65" y="21"/>
                          <a:pt x="65" y="21"/>
                          <a:pt x="65" y="21"/>
                        </a:cubicBezTo>
                        <a:cubicBezTo>
                          <a:pt x="66" y="21"/>
                          <a:pt x="67" y="20"/>
                          <a:pt x="68" y="20"/>
                        </a:cubicBezTo>
                        <a:cubicBezTo>
                          <a:pt x="67" y="22"/>
                          <a:pt x="67" y="24"/>
                          <a:pt x="67" y="25"/>
                        </a:cubicBezTo>
                        <a:cubicBezTo>
                          <a:pt x="67" y="27"/>
                          <a:pt x="67" y="28"/>
                          <a:pt x="68" y="30"/>
                        </a:cubicBezTo>
                        <a:cubicBezTo>
                          <a:pt x="67" y="30"/>
                          <a:pt x="66" y="30"/>
                          <a:pt x="65" y="30"/>
                        </a:cubicBezTo>
                        <a:cubicBezTo>
                          <a:pt x="65" y="30"/>
                          <a:pt x="65" y="30"/>
                          <a:pt x="65" y="30"/>
                        </a:cubicBezTo>
                        <a:close/>
                        <a:moveTo>
                          <a:pt x="47" y="23"/>
                        </a:move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7" y="26"/>
                          <a:pt x="48" y="30"/>
                          <a:pt x="48" y="33"/>
                        </a:cubicBezTo>
                        <a:cubicBezTo>
                          <a:pt x="46" y="33"/>
                          <a:pt x="44" y="33"/>
                          <a:pt x="43" y="33"/>
                        </a:cubicBezTo>
                        <a:cubicBezTo>
                          <a:pt x="43" y="32"/>
                          <a:pt x="43" y="31"/>
                          <a:pt x="43" y="30"/>
                        </a:cubicBezTo>
                        <a:cubicBezTo>
                          <a:pt x="43" y="28"/>
                          <a:pt x="43" y="25"/>
                          <a:pt x="43" y="23"/>
                        </a:cubicBezTo>
                        <a:cubicBezTo>
                          <a:pt x="43" y="23"/>
                          <a:pt x="44" y="23"/>
                          <a:pt x="44" y="23"/>
                        </a:cubicBezTo>
                        <a:cubicBezTo>
                          <a:pt x="45" y="23"/>
                          <a:pt x="46" y="23"/>
                          <a:pt x="47" y="23"/>
                        </a:cubicBezTo>
                        <a:close/>
                        <a:moveTo>
                          <a:pt x="41" y="33"/>
                        </a:moveTo>
                        <a:cubicBezTo>
                          <a:pt x="39" y="33"/>
                          <a:pt x="37" y="33"/>
                          <a:pt x="36" y="33"/>
                        </a:cubicBezTo>
                        <a:cubicBezTo>
                          <a:pt x="36" y="33"/>
                          <a:pt x="36" y="33"/>
                          <a:pt x="36" y="33"/>
                        </a:cubicBezTo>
                        <a:cubicBezTo>
                          <a:pt x="36" y="29"/>
                          <a:pt x="35" y="26"/>
                          <a:pt x="35" y="23"/>
                        </a:cubicBezTo>
                        <a:cubicBezTo>
                          <a:pt x="37" y="23"/>
                          <a:pt x="39" y="23"/>
                          <a:pt x="41" y="23"/>
                        </a:cubicBezTo>
                        <a:cubicBezTo>
                          <a:pt x="41" y="25"/>
                          <a:pt x="41" y="28"/>
                          <a:pt x="41" y="30"/>
                        </a:cubicBezTo>
                        <a:cubicBezTo>
                          <a:pt x="41" y="31"/>
                          <a:pt x="41" y="32"/>
                          <a:pt x="41" y="33"/>
                        </a:cubicBezTo>
                        <a:close/>
                        <a:moveTo>
                          <a:pt x="34" y="22"/>
                        </a:moveTo>
                        <a:cubicBezTo>
                          <a:pt x="34" y="26"/>
                          <a:pt x="34" y="29"/>
                          <a:pt x="34" y="33"/>
                        </a:cubicBezTo>
                        <a:cubicBezTo>
                          <a:pt x="34" y="33"/>
                          <a:pt x="34" y="33"/>
                          <a:pt x="34" y="33"/>
                        </a:cubicBezTo>
                        <a:cubicBezTo>
                          <a:pt x="32" y="33"/>
                          <a:pt x="30" y="32"/>
                          <a:pt x="28" y="32"/>
                        </a:cubicBezTo>
                        <a:cubicBezTo>
                          <a:pt x="28" y="31"/>
                          <a:pt x="28" y="30"/>
                          <a:pt x="28" y="29"/>
                        </a:cubicBezTo>
                        <a:cubicBezTo>
                          <a:pt x="28" y="26"/>
                          <a:pt x="28" y="24"/>
                          <a:pt x="28" y="22"/>
                        </a:cubicBezTo>
                        <a:cubicBezTo>
                          <a:pt x="30" y="22"/>
                          <a:pt x="31" y="22"/>
                          <a:pt x="32" y="22"/>
                        </a:cubicBezTo>
                        <a:cubicBezTo>
                          <a:pt x="33" y="22"/>
                          <a:pt x="33" y="22"/>
                          <a:pt x="34" y="22"/>
                        </a:cubicBezTo>
                        <a:close/>
                        <a:moveTo>
                          <a:pt x="4" y="15"/>
                        </a:moveTo>
                        <a:cubicBezTo>
                          <a:pt x="4" y="14"/>
                          <a:pt x="4" y="13"/>
                          <a:pt x="4" y="12"/>
                        </a:cubicBezTo>
                        <a:cubicBezTo>
                          <a:pt x="4" y="12"/>
                          <a:pt x="4" y="13"/>
                          <a:pt x="5" y="13"/>
                        </a:cubicBezTo>
                        <a:cubicBezTo>
                          <a:pt x="5" y="13"/>
                          <a:pt x="5" y="14"/>
                          <a:pt x="5" y="15"/>
                        </a:cubicBezTo>
                        <a:cubicBezTo>
                          <a:pt x="5" y="15"/>
                          <a:pt x="4" y="15"/>
                          <a:pt x="4" y="15"/>
                        </a:cubicBezTo>
                        <a:close/>
                        <a:moveTo>
                          <a:pt x="6" y="21"/>
                        </a:moveTo>
                        <a:cubicBezTo>
                          <a:pt x="6" y="19"/>
                          <a:pt x="6" y="16"/>
                          <a:pt x="6" y="14"/>
                        </a:cubicBezTo>
                        <a:cubicBezTo>
                          <a:pt x="7" y="14"/>
                          <a:pt x="7" y="15"/>
                          <a:pt x="7" y="15"/>
                        </a:cubicBezTo>
                        <a:cubicBezTo>
                          <a:pt x="7" y="17"/>
                          <a:pt x="8" y="20"/>
                          <a:pt x="8" y="23"/>
                        </a:cubicBezTo>
                        <a:cubicBezTo>
                          <a:pt x="7" y="22"/>
                          <a:pt x="7" y="22"/>
                          <a:pt x="6" y="21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lose/>
                        <a:moveTo>
                          <a:pt x="9" y="16"/>
                        </a:moveTo>
                        <a:cubicBezTo>
                          <a:pt x="10" y="16"/>
                          <a:pt x="11" y="17"/>
                          <a:pt x="11" y="17"/>
                        </a:cubicBezTo>
                        <a:cubicBezTo>
                          <a:pt x="11" y="20"/>
                          <a:pt x="11" y="23"/>
                          <a:pt x="11" y="26"/>
                        </a:cubicBezTo>
                        <a:cubicBezTo>
                          <a:pt x="11" y="25"/>
                          <a:pt x="10" y="25"/>
                          <a:pt x="10" y="24"/>
                        </a:cubicBezTo>
                        <a:cubicBezTo>
                          <a:pt x="9" y="22"/>
                          <a:pt x="9" y="19"/>
                          <a:pt x="9" y="16"/>
                        </a:cubicBezTo>
                        <a:close/>
                        <a:moveTo>
                          <a:pt x="13" y="18"/>
                        </a:moveTo>
                        <a:cubicBezTo>
                          <a:pt x="15" y="19"/>
                          <a:pt x="17" y="20"/>
                          <a:pt x="19" y="20"/>
                        </a:cubicBezTo>
                        <a:cubicBezTo>
                          <a:pt x="19" y="22"/>
                          <a:pt x="19" y="24"/>
                          <a:pt x="19" y="26"/>
                        </a:cubicBezTo>
                        <a:cubicBezTo>
                          <a:pt x="19" y="27"/>
                          <a:pt x="19" y="28"/>
                          <a:pt x="19" y="30"/>
                        </a:cubicBezTo>
                        <a:cubicBezTo>
                          <a:pt x="17" y="29"/>
                          <a:pt x="15" y="28"/>
                          <a:pt x="13" y="27"/>
                        </a:cubicBezTo>
                        <a:cubicBezTo>
                          <a:pt x="13" y="24"/>
                          <a:pt x="13" y="21"/>
                          <a:pt x="13" y="18"/>
                        </a:cubicBezTo>
                        <a:close/>
                        <a:moveTo>
                          <a:pt x="21" y="26"/>
                        </a:moveTo>
                        <a:cubicBezTo>
                          <a:pt x="21" y="24"/>
                          <a:pt x="21" y="22"/>
                          <a:pt x="21" y="21"/>
                        </a:cubicBezTo>
                        <a:cubicBezTo>
                          <a:pt x="23" y="21"/>
                          <a:pt x="25" y="21"/>
                          <a:pt x="27" y="22"/>
                        </a:cubicBezTo>
                        <a:cubicBezTo>
                          <a:pt x="27" y="24"/>
                          <a:pt x="27" y="26"/>
                          <a:pt x="27" y="29"/>
                        </a:cubicBezTo>
                        <a:cubicBezTo>
                          <a:pt x="27" y="30"/>
                          <a:pt x="27" y="31"/>
                          <a:pt x="27" y="32"/>
                        </a:cubicBezTo>
                        <a:cubicBezTo>
                          <a:pt x="25" y="31"/>
                          <a:pt x="23" y="31"/>
                          <a:pt x="21" y="30"/>
                        </a:cubicBezTo>
                        <a:cubicBezTo>
                          <a:pt x="21" y="29"/>
                          <a:pt x="21" y="27"/>
                          <a:pt x="21" y="26"/>
                        </a:cubicBezTo>
                        <a:close/>
                        <a:moveTo>
                          <a:pt x="69" y="29"/>
                        </a:moveTo>
                        <a:cubicBezTo>
                          <a:pt x="69" y="28"/>
                          <a:pt x="69" y="27"/>
                          <a:pt x="69" y="25"/>
                        </a:cubicBezTo>
                        <a:cubicBezTo>
                          <a:pt x="69" y="23"/>
                          <a:pt x="69" y="22"/>
                          <a:pt x="69" y="20"/>
                        </a:cubicBezTo>
                        <a:cubicBezTo>
                          <a:pt x="71" y="19"/>
                          <a:pt x="72" y="19"/>
                          <a:pt x="73" y="18"/>
                        </a:cubicBezTo>
                        <a:cubicBezTo>
                          <a:pt x="73" y="21"/>
                          <a:pt x="73" y="24"/>
                          <a:pt x="73" y="27"/>
                        </a:cubicBezTo>
                        <a:cubicBezTo>
                          <a:pt x="73" y="28"/>
                          <a:pt x="73" y="28"/>
                          <a:pt x="73" y="28"/>
                        </a:cubicBezTo>
                        <a:cubicBezTo>
                          <a:pt x="72" y="29"/>
                          <a:pt x="71" y="29"/>
                          <a:pt x="69" y="29"/>
                        </a:cubicBezTo>
                        <a:close/>
                        <a:moveTo>
                          <a:pt x="82" y="24"/>
                        </a:moveTo>
                        <a:cubicBezTo>
                          <a:pt x="82" y="25"/>
                          <a:pt x="81" y="25"/>
                          <a:pt x="80" y="26"/>
                        </a:cubicBezTo>
                        <a:cubicBezTo>
                          <a:pt x="80" y="22"/>
                          <a:pt x="79" y="19"/>
                          <a:pt x="79" y="16"/>
                        </a:cubicBezTo>
                        <a:cubicBezTo>
                          <a:pt x="81" y="15"/>
                          <a:pt x="83" y="14"/>
                          <a:pt x="84" y="13"/>
                        </a:cubicBezTo>
                        <a:cubicBezTo>
                          <a:pt x="84" y="16"/>
                          <a:pt x="84" y="20"/>
                          <a:pt x="85" y="23"/>
                        </a:cubicBezTo>
                        <a:cubicBezTo>
                          <a:pt x="84" y="23"/>
                          <a:pt x="83" y="24"/>
                          <a:pt x="82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8" name="Freeform 214"/>
                  <p:cNvSpPr>
                    <a:spLocks noEditPoints="1"/>
                  </p:cNvSpPr>
                  <p:nvPr/>
                </p:nvSpPr>
                <p:spPr bwMode="auto">
                  <a:xfrm>
                    <a:off x="3009" y="2695"/>
                    <a:ext cx="220" cy="85"/>
                  </a:xfrm>
                  <a:custGeom>
                    <a:avLst/>
                    <a:gdLst>
                      <a:gd name="T0" fmla="*/ 89 w 93"/>
                      <a:gd name="T1" fmla="*/ 6 h 36"/>
                      <a:gd name="T2" fmla="*/ 32 w 93"/>
                      <a:gd name="T3" fmla="*/ 19 h 36"/>
                      <a:gd name="T4" fmla="*/ 4 w 93"/>
                      <a:gd name="T5" fmla="*/ 5 h 36"/>
                      <a:gd name="T6" fmla="*/ 1 w 93"/>
                      <a:gd name="T7" fmla="*/ 3 h 36"/>
                      <a:gd name="T8" fmla="*/ 1 w 93"/>
                      <a:gd name="T9" fmla="*/ 8 h 36"/>
                      <a:gd name="T10" fmla="*/ 2 w 93"/>
                      <a:gd name="T11" fmla="*/ 20 h 36"/>
                      <a:gd name="T12" fmla="*/ 70 w 93"/>
                      <a:gd name="T13" fmla="*/ 33 h 36"/>
                      <a:gd name="T14" fmla="*/ 80 w 93"/>
                      <a:gd name="T15" fmla="*/ 29 h 36"/>
                      <a:gd name="T16" fmla="*/ 86 w 93"/>
                      <a:gd name="T17" fmla="*/ 26 h 36"/>
                      <a:gd name="T18" fmla="*/ 92 w 93"/>
                      <a:gd name="T19" fmla="*/ 18 h 36"/>
                      <a:gd name="T20" fmla="*/ 93 w 93"/>
                      <a:gd name="T21" fmla="*/ 1 h 36"/>
                      <a:gd name="T22" fmla="*/ 89 w 93"/>
                      <a:gd name="T23" fmla="*/ 17 h 36"/>
                      <a:gd name="T24" fmla="*/ 86 w 93"/>
                      <a:gd name="T25" fmla="*/ 12 h 36"/>
                      <a:gd name="T26" fmla="*/ 75 w 93"/>
                      <a:gd name="T27" fmla="*/ 27 h 36"/>
                      <a:gd name="T28" fmla="*/ 78 w 93"/>
                      <a:gd name="T29" fmla="*/ 26 h 36"/>
                      <a:gd name="T30" fmla="*/ 49 w 93"/>
                      <a:gd name="T31" fmla="*/ 23 h 36"/>
                      <a:gd name="T32" fmla="*/ 53 w 93"/>
                      <a:gd name="T33" fmla="*/ 29 h 36"/>
                      <a:gd name="T34" fmla="*/ 49 w 93"/>
                      <a:gd name="T35" fmla="*/ 23 h 36"/>
                      <a:gd name="T36" fmla="*/ 54 w 93"/>
                      <a:gd name="T37" fmla="*/ 22 h 36"/>
                      <a:gd name="T38" fmla="*/ 54 w 93"/>
                      <a:gd name="T39" fmla="*/ 32 h 36"/>
                      <a:gd name="T40" fmla="*/ 57 w 93"/>
                      <a:gd name="T41" fmla="*/ 32 h 36"/>
                      <a:gd name="T42" fmla="*/ 59 w 93"/>
                      <a:gd name="T43" fmla="*/ 32 h 36"/>
                      <a:gd name="T44" fmla="*/ 63 w 93"/>
                      <a:gd name="T45" fmla="*/ 21 h 36"/>
                      <a:gd name="T46" fmla="*/ 63 w 93"/>
                      <a:gd name="T47" fmla="*/ 31 h 36"/>
                      <a:gd name="T48" fmla="*/ 65 w 93"/>
                      <a:gd name="T49" fmla="*/ 30 h 36"/>
                      <a:gd name="T50" fmla="*/ 68 w 93"/>
                      <a:gd name="T51" fmla="*/ 20 h 36"/>
                      <a:gd name="T52" fmla="*/ 65 w 93"/>
                      <a:gd name="T53" fmla="*/ 30 h 36"/>
                      <a:gd name="T54" fmla="*/ 47 w 93"/>
                      <a:gd name="T55" fmla="*/ 23 h 36"/>
                      <a:gd name="T56" fmla="*/ 43 w 93"/>
                      <a:gd name="T57" fmla="*/ 33 h 36"/>
                      <a:gd name="T58" fmla="*/ 44 w 93"/>
                      <a:gd name="T59" fmla="*/ 23 h 36"/>
                      <a:gd name="T60" fmla="*/ 36 w 93"/>
                      <a:gd name="T61" fmla="*/ 33 h 36"/>
                      <a:gd name="T62" fmla="*/ 41 w 93"/>
                      <a:gd name="T63" fmla="*/ 23 h 36"/>
                      <a:gd name="T64" fmla="*/ 34 w 93"/>
                      <a:gd name="T65" fmla="*/ 22 h 36"/>
                      <a:gd name="T66" fmla="*/ 28 w 93"/>
                      <a:gd name="T67" fmla="*/ 32 h 36"/>
                      <a:gd name="T68" fmla="*/ 32 w 93"/>
                      <a:gd name="T69" fmla="*/ 22 h 36"/>
                      <a:gd name="T70" fmla="*/ 4 w 93"/>
                      <a:gd name="T71" fmla="*/ 12 h 36"/>
                      <a:gd name="T72" fmla="*/ 4 w 93"/>
                      <a:gd name="T73" fmla="*/ 15 h 36"/>
                      <a:gd name="T74" fmla="*/ 7 w 93"/>
                      <a:gd name="T75" fmla="*/ 15 h 36"/>
                      <a:gd name="T76" fmla="*/ 6 w 93"/>
                      <a:gd name="T77" fmla="*/ 21 h 36"/>
                      <a:gd name="T78" fmla="*/ 11 w 93"/>
                      <a:gd name="T79" fmla="*/ 26 h 36"/>
                      <a:gd name="T80" fmla="*/ 13 w 93"/>
                      <a:gd name="T81" fmla="*/ 18 h 36"/>
                      <a:gd name="T82" fmla="*/ 19 w 93"/>
                      <a:gd name="T83" fmla="*/ 30 h 36"/>
                      <a:gd name="T84" fmla="*/ 21 w 93"/>
                      <a:gd name="T85" fmla="*/ 26 h 36"/>
                      <a:gd name="T86" fmla="*/ 27 w 93"/>
                      <a:gd name="T87" fmla="*/ 29 h 36"/>
                      <a:gd name="T88" fmla="*/ 21 w 93"/>
                      <a:gd name="T89" fmla="*/ 26 h 36"/>
                      <a:gd name="T90" fmla="*/ 69 w 93"/>
                      <a:gd name="T91" fmla="*/ 20 h 36"/>
                      <a:gd name="T92" fmla="*/ 73 w 93"/>
                      <a:gd name="T93" fmla="*/ 28 h 36"/>
                      <a:gd name="T94" fmla="*/ 80 w 93"/>
                      <a:gd name="T95" fmla="*/ 26 h 36"/>
                      <a:gd name="T96" fmla="*/ 85 w 93"/>
                      <a:gd name="T97" fmla="*/ 2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3" h="36">
                        <a:moveTo>
                          <a:pt x="91" y="0"/>
                        </a:moveTo>
                        <a:cubicBezTo>
                          <a:pt x="90" y="0"/>
                          <a:pt x="90" y="0"/>
                          <a:pt x="90" y="1"/>
                        </a:cubicBezTo>
                        <a:cubicBezTo>
                          <a:pt x="90" y="3"/>
                          <a:pt x="89" y="4"/>
                          <a:pt x="89" y="6"/>
                        </a:cubicBezTo>
                        <a:cubicBezTo>
                          <a:pt x="89" y="6"/>
                          <a:pt x="89" y="6"/>
                          <a:pt x="89" y="6"/>
                        </a:cubicBezTo>
                        <a:cubicBezTo>
                          <a:pt x="76" y="16"/>
                          <a:pt x="60" y="20"/>
                          <a:pt x="44" y="20"/>
                        </a:cubicBezTo>
                        <a:cubicBezTo>
                          <a:pt x="40" y="20"/>
                          <a:pt x="36" y="19"/>
                          <a:pt x="32" y="19"/>
                        </a:cubicBezTo>
                        <a:cubicBezTo>
                          <a:pt x="23" y="18"/>
                          <a:pt x="13" y="16"/>
                          <a:pt x="6" y="9"/>
                        </a:cubicBezTo>
                        <a:cubicBezTo>
                          <a:pt x="5" y="9"/>
                          <a:pt x="5" y="8"/>
                          <a:pt x="4" y="7"/>
                        </a:cubicBezTo>
                        <a:cubicBezTo>
                          <a:pt x="4" y="6"/>
                          <a:pt x="4" y="6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3" y="3"/>
                        </a:cubicBezTo>
                        <a:cubicBezTo>
                          <a:pt x="3" y="2"/>
                          <a:pt x="2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0" y="5"/>
                          <a:pt x="0" y="6"/>
                        </a:cubicBezTo>
                        <a:cubicBezTo>
                          <a:pt x="0" y="6"/>
                          <a:pt x="1" y="7"/>
                          <a:pt x="1" y="8"/>
                        </a:cubicBezTo>
                        <a:cubicBezTo>
                          <a:pt x="1" y="9"/>
                          <a:pt x="1" y="9"/>
                          <a:pt x="1" y="10"/>
                        </a:cubicBezTo>
                        <a:cubicBezTo>
                          <a:pt x="1" y="13"/>
                          <a:pt x="1" y="16"/>
                          <a:pt x="1" y="19"/>
                        </a:cubicBezTo>
                        <a:cubicBezTo>
                          <a:pt x="2" y="19"/>
                          <a:pt x="2" y="19"/>
                          <a:pt x="2" y="20"/>
                        </a:cubicBezTo>
                        <a:cubicBezTo>
                          <a:pt x="3" y="22"/>
                          <a:pt x="4" y="24"/>
                          <a:pt x="6" y="26"/>
                        </a:cubicBezTo>
                        <a:cubicBezTo>
                          <a:pt x="11" y="31"/>
                          <a:pt x="23" y="36"/>
                          <a:pt x="42" y="36"/>
                        </a:cubicBezTo>
                        <a:cubicBezTo>
                          <a:pt x="49" y="36"/>
                          <a:pt x="60" y="35"/>
                          <a:pt x="70" y="33"/>
                        </a:cubicBezTo>
                        <a:cubicBezTo>
                          <a:pt x="73" y="32"/>
                          <a:pt x="76" y="31"/>
                          <a:pt x="79" y="30"/>
                        </a:cubicBezTo>
                        <a:cubicBezTo>
                          <a:pt x="79" y="30"/>
                          <a:pt x="79" y="30"/>
                          <a:pt x="79" y="30"/>
                        </a:cubicBezTo>
                        <a:cubicBezTo>
                          <a:pt x="80" y="29"/>
                          <a:pt x="80" y="29"/>
                          <a:pt x="80" y="29"/>
                        </a:cubicBezTo>
                        <a:cubicBezTo>
                          <a:pt x="80" y="29"/>
                          <a:pt x="80" y="29"/>
                          <a:pt x="80" y="29"/>
                        </a:cubicBezTo>
                        <a:cubicBezTo>
                          <a:pt x="81" y="29"/>
                          <a:pt x="83" y="28"/>
                          <a:pt x="84" y="27"/>
                        </a:cubicBezTo>
                        <a:cubicBezTo>
                          <a:pt x="85" y="27"/>
                          <a:pt x="85" y="26"/>
                          <a:pt x="86" y="26"/>
                        </a:cubicBezTo>
                        <a:cubicBezTo>
                          <a:pt x="86" y="26"/>
                          <a:pt x="86" y="26"/>
                          <a:pt x="86" y="26"/>
                        </a:cubicBezTo>
                        <a:cubicBezTo>
                          <a:pt x="86" y="26"/>
                          <a:pt x="86" y="26"/>
                          <a:pt x="86" y="26"/>
                        </a:cubicBezTo>
                        <a:cubicBezTo>
                          <a:pt x="89" y="23"/>
                          <a:pt x="91" y="21"/>
                          <a:pt x="92" y="18"/>
                        </a:cubicBezTo>
                        <a:cubicBezTo>
                          <a:pt x="93" y="17"/>
                          <a:pt x="93" y="17"/>
                          <a:pt x="93" y="16"/>
                        </a:cubicBezTo>
                        <a:cubicBezTo>
                          <a:pt x="93" y="16"/>
                          <a:pt x="93" y="15"/>
                          <a:pt x="92" y="15"/>
                        </a:cubicBezTo>
                        <a:cubicBezTo>
                          <a:pt x="93" y="10"/>
                          <a:pt x="93" y="6"/>
                          <a:pt x="93" y="1"/>
                        </a:cubicBezTo>
                        <a:cubicBezTo>
                          <a:pt x="93" y="1"/>
                          <a:pt x="92" y="0"/>
                          <a:pt x="91" y="0"/>
                        </a:cubicBezTo>
                        <a:close/>
                        <a:moveTo>
                          <a:pt x="89" y="10"/>
                        </a:moveTo>
                        <a:cubicBezTo>
                          <a:pt x="89" y="12"/>
                          <a:pt x="89" y="15"/>
                          <a:pt x="89" y="17"/>
                        </a:cubicBez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8" y="19"/>
                          <a:pt x="88" y="20"/>
                          <a:pt x="86" y="21"/>
                        </a:cubicBezTo>
                        <a:cubicBezTo>
                          <a:pt x="86" y="18"/>
                          <a:pt x="86" y="15"/>
                          <a:pt x="86" y="12"/>
                        </a:cubicBezTo>
                        <a:cubicBezTo>
                          <a:pt x="87" y="12"/>
                          <a:pt x="88" y="11"/>
                          <a:pt x="89" y="10"/>
                        </a:cubicBezTo>
                        <a:close/>
                        <a:moveTo>
                          <a:pt x="75" y="28"/>
                        </a:moveTo>
                        <a:cubicBezTo>
                          <a:pt x="75" y="27"/>
                          <a:pt x="75" y="27"/>
                          <a:pt x="75" y="27"/>
                        </a:cubicBezTo>
                        <a:cubicBezTo>
                          <a:pt x="75" y="24"/>
                          <a:pt x="75" y="21"/>
                          <a:pt x="75" y="18"/>
                        </a:cubicBezTo>
                        <a:cubicBezTo>
                          <a:pt x="76" y="17"/>
                          <a:pt x="77" y="17"/>
                          <a:pt x="78" y="16"/>
                        </a:cubicBezTo>
                        <a:cubicBezTo>
                          <a:pt x="78" y="20"/>
                          <a:pt x="78" y="23"/>
                          <a:pt x="78" y="26"/>
                        </a:cubicBezTo>
                        <a:cubicBezTo>
                          <a:pt x="77" y="27"/>
                          <a:pt x="76" y="27"/>
                          <a:pt x="75" y="28"/>
                        </a:cubicBezTo>
                        <a:close/>
                        <a:moveTo>
                          <a:pt x="49" y="23"/>
                        </a:moveTo>
                        <a:cubicBezTo>
                          <a:pt x="49" y="23"/>
                          <a:pt x="49" y="23"/>
                          <a:pt x="49" y="23"/>
                        </a:cubicBezTo>
                        <a:cubicBezTo>
                          <a:pt x="49" y="23"/>
                          <a:pt x="49" y="23"/>
                          <a:pt x="49" y="23"/>
                        </a:cubicBezTo>
                        <a:cubicBezTo>
                          <a:pt x="50" y="23"/>
                          <a:pt x="51" y="23"/>
                          <a:pt x="52" y="23"/>
                        </a:cubicBezTo>
                        <a:cubicBezTo>
                          <a:pt x="53" y="25"/>
                          <a:pt x="53" y="27"/>
                          <a:pt x="53" y="29"/>
                        </a:cubicBezTo>
                        <a:cubicBezTo>
                          <a:pt x="53" y="30"/>
                          <a:pt x="53" y="31"/>
                          <a:pt x="53" y="32"/>
                        </a:cubicBezTo>
                        <a:cubicBezTo>
                          <a:pt x="52" y="33"/>
                          <a:pt x="51" y="33"/>
                          <a:pt x="50" y="33"/>
                        </a:cubicBezTo>
                        <a:cubicBezTo>
                          <a:pt x="49" y="30"/>
                          <a:pt x="49" y="26"/>
                          <a:pt x="49" y="23"/>
                        </a:cubicBezTo>
                        <a:close/>
                        <a:moveTo>
                          <a:pt x="54" y="30"/>
                        </a:moveTo>
                        <a:cubicBezTo>
                          <a:pt x="54" y="30"/>
                          <a:pt x="54" y="29"/>
                          <a:pt x="54" y="29"/>
                        </a:cubicBezTo>
                        <a:cubicBezTo>
                          <a:pt x="54" y="27"/>
                          <a:pt x="54" y="25"/>
                          <a:pt x="54" y="22"/>
                        </a:cubicBezTo>
                        <a:cubicBezTo>
                          <a:pt x="55" y="22"/>
                          <a:pt x="55" y="22"/>
                          <a:pt x="55" y="22"/>
                        </a:cubicBezTo>
                        <a:cubicBezTo>
                          <a:pt x="55" y="26"/>
                          <a:pt x="55" y="29"/>
                          <a:pt x="55" y="32"/>
                        </a:cubicBezTo>
                        <a:cubicBezTo>
                          <a:pt x="55" y="32"/>
                          <a:pt x="55" y="32"/>
                          <a:pt x="54" y="32"/>
                        </a:cubicBezTo>
                        <a:cubicBezTo>
                          <a:pt x="55" y="32"/>
                          <a:pt x="55" y="31"/>
                          <a:pt x="55" y="31"/>
                        </a:cubicBezTo>
                        <a:cubicBezTo>
                          <a:pt x="55" y="31"/>
                          <a:pt x="55" y="31"/>
                          <a:pt x="54" y="30"/>
                        </a:cubicBezTo>
                        <a:close/>
                        <a:moveTo>
                          <a:pt x="57" y="32"/>
                        </a:moveTo>
                        <a:cubicBezTo>
                          <a:pt x="57" y="29"/>
                          <a:pt x="57" y="25"/>
                          <a:pt x="57" y="22"/>
                        </a:cubicBezTo>
                        <a:cubicBezTo>
                          <a:pt x="57" y="22"/>
                          <a:pt x="58" y="22"/>
                          <a:pt x="58" y="22"/>
                        </a:cubicBezTo>
                        <a:cubicBezTo>
                          <a:pt x="58" y="25"/>
                          <a:pt x="58" y="28"/>
                          <a:pt x="59" y="32"/>
                        </a:cubicBezTo>
                        <a:cubicBezTo>
                          <a:pt x="58" y="32"/>
                          <a:pt x="58" y="32"/>
                          <a:pt x="57" y="32"/>
                        </a:cubicBezTo>
                        <a:close/>
                        <a:moveTo>
                          <a:pt x="60" y="22"/>
                        </a:moveTo>
                        <a:cubicBezTo>
                          <a:pt x="61" y="21"/>
                          <a:pt x="62" y="21"/>
                          <a:pt x="63" y="21"/>
                        </a:cubicBezTo>
                        <a:cubicBezTo>
                          <a:pt x="63" y="24"/>
                          <a:pt x="63" y="27"/>
                          <a:pt x="63" y="30"/>
                        </a:cubicBezTo>
                        <a:cubicBezTo>
                          <a:pt x="63" y="30"/>
                          <a:pt x="63" y="30"/>
                          <a:pt x="63" y="30"/>
                        </a:cubicBezTo>
                        <a:cubicBezTo>
                          <a:pt x="63" y="31"/>
                          <a:pt x="63" y="31"/>
                          <a:pt x="63" y="31"/>
                        </a:cubicBezTo>
                        <a:cubicBezTo>
                          <a:pt x="62" y="31"/>
                          <a:pt x="61" y="31"/>
                          <a:pt x="60" y="31"/>
                        </a:cubicBezTo>
                        <a:cubicBezTo>
                          <a:pt x="60" y="28"/>
                          <a:pt x="60" y="25"/>
                          <a:pt x="60" y="22"/>
                        </a:cubicBezTo>
                        <a:close/>
                        <a:moveTo>
                          <a:pt x="65" y="30"/>
                        </a:moveTo>
                        <a:cubicBezTo>
                          <a:pt x="65" y="27"/>
                          <a:pt x="65" y="24"/>
                          <a:pt x="65" y="21"/>
                        </a:cubicBezTo>
                        <a:cubicBezTo>
                          <a:pt x="65" y="21"/>
                          <a:pt x="65" y="21"/>
                          <a:pt x="65" y="21"/>
                        </a:cubicBezTo>
                        <a:cubicBezTo>
                          <a:pt x="66" y="21"/>
                          <a:pt x="67" y="20"/>
                          <a:pt x="68" y="20"/>
                        </a:cubicBezTo>
                        <a:cubicBezTo>
                          <a:pt x="67" y="22"/>
                          <a:pt x="67" y="24"/>
                          <a:pt x="67" y="25"/>
                        </a:cubicBezTo>
                        <a:cubicBezTo>
                          <a:pt x="67" y="27"/>
                          <a:pt x="67" y="28"/>
                          <a:pt x="68" y="30"/>
                        </a:cubicBezTo>
                        <a:cubicBezTo>
                          <a:pt x="67" y="30"/>
                          <a:pt x="66" y="30"/>
                          <a:pt x="65" y="30"/>
                        </a:cubicBezTo>
                        <a:cubicBezTo>
                          <a:pt x="65" y="30"/>
                          <a:pt x="65" y="30"/>
                          <a:pt x="65" y="30"/>
                        </a:cubicBezTo>
                        <a:close/>
                        <a:moveTo>
                          <a:pt x="47" y="23"/>
                        </a:move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7" y="26"/>
                          <a:pt x="48" y="30"/>
                          <a:pt x="48" y="33"/>
                        </a:cubicBezTo>
                        <a:cubicBezTo>
                          <a:pt x="46" y="33"/>
                          <a:pt x="44" y="33"/>
                          <a:pt x="43" y="33"/>
                        </a:cubicBezTo>
                        <a:cubicBezTo>
                          <a:pt x="43" y="32"/>
                          <a:pt x="43" y="31"/>
                          <a:pt x="43" y="30"/>
                        </a:cubicBezTo>
                        <a:cubicBezTo>
                          <a:pt x="43" y="28"/>
                          <a:pt x="43" y="25"/>
                          <a:pt x="43" y="23"/>
                        </a:cubicBezTo>
                        <a:cubicBezTo>
                          <a:pt x="43" y="23"/>
                          <a:pt x="44" y="23"/>
                          <a:pt x="44" y="23"/>
                        </a:cubicBezTo>
                        <a:cubicBezTo>
                          <a:pt x="45" y="23"/>
                          <a:pt x="46" y="23"/>
                          <a:pt x="47" y="23"/>
                        </a:cubicBezTo>
                        <a:close/>
                        <a:moveTo>
                          <a:pt x="41" y="33"/>
                        </a:moveTo>
                        <a:cubicBezTo>
                          <a:pt x="39" y="33"/>
                          <a:pt x="37" y="33"/>
                          <a:pt x="36" y="33"/>
                        </a:cubicBezTo>
                        <a:cubicBezTo>
                          <a:pt x="36" y="33"/>
                          <a:pt x="36" y="33"/>
                          <a:pt x="36" y="33"/>
                        </a:cubicBezTo>
                        <a:cubicBezTo>
                          <a:pt x="36" y="29"/>
                          <a:pt x="35" y="26"/>
                          <a:pt x="35" y="23"/>
                        </a:cubicBezTo>
                        <a:cubicBezTo>
                          <a:pt x="37" y="23"/>
                          <a:pt x="39" y="23"/>
                          <a:pt x="41" y="23"/>
                        </a:cubicBezTo>
                        <a:cubicBezTo>
                          <a:pt x="41" y="25"/>
                          <a:pt x="41" y="28"/>
                          <a:pt x="41" y="30"/>
                        </a:cubicBezTo>
                        <a:cubicBezTo>
                          <a:pt x="41" y="31"/>
                          <a:pt x="41" y="32"/>
                          <a:pt x="41" y="33"/>
                        </a:cubicBezTo>
                        <a:close/>
                        <a:moveTo>
                          <a:pt x="34" y="22"/>
                        </a:moveTo>
                        <a:cubicBezTo>
                          <a:pt x="34" y="26"/>
                          <a:pt x="34" y="29"/>
                          <a:pt x="34" y="33"/>
                        </a:cubicBezTo>
                        <a:cubicBezTo>
                          <a:pt x="34" y="33"/>
                          <a:pt x="34" y="33"/>
                          <a:pt x="34" y="33"/>
                        </a:cubicBezTo>
                        <a:cubicBezTo>
                          <a:pt x="32" y="33"/>
                          <a:pt x="30" y="32"/>
                          <a:pt x="28" y="32"/>
                        </a:cubicBezTo>
                        <a:cubicBezTo>
                          <a:pt x="28" y="31"/>
                          <a:pt x="28" y="30"/>
                          <a:pt x="28" y="29"/>
                        </a:cubicBezTo>
                        <a:cubicBezTo>
                          <a:pt x="28" y="26"/>
                          <a:pt x="28" y="24"/>
                          <a:pt x="28" y="22"/>
                        </a:cubicBezTo>
                        <a:cubicBezTo>
                          <a:pt x="30" y="22"/>
                          <a:pt x="31" y="22"/>
                          <a:pt x="32" y="22"/>
                        </a:cubicBezTo>
                        <a:cubicBezTo>
                          <a:pt x="33" y="22"/>
                          <a:pt x="33" y="22"/>
                          <a:pt x="34" y="22"/>
                        </a:cubicBezTo>
                        <a:close/>
                        <a:moveTo>
                          <a:pt x="4" y="15"/>
                        </a:moveTo>
                        <a:cubicBezTo>
                          <a:pt x="4" y="14"/>
                          <a:pt x="4" y="13"/>
                          <a:pt x="4" y="12"/>
                        </a:cubicBezTo>
                        <a:cubicBezTo>
                          <a:pt x="4" y="12"/>
                          <a:pt x="4" y="12"/>
                          <a:pt x="5" y="13"/>
                        </a:cubicBezTo>
                        <a:cubicBezTo>
                          <a:pt x="5" y="13"/>
                          <a:pt x="5" y="14"/>
                          <a:pt x="5" y="15"/>
                        </a:cubicBezTo>
                        <a:cubicBezTo>
                          <a:pt x="5" y="15"/>
                          <a:pt x="4" y="15"/>
                          <a:pt x="4" y="15"/>
                        </a:cubicBezTo>
                        <a:close/>
                        <a:moveTo>
                          <a:pt x="6" y="21"/>
                        </a:moveTo>
                        <a:cubicBezTo>
                          <a:pt x="6" y="19"/>
                          <a:pt x="6" y="16"/>
                          <a:pt x="6" y="14"/>
                        </a:cubicBezTo>
                        <a:cubicBezTo>
                          <a:pt x="7" y="14"/>
                          <a:pt x="7" y="14"/>
                          <a:pt x="7" y="15"/>
                        </a:cubicBezTo>
                        <a:cubicBezTo>
                          <a:pt x="7" y="17"/>
                          <a:pt x="8" y="20"/>
                          <a:pt x="8" y="23"/>
                        </a:cubicBezTo>
                        <a:cubicBezTo>
                          <a:pt x="7" y="22"/>
                          <a:pt x="7" y="22"/>
                          <a:pt x="6" y="21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lose/>
                        <a:moveTo>
                          <a:pt x="9" y="16"/>
                        </a:moveTo>
                        <a:cubicBezTo>
                          <a:pt x="10" y="16"/>
                          <a:pt x="11" y="17"/>
                          <a:pt x="11" y="17"/>
                        </a:cubicBezTo>
                        <a:cubicBezTo>
                          <a:pt x="11" y="20"/>
                          <a:pt x="11" y="23"/>
                          <a:pt x="11" y="26"/>
                        </a:cubicBezTo>
                        <a:cubicBezTo>
                          <a:pt x="11" y="25"/>
                          <a:pt x="10" y="25"/>
                          <a:pt x="10" y="24"/>
                        </a:cubicBezTo>
                        <a:cubicBezTo>
                          <a:pt x="9" y="22"/>
                          <a:pt x="9" y="19"/>
                          <a:pt x="9" y="16"/>
                        </a:cubicBezTo>
                        <a:close/>
                        <a:moveTo>
                          <a:pt x="13" y="18"/>
                        </a:moveTo>
                        <a:cubicBezTo>
                          <a:pt x="15" y="19"/>
                          <a:pt x="17" y="19"/>
                          <a:pt x="19" y="20"/>
                        </a:cubicBezTo>
                        <a:cubicBezTo>
                          <a:pt x="19" y="22"/>
                          <a:pt x="19" y="24"/>
                          <a:pt x="19" y="26"/>
                        </a:cubicBezTo>
                        <a:cubicBezTo>
                          <a:pt x="19" y="27"/>
                          <a:pt x="19" y="28"/>
                          <a:pt x="19" y="30"/>
                        </a:cubicBezTo>
                        <a:cubicBezTo>
                          <a:pt x="17" y="29"/>
                          <a:pt x="15" y="28"/>
                          <a:pt x="13" y="27"/>
                        </a:cubicBezTo>
                        <a:cubicBezTo>
                          <a:pt x="13" y="24"/>
                          <a:pt x="13" y="21"/>
                          <a:pt x="13" y="18"/>
                        </a:cubicBezTo>
                        <a:close/>
                        <a:moveTo>
                          <a:pt x="21" y="26"/>
                        </a:moveTo>
                        <a:cubicBezTo>
                          <a:pt x="21" y="24"/>
                          <a:pt x="21" y="22"/>
                          <a:pt x="21" y="21"/>
                        </a:cubicBezTo>
                        <a:cubicBezTo>
                          <a:pt x="23" y="21"/>
                          <a:pt x="25" y="21"/>
                          <a:pt x="27" y="22"/>
                        </a:cubicBezTo>
                        <a:cubicBezTo>
                          <a:pt x="27" y="24"/>
                          <a:pt x="27" y="26"/>
                          <a:pt x="27" y="29"/>
                        </a:cubicBezTo>
                        <a:cubicBezTo>
                          <a:pt x="27" y="30"/>
                          <a:pt x="27" y="31"/>
                          <a:pt x="27" y="32"/>
                        </a:cubicBezTo>
                        <a:cubicBezTo>
                          <a:pt x="25" y="31"/>
                          <a:pt x="23" y="31"/>
                          <a:pt x="21" y="30"/>
                        </a:cubicBezTo>
                        <a:cubicBezTo>
                          <a:pt x="21" y="29"/>
                          <a:pt x="21" y="27"/>
                          <a:pt x="21" y="26"/>
                        </a:cubicBezTo>
                        <a:close/>
                        <a:moveTo>
                          <a:pt x="69" y="29"/>
                        </a:moveTo>
                        <a:cubicBezTo>
                          <a:pt x="69" y="28"/>
                          <a:pt x="69" y="27"/>
                          <a:pt x="69" y="25"/>
                        </a:cubicBezTo>
                        <a:cubicBezTo>
                          <a:pt x="69" y="23"/>
                          <a:pt x="69" y="21"/>
                          <a:pt x="69" y="20"/>
                        </a:cubicBezTo>
                        <a:cubicBezTo>
                          <a:pt x="71" y="19"/>
                          <a:pt x="72" y="19"/>
                          <a:pt x="73" y="18"/>
                        </a:cubicBezTo>
                        <a:cubicBezTo>
                          <a:pt x="73" y="21"/>
                          <a:pt x="73" y="24"/>
                          <a:pt x="73" y="27"/>
                        </a:cubicBezTo>
                        <a:cubicBezTo>
                          <a:pt x="73" y="28"/>
                          <a:pt x="73" y="28"/>
                          <a:pt x="73" y="28"/>
                        </a:cubicBezTo>
                        <a:cubicBezTo>
                          <a:pt x="72" y="29"/>
                          <a:pt x="71" y="29"/>
                          <a:pt x="69" y="29"/>
                        </a:cubicBezTo>
                        <a:close/>
                        <a:moveTo>
                          <a:pt x="82" y="24"/>
                        </a:moveTo>
                        <a:cubicBezTo>
                          <a:pt x="82" y="25"/>
                          <a:pt x="81" y="25"/>
                          <a:pt x="80" y="26"/>
                        </a:cubicBezTo>
                        <a:cubicBezTo>
                          <a:pt x="80" y="22"/>
                          <a:pt x="79" y="19"/>
                          <a:pt x="79" y="16"/>
                        </a:cubicBezTo>
                        <a:cubicBezTo>
                          <a:pt x="81" y="15"/>
                          <a:pt x="83" y="14"/>
                          <a:pt x="84" y="13"/>
                        </a:cubicBezTo>
                        <a:cubicBezTo>
                          <a:pt x="84" y="16"/>
                          <a:pt x="84" y="19"/>
                          <a:pt x="85" y="23"/>
                        </a:cubicBezTo>
                        <a:cubicBezTo>
                          <a:pt x="84" y="23"/>
                          <a:pt x="83" y="24"/>
                          <a:pt x="82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9" name="Freeform 215"/>
                  <p:cNvSpPr>
                    <a:spLocks noEditPoints="1"/>
                  </p:cNvSpPr>
                  <p:nvPr/>
                </p:nvSpPr>
                <p:spPr bwMode="auto">
                  <a:xfrm>
                    <a:off x="3009" y="2747"/>
                    <a:ext cx="220" cy="85"/>
                  </a:xfrm>
                  <a:custGeom>
                    <a:avLst/>
                    <a:gdLst>
                      <a:gd name="T0" fmla="*/ 6 w 93"/>
                      <a:gd name="T1" fmla="*/ 25 h 36"/>
                      <a:gd name="T2" fmla="*/ 79 w 93"/>
                      <a:gd name="T3" fmla="*/ 30 h 36"/>
                      <a:gd name="T4" fmla="*/ 80 w 93"/>
                      <a:gd name="T5" fmla="*/ 29 h 36"/>
                      <a:gd name="T6" fmla="*/ 86 w 93"/>
                      <a:gd name="T7" fmla="*/ 26 h 36"/>
                      <a:gd name="T8" fmla="*/ 93 w 93"/>
                      <a:gd name="T9" fmla="*/ 16 h 36"/>
                      <a:gd name="T10" fmla="*/ 91 w 93"/>
                      <a:gd name="T11" fmla="*/ 0 h 36"/>
                      <a:gd name="T12" fmla="*/ 89 w 93"/>
                      <a:gd name="T13" fmla="*/ 6 h 36"/>
                      <a:gd name="T14" fmla="*/ 32 w 93"/>
                      <a:gd name="T15" fmla="*/ 19 h 36"/>
                      <a:gd name="T16" fmla="*/ 4 w 93"/>
                      <a:gd name="T17" fmla="*/ 5 h 36"/>
                      <a:gd name="T18" fmla="*/ 1 w 93"/>
                      <a:gd name="T19" fmla="*/ 3 h 36"/>
                      <a:gd name="T20" fmla="*/ 1 w 93"/>
                      <a:gd name="T21" fmla="*/ 10 h 36"/>
                      <a:gd name="T22" fmla="*/ 21 w 93"/>
                      <a:gd name="T23" fmla="*/ 20 h 36"/>
                      <a:gd name="T24" fmla="*/ 27 w 93"/>
                      <a:gd name="T25" fmla="*/ 32 h 36"/>
                      <a:gd name="T26" fmla="*/ 19 w 93"/>
                      <a:gd name="T27" fmla="*/ 30 h 36"/>
                      <a:gd name="T28" fmla="*/ 19 w 93"/>
                      <a:gd name="T29" fmla="*/ 20 h 36"/>
                      <a:gd name="T30" fmla="*/ 11 w 93"/>
                      <a:gd name="T31" fmla="*/ 26 h 36"/>
                      <a:gd name="T32" fmla="*/ 11 w 93"/>
                      <a:gd name="T33" fmla="*/ 17 h 36"/>
                      <a:gd name="T34" fmla="*/ 6 w 93"/>
                      <a:gd name="T35" fmla="*/ 21 h 36"/>
                      <a:gd name="T36" fmla="*/ 7 w 93"/>
                      <a:gd name="T37" fmla="*/ 15 h 36"/>
                      <a:gd name="T38" fmla="*/ 4 w 93"/>
                      <a:gd name="T39" fmla="*/ 15 h 36"/>
                      <a:gd name="T40" fmla="*/ 5 w 93"/>
                      <a:gd name="T41" fmla="*/ 15 h 36"/>
                      <a:gd name="T42" fmla="*/ 36 w 93"/>
                      <a:gd name="T43" fmla="*/ 33 h 36"/>
                      <a:gd name="T44" fmla="*/ 41 w 93"/>
                      <a:gd name="T45" fmla="*/ 30 h 36"/>
                      <a:gd name="T46" fmla="*/ 49 w 93"/>
                      <a:gd name="T47" fmla="*/ 23 h 36"/>
                      <a:gd name="T48" fmla="*/ 53 w 93"/>
                      <a:gd name="T49" fmla="*/ 29 h 36"/>
                      <a:gd name="T50" fmla="*/ 49 w 93"/>
                      <a:gd name="T51" fmla="*/ 23 h 36"/>
                      <a:gd name="T52" fmla="*/ 65 w 93"/>
                      <a:gd name="T53" fmla="*/ 21 h 36"/>
                      <a:gd name="T54" fmla="*/ 68 w 93"/>
                      <a:gd name="T55" fmla="*/ 30 h 36"/>
                      <a:gd name="T56" fmla="*/ 63 w 93"/>
                      <a:gd name="T57" fmla="*/ 30 h 36"/>
                      <a:gd name="T58" fmla="*/ 60 w 93"/>
                      <a:gd name="T59" fmla="*/ 22 h 36"/>
                      <a:gd name="T60" fmla="*/ 59 w 93"/>
                      <a:gd name="T61" fmla="*/ 32 h 36"/>
                      <a:gd name="T62" fmla="*/ 58 w 93"/>
                      <a:gd name="T63" fmla="*/ 22 h 36"/>
                      <a:gd name="T64" fmla="*/ 54 w 93"/>
                      <a:gd name="T65" fmla="*/ 32 h 36"/>
                      <a:gd name="T66" fmla="*/ 54 w 93"/>
                      <a:gd name="T67" fmla="*/ 29 h 36"/>
                      <a:gd name="T68" fmla="*/ 55 w 93"/>
                      <a:gd name="T69" fmla="*/ 32 h 36"/>
                      <a:gd name="T70" fmla="*/ 69 w 93"/>
                      <a:gd name="T71" fmla="*/ 20 h 36"/>
                      <a:gd name="T72" fmla="*/ 73 w 93"/>
                      <a:gd name="T73" fmla="*/ 28 h 36"/>
                      <a:gd name="T74" fmla="*/ 78 w 93"/>
                      <a:gd name="T75" fmla="*/ 26 h 36"/>
                      <a:gd name="T76" fmla="*/ 75 w 93"/>
                      <a:gd name="T77" fmla="*/ 18 h 36"/>
                      <a:gd name="T78" fmla="*/ 80 w 93"/>
                      <a:gd name="T79" fmla="*/ 25 h 36"/>
                      <a:gd name="T80" fmla="*/ 85 w 93"/>
                      <a:gd name="T81" fmla="*/ 23 h 36"/>
                      <a:gd name="T82" fmla="*/ 89 w 93"/>
                      <a:gd name="T83" fmla="*/ 17 h 36"/>
                      <a:gd name="T84" fmla="*/ 86 w 93"/>
                      <a:gd name="T85" fmla="*/ 12 h 36"/>
                      <a:gd name="T86" fmla="*/ 47 w 93"/>
                      <a:gd name="T87" fmla="*/ 23 h 36"/>
                      <a:gd name="T88" fmla="*/ 43 w 93"/>
                      <a:gd name="T89" fmla="*/ 33 h 36"/>
                      <a:gd name="T90" fmla="*/ 44 w 93"/>
                      <a:gd name="T91" fmla="*/ 23 h 36"/>
                      <a:gd name="T92" fmla="*/ 34 w 93"/>
                      <a:gd name="T93" fmla="*/ 33 h 36"/>
                      <a:gd name="T94" fmla="*/ 28 w 93"/>
                      <a:gd name="T95" fmla="*/ 29 h 36"/>
                      <a:gd name="T96" fmla="*/ 34 w 93"/>
                      <a:gd name="T97" fmla="*/ 22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3" h="36">
                        <a:moveTo>
                          <a:pt x="1" y="19"/>
                        </a:moveTo>
                        <a:cubicBezTo>
                          <a:pt x="2" y="19"/>
                          <a:pt x="2" y="19"/>
                          <a:pt x="2" y="20"/>
                        </a:cubicBezTo>
                        <a:cubicBezTo>
                          <a:pt x="3" y="22"/>
                          <a:pt x="4" y="24"/>
                          <a:pt x="6" y="25"/>
                        </a:cubicBezTo>
                        <a:cubicBezTo>
                          <a:pt x="11" y="31"/>
                          <a:pt x="23" y="36"/>
                          <a:pt x="42" y="36"/>
                        </a:cubicBezTo>
                        <a:cubicBezTo>
                          <a:pt x="49" y="36"/>
                          <a:pt x="60" y="35"/>
                          <a:pt x="70" y="33"/>
                        </a:cubicBezTo>
                        <a:cubicBezTo>
                          <a:pt x="73" y="32"/>
                          <a:pt x="76" y="31"/>
                          <a:pt x="79" y="30"/>
                        </a:cubicBezTo>
                        <a:cubicBezTo>
                          <a:pt x="79" y="30"/>
                          <a:pt x="79" y="30"/>
                          <a:pt x="79" y="30"/>
                        </a:cubicBezTo>
                        <a:cubicBezTo>
                          <a:pt x="80" y="29"/>
                          <a:pt x="80" y="29"/>
                          <a:pt x="80" y="29"/>
                        </a:cubicBezTo>
                        <a:cubicBezTo>
                          <a:pt x="80" y="29"/>
                          <a:pt x="80" y="29"/>
                          <a:pt x="80" y="29"/>
                        </a:cubicBezTo>
                        <a:cubicBezTo>
                          <a:pt x="81" y="28"/>
                          <a:pt x="83" y="28"/>
                          <a:pt x="84" y="27"/>
                        </a:cubicBezTo>
                        <a:cubicBezTo>
                          <a:pt x="85" y="27"/>
                          <a:pt x="85" y="26"/>
                          <a:pt x="86" y="26"/>
                        </a:cubicBezTo>
                        <a:cubicBezTo>
                          <a:pt x="86" y="26"/>
                          <a:pt x="86" y="26"/>
                          <a:pt x="86" y="26"/>
                        </a:cubicBezTo>
                        <a:cubicBezTo>
                          <a:pt x="86" y="26"/>
                          <a:pt x="86" y="26"/>
                          <a:pt x="86" y="25"/>
                        </a:cubicBezTo>
                        <a:cubicBezTo>
                          <a:pt x="89" y="23"/>
                          <a:pt x="91" y="21"/>
                          <a:pt x="92" y="18"/>
                        </a:cubicBezTo>
                        <a:cubicBezTo>
                          <a:pt x="93" y="17"/>
                          <a:pt x="93" y="17"/>
                          <a:pt x="93" y="16"/>
                        </a:cubicBezTo>
                        <a:cubicBezTo>
                          <a:pt x="93" y="16"/>
                          <a:pt x="93" y="15"/>
                          <a:pt x="92" y="15"/>
                        </a:cubicBezTo>
                        <a:cubicBezTo>
                          <a:pt x="93" y="10"/>
                          <a:pt x="93" y="6"/>
                          <a:pt x="93" y="1"/>
                        </a:cubicBezTo>
                        <a:cubicBezTo>
                          <a:pt x="93" y="0"/>
                          <a:pt x="92" y="0"/>
                          <a:pt x="91" y="0"/>
                        </a:cubicBezTo>
                        <a:cubicBezTo>
                          <a:pt x="90" y="0"/>
                          <a:pt x="90" y="0"/>
                          <a:pt x="90" y="1"/>
                        </a:cubicBezTo>
                        <a:cubicBezTo>
                          <a:pt x="90" y="1"/>
                          <a:pt x="90" y="1"/>
                          <a:pt x="90" y="1"/>
                        </a:cubicBezTo>
                        <a:cubicBezTo>
                          <a:pt x="90" y="3"/>
                          <a:pt x="89" y="4"/>
                          <a:pt x="89" y="6"/>
                        </a:cubicBezTo>
                        <a:cubicBezTo>
                          <a:pt x="89" y="6"/>
                          <a:pt x="89" y="6"/>
                          <a:pt x="89" y="6"/>
                        </a:cubicBezTo>
                        <a:cubicBezTo>
                          <a:pt x="76" y="16"/>
                          <a:pt x="60" y="20"/>
                          <a:pt x="44" y="20"/>
                        </a:cubicBezTo>
                        <a:cubicBezTo>
                          <a:pt x="40" y="20"/>
                          <a:pt x="36" y="19"/>
                          <a:pt x="32" y="19"/>
                        </a:cubicBezTo>
                        <a:cubicBezTo>
                          <a:pt x="23" y="18"/>
                          <a:pt x="13" y="16"/>
                          <a:pt x="6" y="9"/>
                        </a:cubicBezTo>
                        <a:cubicBezTo>
                          <a:pt x="5" y="9"/>
                          <a:pt x="5" y="8"/>
                          <a:pt x="4" y="7"/>
                        </a:cubicBezTo>
                        <a:cubicBezTo>
                          <a:pt x="4" y="6"/>
                          <a:pt x="4" y="6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3" y="3"/>
                        </a:cubicBezTo>
                        <a:cubicBezTo>
                          <a:pt x="3" y="2"/>
                          <a:pt x="2" y="2"/>
                          <a:pt x="1" y="3"/>
                        </a:cubicBezTo>
                        <a:cubicBezTo>
                          <a:pt x="1" y="4"/>
                          <a:pt x="0" y="5"/>
                          <a:pt x="0" y="6"/>
                        </a:cubicBezTo>
                        <a:cubicBezTo>
                          <a:pt x="0" y="6"/>
                          <a:pt x="1" y="7"/>
                          <a:pt x="1" y="8"/>
                        </a:cubicBezTo>
                        <a:cubicBezTo>
                          <a:pt x="1" y="8"/>
                          <a:pt x="1" y="9"/>
                          <a:pt x="1" y="10"/>
                        </a:cubicBezTo>
                        <a:cubicBezTo>
                          <a:pt x="1" y="13"/>
                          <a:pt x="1" y="16"/>
                          <a:pt x="1" y="19"/>
                        </a:cubicBezTo>
                        <a:close/>
                        <a:moveTo>
                          <a:pt x="21" y="26"/>
                        </a:moveTo>
                        <a:cubicBezTo>
                          <a:pt x="21" y="24"/>
                          <a:pt x="21" y="22"/>
                          <a:pt x="21" y="20"/>
                        </a:cubicBezTo>
                        <a:cubicBezTo>
                          <a:pt x="23" y="21"/>
                          <a:pt x="25" y="21"/>
                          <a:pt x="27" y="22"/>
                        </a:cubicBezTo>
                        <a:cubicBezTo>
                          <a:pt x="27" y="24"/>
                          <a:pt x="27" y="26"/>
                          <a:pt x="27" y="29"/>
                        </a:cubicBezTo>
                        <a:cubicBezTo>
                          <a:pt x="27" y="30"/>
                          <a:pt x="27" y="31"/>
                          <a:pt x="27" y="32"/>
                        </a:cubicBezTo>
                        <a:cubicBezTo>
                          <a:pt x="25" y="31"/>
                          <a:pt x="23" y="31"/>
                          <a:pt x="21" y="30"/>
                        </a:cubicBezTo>
                        <a:cubicBezTo>
                          <a:pt x="21" y="29"/>
                          <a:pt x="21" y="27"/>
                          <a:pt x="21" y="26"/>
                        </a:cubicBezTo>
                        <a:close/>
                        <a:moveTo>
                          <a:pt x="19" y="30"/>
                        </a:moveTo>
                        <a:cubicBezTo>
                          <a:pt x="17" y="29"/>
                          <a:pt x="15" y="28"/>
                          <a:pt x="13" y="27"/>
                        </a:cubicBezTo>
                        <a:cubicBezTo>
                          <a:pt x="13" y="24"/>
                          <a:pt x="13" y="21"/>
                          <a:pt x="13" y="18"/>
                        </a:cubicBezTo>
                        <a:cubicBezTo>
                          <a:pt x="15" y="19"/>
                          <a:pt x="17" y="19"/>
                          <a:pt x="19" y="20"/>
                        </a:cubicBezTo>
                        <a:cubicBezTo>
                          <a:pt x="19" y="22"/>
                          <a:pt x="19" y="24"/>
                          <a:pt x="19" y="26"/>
                        </a:cubicBezTo>
                        <a:cubicBezTo>
                          <a:pt x="19" y="27"/>
                          <a:pt x="19" y="28"/>
                          <a:pt x="19" y="30"/>
                        </a:cubicBezTo>
                        <a:close/>
                        <a:moveTo>
                          <a:pt x="11" y="26"/>
                        </a:moveTo>
                        <a:cubicBezTo>
                          <a:pt x="11" y="25"/>
                          <a:pt x="10" y="25"/>
                          <a:pt x="10" y="24"/>
                        </a:cubicBezTo>
                        <a:cubicBezTo>
                          <a:pt x="9" y="22"/>
                          <a:pt x="9" y="19"/>
                          <a:pt x="9" y="16"/>
                        </a:cubicBezTo>
                        <a:cubicBezTo>
                          <a:pt x="10" y="16"/>
                          <a:pt x="11" y="17"/>
                          <a:pt x="11" y="17"/>
                        </a:cubicBezTo>
                        <a:cubicBezTo>
                          <a:pt x="11" y="20"/>
                          <a:pt x="11" y="23"/>
                          <a:pt x="11" y="26"/>
                        </a:cubicBezTo>
                        <a:close/>
                        <a:moveTo>
                          <a:pt x="8" y="23"/>
                        </a:moveTo>
                        <a:cubicBezTo>
                          <a:pt x="7" y="22"/>
                          <a:pt x="7" y="21"/>
                          <a:pt x="6" y="21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ubicBezTo>
                          <a:pt x="6" y="19"/>
                          <a:pt x="6" y="16"/>
                          <a:pt x="6" y="14"/>
                        </a:cubicBezTo>
                        <a:cubicBezTo>
                          <a:pt x="7" y="14"/>
                          <a:pt x="7" y="14"/>
                          <a:pt x="7" y="15"/>
                        </a:cubicBezTo>
                        <a:cubicBezTo>
                          <a:pt x="7" y="17"/>
                          <a:pt x="8" y="20"/>
                          <a:pt x="8" y="23"/>
                        </a:cubicBezTo>
                        <a:close/>
                        <a:moveTo>
                          <a:pt x="5" y="15"/>
                        </a:moveTo>
                        <a:cubicBezTo>
                          <a:pt x="5" y="15"/>
                          <a:pt x="4" y="15"/>
                          <a:pt x="4" y="15"/>
                        </a:cubicBezTo>
                        <a:cubicBezTo>
                          <a:pt x="4" y="14"/>
                          <a:pt x="4" y="13"/>
                          <a:pt x="4" y="12"/>
                        </a:cubicBezTo>
                        <a:cubicBezTo>
                          <a:pt x="4" y="12"/>
                          <a:pt x="4" y="12"/>
                          <a:pt x="5" y="13"/>
                        </a:cubicBezTo>
                        <a:cubicBezTo>
                          <a:pt x="5" y="13"/>
                          <a:pt x="5" y="14"/>
                          <a:pt x="5" y="15"/>
                        </a:cubicBezTo>
                        <a:close/>
                        <a:moveTo>
                          <a:pt x="41" y="33"/>
                        </a:moveTo>
                        <a:cubicBezTo>
                          <a:pt x="39" y="33"/>
                          <a:pt x="37" y="33"/>
                          <a:pt x="36" y="33"/>
                        </a:cubicBezTo>
                        <a:cubicBezTo>
                          <a:pt x="36" y="33"/>
                          <a:pt x="36" y="33"/>
                          <a:pt x="36" y="33"/>
                        </a:cubicBezTo>
                        <a:cubicBezTo>
                          <a:pt x="36" y="29"/>
                          <a:pt x="35" y="26"/>
                          <a:pt x="35" y="23"/>
                        </a:cubicBezTo>
                        <a:cubicBezTo>
                          <a:pt x="37" y="23"/>
                          <a:pt x="39" y="23"/>
                          <a:pt x="41" y="23"/>
                        </a:cubicBezTo>
                        <a:cubicBezTo>
                          <a:pt x="41" y="25"/>
                          <a:pt x="41" y="27"/>
                          <a:pt x="41" y="30"/>
                        </a:cubicBezTo>
                        <a:cubicBezTo>
                          <a:pt x="41" y="31"/>
                          <a:pt x="41" y="32"/>
                          <a:pt x="41" y="33"/>
                        </a:cubicBezTo>
                        <a:close/>
                        <a:moveTo>
                          <a:pt x="49" y="23"/>
                        </a:moveTo>
                        <a:cubicBezTo>
                          <a:pt x="49" y="23"/>
                          <a:pt x="49" y="23"/>
                          <a:pt x="49" y="23"/>
                        </a:cubicBezTo>
                        <a:cubicBezTo>
                          <a:pt x="49" y="23"/>
                          <a:pt x="49" y="23"/>
                          <a:pt x="49" y="23"/>
                        </a:cubicBezTo>
                        <a:cubicBezTo>
                          <a:pt x="50" y="23"/>
                          <a:pt x="51" y="23"/>
                          <a:pt x="52" y="22"/>
                        </a:cubicBezTo>
                        <a:cubicBezTo>
                          <a:pt x="53" y="25"/>
                          <a:pt x="53" y="27"/>
                          <a:pt x="53" y="29"/>
                        </a:cubicBezTo>
                        <a:cubicBezTo>
                          <a:pt x="53" y="30"/>
                          <a:pt x="53" y="31"/>
                          <a:pt x="53" y="32"/>
                        </a:cubicBezTo>
                        <a:cubicBezTo>
                          <a:pt x="52" y="32"/>
                          <a:pt x="51" y="33"/>
                          <a:pt x="50" y="33"/>
                        </a:cubicBezTo>
                        <a:cubicBezTo>
                          <a:pt x="49" y="30"/>
                          <a:pt x="49" y="26"/>
                          <a:pt x="49" y="23"/>
                        </a:cubicBezTo>
                        <a:close/>
                        <a:moveTo>
                          <a:pt x="65" y="30"/>
                        </a:moveTo>
                        <a:cubicBezTo>
                          <a:pt x="65" y="27"/>
                          <a:pt x="65" y="24"/>
                          <a:pt x="65" y="21"/>
                        </a:cubicBezTo>
                        <a:cubicBezTo>
                          <a:pt x="65" y="21"/>
                          <a:pt x="65" y="21"/>
                          <a:pt x="65" y="21"/>
                        </a:cubicBezTo>
                        <a:cubicBezTo>
                          <a:pt x="66" y="20"/>
                          <a:pt x="67" y="20"/>
                          <a:pt x="68" y="20"/>
                        </a:cubicBezTo>
                        <a:cubicBezTo>
                          <a:pt x="67" y="22"/>
                          <a:pt x="67" y="23"/>
                          <a:pt x="67" y="25"/>
                        </a:cubicBezTo>
                        <a:cubicBezTo>
                          <a:pt x="67" y="27"/>
                          <a:pt x="67" y="28"/>
                          <a:pt x="68" y="30"/>
                        </a:cubicBezTo>
                        <a:cubicBezTo>
                          <a:pt x="67" y="30"/>
                          <a:pt x="66" y="30"/>
                          <a:pt x="65" y="30"/>
                        </a:cubicBezTo>
                        <a:cubicBezTo>
                          <a:pt x="65" y="30"/>
                          <a:pt x="65" y="30"/>
                          <a:pt x="65" y="30"/>
                        </a:cubicBezTo>
                        <a:close/>
                        <a:moveTo>
                          <a:pt x="63" y="30"/>
                        </a:moveTo>
                        <a:cubicBezTo>
                          <a:pt x="63" y="31"/>
                          <a:pt x="63" y="31"/>
                          <a:pt x="63" y="31"/>
                        </a:cubicBezTo>
                        <a:cubicBezTo>
                          <a:pt x="62" y="31"/>
                          <a:pt x="61" y="31"/>
                          <a:pt x="60" y="31"/>
                        </a:cubicBezTo>
                        <a:cubicBezTo>
                          <a:pt x="60" y="28"/>
                          <a:pt x="60" y="25"/>
                          <a:pt x="60" y="22"/>
                        </a:cubicBezTo>
                        <a:cubicBezTo>
                          <a:pt x="61" y="21"/>
                          <a:pt x="62" y="21"/>
                          <a:pt x="63" y="21"/>
                        </a:cubicBezTo>
                        <a:cubicBezTo>
                          <a:pt x="63" y="24"/>
                          <a:pt x="63" y="27"/>
                          <a:pt x="63" y="30"/>
                        </a:cubicBezTo>
                        <a:close/>
                        <a:moveTo>
                          <a:pt x="59" y="32"/>
                        </a:moveTo>
                        <a:cubicBezTo>
                          <a:pt x="58" y="32"/>
                          <a:pt x="58" y="32"/>
                          <a:pt x="57" y="32"/>
                        </a:cubicBezTo>
                        <a:cubicBezTo>
                          <a:pt x="57" y="29"/>
                          <a:pt x="57" y="25"/>
                          <a:pt x="57" y="22"/>
                        </a:cubicBezTo>
                        <a:cubicBezTo>
                          <a:pt x="57" y="22"/>
                          <a:pt x="58" y="22"/>
                          <a:pt x="58" y="22"/>
                        </a:cubicBezTo>
                        <a:cubicBezTo>
                          <a:pt x="58" y="25"/>
                          <a:pt x="58" y="28"/>
                          <a:pt x="59" y="32"/>
                        </a:cubicBezTo>
                        <a:close/>
                        <a:moveTo>
                          <a:pt x="55" y="32"/>
                        </a:moveTo>
                        <a:cubicBezTo>
                          <a:pt x="55" y="32"/>
                          <a:pt x="55" y="32"/>
                          <a:pt x="54" y="32"/>
                        </a:cubicBezTo>
                        <a:cubicBezTo>
                          <a:pt x="55" y="32"/>
                          <a:pt x="55" y="31"/>
                          <a:pt x="55" y="31"/>
                        </a:cubicBezTo>
                        <a:cubicBezTo>
                          <a:pt x="55" y="31"/>
                          <a:pt x="55" y="30"/>
                          <a:pt x="54" y="30"/>
                        </a:cubicBezTo>
                        <a:cubicBezTo>
                          <a:pt x="54" y="30"/>
                          <a:pt x="54" y="29"/>
                          <a:pt x="54" y="29"/>
                        </a:cubicBezTo>
                        <a:cubicBezTo>
                          <a:pt x="54" y="27"/>
                          <a:pt x="54" y="25"/>
                          <a:pt x="54" y="22"/>
                        </a:cubicBezTo>
                        <a:cubicBezTo>
                          <a:pt x="55" y="22"/>
                          <a:pt x="55" y="22"/>
                          <a:pt x="55" y="22"/>
                        </a:cubicBezTo>
                        <a:cubicBezTo>
                          <a:pt x="55" y="26"/>
                          <a:pt x="55" y="29"/>
                          <a:pt x="55" y="32"/>
                        </a:cubicBezTo>
                        <a:close/>
                        <a:moveTo>
                          <a:pt x="69" y="29"/>
                        </a:moveTo>
                        <a:cubicBezTo>
                          <a:pt x="69" y="28"/>
                          <a:pt x="69" y="27"/>
                          <a:pt x="69" y="25"/>
                        </a:cubicBezTo>
                        <a:cubicBezTo>
                          <a:pt x="69" y="23"/>
                          <a:pt x="69" y="21"/>
                          <a:pt x="69" y="20"/>
                        </a:cubicBezTo>
                        <a:cubicBezTo>
                          <a:pt x="71" y="19"/>
                          <a:pt x="72" y="19"/>
                          <a:pt x="73" y="18"/>
                        </a:cubicBezTo>
                        <a:cubicBezTo>
                          <a:pt x="73" y="21"/>
                          <a:pt x="73" y="24"/>
                          <a:pt x="73" y="27"/>
                        </a:cubicBezTo>
                        <a:cubicBezTo>
                          <a:pt x="73" y="28"/>
                          <a:pt x="73" y="28"/>
                          <a:pt x="73" y="28"/>
                        </a:cubicBezTo>
                        <a:cubicBezTo>
                          <a:pt x="72" y="29"/>
                          <a:pt x="71" y="29"/>
                          <a:pt x="69" y="29"/>
                        </a:cubicBezTo>
                        <a:close/>
                        <a:moveTo>
                          <a:pt x="78" y="16"/>
                        </a:moveTo>
                        <a:cubicBezTo>
                          <a:pt x="78" y="20"/>
                          <a:pt x="78" y="23"/>
                          <a:pt x="78" y="26"/>
                        </a:cubicBezTo>
                        <a:cubicBezTo>
                          <a:pt x="77" y="27"/>
                          <a:pt x="76" y="27"/>
                          <a:pt x="75" y="28"/>
                        </a:cubicBezTo>
                        <a:cubicBezTo>
                          <a:pt x="75" y="27"/>
                          <a:pt x="75" y="27"/>
                          <a:pt x="75" y="27"/>
                        </a:cubicBezTo>
                        <a:cubicBezTo>
                          <a:pt x="75" y="24"/>
                          <a:pt x="75" y="21"/>
                          <a:pt x="75" y="18"/>
                        </a:cubicBezTo>
                        <a:cubicBezTo>
                          <a:pt x="76" y="17"/>
                          <a:pt x="77" y="17"/>
                          <a:pt x="78" y="16"/>
                        </a:cubicBezTo>
                        <a:close/>
                        <a:moveTo>
                          <a:pt x="82" y="24"/>
                        </a:moveTo>
                        <a:cubicBezTo>
                          <a:pt x="82" y="25"/>
                          <a:pt x="81" y="25"/>
                          <a:pt x="80" y="25"/>
                        </a:cubicBezTo>
                        <a:cubicBezTo>
                          <a:pt x="80" y="22"/>
                          <a:pt x="79" y="19"/>
                          <a:pt x="79" y="16"/>
                        </a:cubicBezTo>
                        <a:cubicBezTo>
                          <a:pt x="81" y="15"/>
                          <a:pt x="83" y="14"/>
                          <a:pt x="84" y="13"/>
                        </a:cubicBezTo>
                        <a:cubicBezTo>
                          <a:pt x="84" y="16"/>
                          <a:pt x="84" y="19"/>
                          <a:pt x="85" y="23"/>
                        </a:cubicBezTo>
                        <a:cubicBezTo>
                          <a:pt x="84" y="23"/>
                          <a:pt x="83" y="24"/>
                          <a:pt x="82" y="24"/>
                        </a:cubicBezTo>
                        <a:close/>
                        <a:moveTo>
                          <a:pt x="89" y="10"/>
                        </a:moveTo>
                        <a:cubicBezTo>
                          <a:pt x="89" y="12"/>
                          <a:pt x="89" y="15"/>
                          <a:pt x="89" y="17"/>
                        </a:cubicBez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8" y="19"/>
                          <a:pt x="88" y="20"/>
                          <a:pt x="86" y="21"/>
                        </a:cubicBezTo>
                        <a:cubicBezTo>
                          <a:pt x="86" y="18"/>
                          <a:pt x="86" y="15"/>
                          <a:pt x="86" y="12"/>
                        </a:cubicBezTo>
                        <a:cubicBezTo>
                          <a:pt x="87" y="11"/>
                          <a:pt x="88" y="11"/>
                          <a:pt x="89" y="10"/>
                        </a:cubicBezTo>
                        <a:close/>
                        <a:moveTo>
                          <a:pt x="47" y="23"/>
                        </a:move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7" y="26"/>
                          <a:pt x="48" y="30"/>
                          <a:pt x="48" y="33"/>
                        </a:cubicBezTo>
                        <a:cubicBezTo>
                          <a:pt x="46" y="33"/>
                          <a:pt x="44" y="33"/>
                          <a:pt x="43" y="33"/>
                        </a:cubicBezTo>
                        <a:cubicBezTo>
                          <a:pt x="43" y="32"/>
                          <a:pt x="43" y="31"/>
                          <a:pt x="43" y="30"/>
                        </a:cubicBezTo>
                        <a:cubicBezTo>
                          <a:pt x="43" y="27"/>
                          <a:pt x="43" y="25"/>
                          <a:pt x="43" y="23"/>
                        </a:cubicBezTo>
                        <a:cubicBezTo>
                          <a:pt x="43" y="23"/>
                          <a:pt x="44" y="23"/>
                          <a:pt x="44" y="23"/>
                        </a:cubicBezTo>
                        <a:cubicBezTo>
                          <a:pt x="45" y="23"/>
                          <a:pt x="46" y="23"/>
                          <a:pt x="47" y="23"/>
                        </a:cubicBezTo>
                        <a:close/>
                        <a:moveTo>
                          <a:pt x="34" y="22"/>
                        </a:moveTo>
                        <a:cubicBezTo>
                          <a:pt x="34" y="26"/>
                          <a:pt x="34" y="29"/>
                          <a:pt x="34" y="33"/>
                        </a:cubicBezTo>
                        <a:cubicBezTo>
                          <a:pt x="34" y="33"/>
                          <a:pt x="34" y="33"/>
                          <a:pt x="34" y="33"/>
                        </a:cubicBezTo>
                        <a:cubicBezTo>
                          <a:pt x="32" y="32"/>
                          <a:pt x="30" y="32"/>
                          <a:pt x="28" y="32"/>
                        </a:cubicBezTo>
                        <a:cubicBezTo>
                          <a:pt x="28" y="31"/>
                          <a:pt x="28" y="30"/>
                          <a:pt x="28" y="29"/>
                        </a:cubicBezTo>
                        <a:cubicBezTo>
                          <a:pt x="28" y="26"/>
                          <a:pt x="28" y="24"/>
                          <a:pt x="28" y="22"/>
                        </a:cubicBezTo>
                        <a:cubicBezTo>
                          <a:pt x="30" y="22"/>
                          <a:pt x="31" y="22"/>
                          <a:pt x="32" y="22"/>
                        </a:cubicBezTo>
                        <a:cubicBezTo>
                          <a:pt x="33" y="22"/>
                          <a:pt x="33" y="22"/>
                          <a:pt x="34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0" name="Freeform 216"/>
                  <p:cNvSpPr>
                    <a:spLocks noEditPoints="1"/>
                  </p:cNvSpPr>
                  <p:nvPr/>
                </p:nvSpPr>
                <p:spPr bwMode="auto">
                  <a:xfrm>
                    <a:off x="3509" y="1494"/>
                    <a:ext cx="260" cy="225"/>
                  </a:xfrm>
                  <a:custGeom>
                    <a:avLst/>
                    <a:gdLst>
                      <a:gd name="T0" fmla="*/ 0 w 110"/>
                      <a:gd name="T1" fmla="*/ 2 h 95"/>
                      <a:gd name="T2" fmla="*/ 0 w 110"/>
                      <a:gd name="T3" fmla="*/ 3 h 95"/>
                      <a:gd name="T4" fmla="*/ 0 w 110"/>
                      <a:gd name="T5" fmla="*/ 3 h 95"/>
                      <a:gd name="T6" fmla="*/ 0 w 110"/>
                      <a:gd name="T7" fmla="*/ 3 h 95"/>
                      <a:gd name="T8" fmla="*/ 1 w 110"/>
                      <a:gd name="T9" fmla="*/ 5 h 95"/>
                      <a:gd name="T10" fmla="*/ 19 w 110"/>
                      <a:gd name="T11" fmla="*/ 43 h 95"/>
                      <a:gd name="T12" fmla="*/ 42 w 110"/>
                      <a:gd name="T13" fmla="*/ 84 h 95"/>
                      <a:gd name="T14" fmla="*/ 43 w 110"/>
                      <a:gd name="T15" fmla="*/ 85 h 95"/>
                      <a:gd name="T16" fmla="*/ 52 w 110"/>
                      <a:gd name="T17" fmla="*/ 81 h 95"/>
                      <a:gd name="T18" fmla="*/ 58 w 110"/>
                      <a:gd name="T19" fmla="*/ 76 h 95"/>
                      <a:gd name="T20" fmla="*/ 77 w 110"/>
                      <a:gd name="T21" fmla="*/ 94 h 95"/>
                      <a:gd name="T22" fmla="*/ 78 w 110"/>
                      <a:gd name="T23" fmla="*/ 95 h 95"/>
                      <a:gd name="T24" fmla="*/ 79 w 110"/>
                      <a:gd name="T25" fmla="*/ 95 h 95"/>
                      <a:gd name="T26" fmla="*/ 81 w 110"/>
                      <a:gd name="T27" fmla="*/ 94 h 95"/>
                      <a:gd name="T28" fmla="*/ 86 w 110"/>
                      <a:gd name="T29" fmla="*/ 57 h 95"/>
                      <a:gd name="T30" fmla="*/ 109 w 110"/>
                      <a:gd name="T31" fmla="*/ 44 h 95"/>
                      <a:gd name="T32" fmla="*/ 110 w 110"/>
                      <a:gd name="T33" fmla="*/ 43 h 95"/>
                      <a:gd name="T34" fmla="*/ 109 w 110"/>
                      <a:gd name="T35" fmla="*/ 42 h 95"/>
                      <a:gd name="T36" fmla="*/ 36 w 110"/>
                      <a:gd name="T37" fmla="*/ 11 h 95"/>
                      <a:gd name="T38" fmla="*/ 3 w 110"/>
                      <a:gd name="T39" fmla="*/ 0 h 95"/>
                      <a:gd name="T40" fmla="*/ 1 w 110"/>
                      <a:gd name="T41" fmla="*/ 1 h 95"/>
                      <a:gd name="T42" fmla="*/ 1 w 110"/>
                      <a:gd name="T43" fmla="*/ 2 h 95"/>
                      <a:gd name="T44" fmla="*/ 0 w 110"/>
                      <a:gd name="T45" fmla="*/ 2 h 95"/>
                      <a:gd name="T46" fmla="*/ 0 w 110"/>
                      <a:gd name="T47" fmla="*/ 2 h 95"/>
                      <a:gd name="T48" fmla="*/ 0 w 110"/>
                      <a:gd name="T49" fmla="*/ 2 h 95"/>
                      <a:gd name="T50" fmla="*/ 0 w 110"/>
                      <a:gd name="T51" fmla="*/ 2 h 95"/>
                      <a:gd name="T52" fmla="*/ 51 w 110"/>
                      <a:gd name="T53" fmla="*/ 79 h 95"/>
                      <a:gd name="T54" fmla="*/ 44 w 110"/>
                      <a:gd name="T55" fmla="*/ 82 h 95"/>
                      <a:gd name="T56" fmla="*/ 34 w 110"/>
                      <a:gd name="T57" fmla="*/ 65 h 95"/>
                      <a:gd name="T58" fmla="*/ 13 w 110"/>
                      <a:gd name="T59" fmla="*/ 25 h 95"/>
                      <a:gd name="T60" fmla="*/ 6 w 110"/>
                      <a:gd name="T61" fmla="*/ 9 h 95"/>
                      <a:gd name="T62" fmla="*/ 4 w 110"/>
                      <a:gd name="T63" fmla="*/ 5 h 95"/>
                      <a:gd name="T64" fmla="*/ 71 w 110"/>
                      <a:gd name="T65" fmla="*/ 62 h 95"/>
                      <a:gd name="T66" fmla="*/ 58 w 110"/>
                      <a:gd name="T67" fmla="*/ 72 h 95"/>
                      <a:gd name="T68" fmla="*/ 51 w 110"/>
                      <a:gd name="T69" fmla="*/ 79 h 95"/>
                      <a:gd name="T70" fmla="*/ 60 w 110"/>
                      <a:gd name="T71" fmla="*/ 74 h 95"/>
                      <a:gd name="T72" fmla="*/ 63 w 110"/>
                      <a:gd name="T73" fmla="*/ 71 h 95"/>
                      <a:gd name="T74" fmla="*/ 72 w 110"/>
                      <a:gd name="T75" fmla="*/ 64 h 95"/>
                      <a:gd name="T76" fmla="*/ 77 w 110"/>
                      <a:gd name="T77" fmla="*/ 91 h 95"/>
                      <a:gd name="T78" fmla="*/ 60 w 110"/>
                      <a:gd name="T79" fmla="*/ 74 h 95"/>
                      <a:gd name="T80" fmla="*/ 79 w 110"/>
                      <a:gd name="T81" fmla="*/ 85 h 95"/>
                      <a:gd name="T82" fmla="*/ 75 w 110"/>
                      <a:gd name="T83" fmla="*/ 64 h 95"/>
                      <a:gd name="T84" fmla="*/ 75 w 110"/>
                      <a:gd name="T85" fmla="*/ 63 h 95"/>
                      <a:gd name="T86" fmla="*/ 75 w 110"/>
                      <a:gd name="T87" fmla="*/ 61 h 95"/>
                      <a:gd name="T88" fmla="*/ 20 w 110"/>
                      <a:gd name="T89" fmla="*/ 14 h 95"/>
                      <a:gd name="T90" fmla="*/ 55 w 110"/>
                      <a:gd name="T91" fmla="*/ 38 h 95"/>
                      <a:gd name="T92" fmla="*/ 84 w 110"/>
                      <a:gd name="T93" fmla="*/ 57 h 95"/>
                      <a:gd name="T94" fmla="*/ 79 w 110"/>
                      <a:gd name="T95" fmla="*/ 85 h 95"/>
                      <a:gd name="T96" fmla="*/ 105 w 110"/>
                      <a:gd name="T97" fmla="*/ 43 h 95"/>
                      <a:gd name="T98" fmla="*/ 85 w 110"/>
                      <a:gd name="T99" fmla="*/ 54 h 95"/>
                      <a:gd name="T100" fmla="*/ 57 w 110"/>
                      <a:gd name="T101" fmla="*/ 36 h 95"/>
                      <a:gd name="T102" fmla="*/ 11 w 110"/>
                      <a:gd name="T103" fmla="*/ 5 h 95"/>
                      <a:gd name="T104" fmla="*/ 35 w 110"/>
                      <a:gd name="T105" fmla="*/ 14 h 95"/>
                      <a:gd name="T106" fmla="*/ 105 w 110"/>
                      <a:gd name="T107" fmla="*/ 43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10" h="95">
                        <a:moveTo>
                          <a:pt x="0" y="2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1" y="5"/>
                        </a:cubicBezTo>
                        <a:cubicBezTo>
                          <a:pt x="3" y="10"/>
                          <a:pt x="11" y="27"/>
                          <a:pt x="19" y="43"/>
                        </a:cubicBezTo>
                        <a:cubicBezTo>
                          <a:pt x="28" y="60"/>
                          <a:pt x="37" y="78"/>
                          <a:pt x="42" y="84"/>
                        </a:cubicBezTo>
                        <a:cubicBezTo>
                          <a:pt x="42" y="84"/>
                          <a:pt x="43" y="85"/>
                          <a:pt x="43" y="85"/>
                        </a:cubicBezTo>
                        <a:cubicBezTo>
                          <a:pt x="47" y="84"/>
                          <a:pt x="49" y="83"/>
                          <a:pt x="52" y="81"/>
                        </a:cubicBezTo>
                        <a:cubicBezTo>
                          <a:pt x="54" y="80"/>
                          <a:pt x="56" y="78"/>
                          <a:pt x="58" y="76"/>
                        </a:cubicBezTo>
                        <a:cubicBezTo>
                          <a:pt x="65" y="82"/>
                          <a:pt x="70" y="87"/>
                          <a:pt x="77" y="94"/>
                        </a:cubicBezTo>
                        <a:cubicBezTo>
                          <a:pt x="78" y="95"/>
                          <a:pt x="78" y="95"/>
                          <a:pt x="78" y="95"/>
                        </a:cubicBezTo>
                        <a:cubicBezTo>
                          <a:pt x="79" y="95"/>
                          <a:pt x="79" y="95"/>
                          <a:pt x="79" y="95"/>
                        </a:cubicBezTo>
                        <a:cubicBezTo>
                          <a:pt x="80" y="95"/>
                          <a:pt x="80" y="95"/>
                          <a:pt x="81" y="94"/>
                        </a:cubicBezTo>
                        <a:cubicBezTo>
                          <a:pt x="82" y="82"/>
                          <a:pt x="84" y="69"/>
                          <a:pt x="86" y="57"/>
                        </a:cubicBezTo>
                        <a:cubicBezTo>
                          <a:pt x="94" y="51"/>
                          <a:pt x="100" y="48"/>
                          <a:pt x="109" y="44"/>
                        </a:cubicBezTo>
                        <a:cubicBezTo>
                          <a:pt x="109" y="44"/>
                          <a:pt x="110" y="43"/>
                          <a:pt x="110" y="43"/>
                        </a:cubicBezTo>
                        <a:cubicBezTo>
                          <a:pt x="110" y="42"/>
                          <a:pt x="109" y="42"/>
                          <a:pt x="109" y="42"/>
                        </a:cubicBezTo>
                        <a:cubicBezTo>
                          <a:pt x="88" y="32"/>
                          <a:pt x="61" y="21"/>
                          <a:pt x="36" y="11"/>
                        </a:cubicBezTo>
                        <a:cubicBezTo>
                          <a:pt x="21" y="6"/>
                          <a:pt x="20" y="4"/>
                          <a:pt x="3" y="0"/>
                        </a:cubicBezTo>
                        <a:cubicBezTo>
                          <a:pt x="2" y="0"/>
                          <a:pt x="2" y="1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  <a:moveTo>
                          <a:pt x="51" y="79"/>
                        </a:moveTo>
                        <a:cubicBezTo>
                          <a:pt x="48" y="80"/>
                          <a:pt x="46" y="81"/>
                          <a:pt x="44" y="82"/>
                        </a:cubicBezTo>
                        <a:cubicBezTo>
                          <a:pt x="41" y="78"/>
                          <a:pt x="38" y="72"/>
                          <a:pt x="34" y="65"/>
                        </a:cubicBezTo>
                        <a:cubicBezTo>
                          <a:pt x="27" y="53"/>
                          <a:pt x="19" y="37"/>
                          <a:pt x="13" y="25"/>
                        </a:cubicBezTo>
                        <a:cubicBezTo>
                          <a:pt x="10" y="19"/>
                          <a:pt x="7" y="13"/>
                          <a:pt x="6" y="9"/>
                        </a:cubicBezTo>
                        <a:cubicBezTo>
                          <a:pt x="5" y="8"/>
                          <a:pt x="4" y="6"/>
                          <a:pt x="4" y="5"/>
                        </a:cubicBezTo>
                        <a:cubicBezTo>
                          <a:pt x="31" y="25"/>
                          <a:pt x="46" y="40"/>
                          <a:pt x="71" y="62"/>
                        </a:cubicBezTo>
                        <a:cubicBezTo>
                          <a:pt x="66" y="64"/>
                          <a:pt x="62" y="68"/>
                          <a:pt x="58" y="72"/>
                        </a:cubicBezTo>
                        <a:cubicBezTo>
                          <a:pt x="55" y="75"/>
                          <a:pt x="53" y="77"/>
                          <a:pt x="51" y="79"/>
                        </a:cubicBezTo>
                        <a:close/>
                        <a:moveTo>
                          <a:pt x="60" y="74"/>
                        </a:moveTo>
                        <a:cubicBezTo>
                          <a:pt x="61" y="73"/>
                          <a:pt x="62" y="72"/>
                          <a:pt x="63" y="71"/>
                        </a:cubicBezTo>
                        <a:cubicBezTo>
                          <a:pt x="66" y="68"/>
                          <a:pt x="69" y="65"/>
                          <a:pt x="72" y="64"/>
                        </a:cubicBezTo>
                        <a:cubicBezTo>
                          <a:pt x="74" y="71"/>
                          <a:pt x="75" y="79"/>
                          <a:pt x="77" y="91"/>
                        </a:cubicBezTo>
                        <a:cubicBezTo>
                          <a:pt x="71" y="84"/>
                          <a:pt x="66" y="80"/>
                          <a:pt x="60" y="74"/>
                        </a:cubicBezTo>
                        <a:close/>
                        <a:moveTo>
                          <a:pt x="79" y="85"/>
                        </a:moveTo>
                        <a:cubicBezTo>
                          <a:pt x="78" y="76"/>
                          <a:pt x="76" y="69"/>
                          <a:pt x="75" y="64"/>
                        </a:cubicBezTo>
                        <a:cubicBezTo>
                          <a:pt x="75" y="63"/>
                          <a:pt x="75" y="63"/>
                          <a:pt x="75" y="63"/>
                        </a:cubicBezTo>
                        <a:cubicBezTo>
                          <a:pt x="76" y="62"/>
                          <a:pt x="75" y="62"/>
                          <a:pt x="75" y="61"/>
                        </a:cubicBezTo>
                        <a:cubicBezTo>
                          <a:pt x="53" y="43"/>
                          <a:pt x="39" y="29"/>
                          <a:pt x="20" y="14"/>
                        </a:cubicBezTo>
                        <a:cubicBezTo>
                          <a:pt x="30" y="21"/>
                          <a:pt x="39" y="29"/>
                          <a:pt x="55" y="38"/>
                        </a:cubicBezTo>
                        <a:cubicBezTo>
                          <a:pt x="65" y="43"/>
                          <a:pt x="75" y="50"/>
                          <a:pt x="84" y="57"/>
                        </a:cubicBezTo>
                        <a:cubicBezTo>
                          <a:pt x="82" y="66"/>
                          <a:pt x="81" y="76"/>
                          <a:pt x="79" y="85"/>
                        </a:cubicBezTo>
                        <a:close/>
                        <a:moveTo>
                          <a:pt x="105" y="43"/>
                        </a:moveTo>
                        <a:cubicBezTo>
                          <a:pt x="98" y="46"/>
                          <a:pt x="92" y="49"/>
                          <a:pt x="85" y="54"/>
                        </a:cubicBezTo>
                        <a:cubicBezTo>
                          <a:pt x="77" y="48"/>
                          <a:pt x="66" y="41"/>
                          <a:pt x="57" y="36"/>
                        </a:cubicBezTo>
                        <a:cubicBezTo>
                          <a:pt x="36" y="23"/>
                          <a:pt x="27" y="15"/>
                          <a:pt x="11" y="5"/>
                        </a:cubicBezTo>
                        <a:cubicBezTo>
                          <a:pt x="20" y="8"/>
                          <a:pt x="23" y="9"/>
                          <a:pt x="35" y="14"/>
                        </a:cubicBezTo>
                        <a:cubicBezTo>
                          <a:pt x="59" y="23"/>
                          <a:pt x="84" y="34"/>
                          <a:pt x="105" y="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1" name="Freeform 217"/>
                  <p:cNvSpPr>
                    <a:spLocks noEditPoints="1"/>
                  </p:cNvSpPr>
                  <p:nvPr/>
                </p:nvSpPr>
                <p:spPr bwMode="auto">
                  <a:xfrm>
                    <a:off x="4285" y="1696"/>
                    <a:ext cx="261" cy="227"/>
                  </a:xfrm>
                  <a:custGeom>
                    <a:avLst/>
                    <a:gdLst>
                      <a:gd name="T0" fmla="*/ 0 w 110"/>
                      <a:gd name="T1" fmla="*/ 6 h 96"/>
                      <a:gd name="T2" fmla="*/ 19 w 110"/>
                      <a:gd name="T3" fmla="*/ 44 h 96"/>
                      <a:gd name="T4" fmla="*/ 32 w 110"/>
                      <a:gd name="T5" fmla="*/ 68 h 96"/>
                      <a:gd name="T6" fmla="*/ 42 w 110"/>
                      <a:gd name="T7" fmla="*/ 85 h 96"/>
                      <a:gd name="T8" fmla="*/ 43 w 110"/>
                      <a:gd name="T9" fmla="*/ 86 h 96"/>
                      <a:gd name="T10" fmla="*/ 53 w 110"/>
                      <a:gd name="T11" fmla="*/ 82 h 96"/>
                      <a:gd name="T12" fmla="*/ 58 w 110"/>
                      <a:gd name="T13" fmla="*/ 77 h 96"/>
                      <a:gd name="T14" fmla="*/ 77 w 110"/>
                      <a:gd name="T15" fmla="*/ 95 h 96"/>
                      <a:gd name="T16" fmla="*/ 78 w 110"/>
                      <a:gd name="T17" fmla="*/ 96 h 96"/>
                      <a:gd name="T18" fmla="*/ 79 w 110"/>
                      <a:gd name="T19" fmla="*/ 96 h 96"/>
                      <a:gd name="T20" fmla="*/ 81 w 110"/>
                      <a:gd name="T21" fmla="*/ 95 h 96"/>
                      <a:gd name="T22" fmla="*/ 87 w 110"/>
                      <a:gd name="T23" fmla="*/ 58 h 96"/>
                      <a:gd name="T24" fmla="*/ 109 w 110"/>
                      <a:gd name="T25" fmla="*/ 45 h 96"/>
                      <a:gd name="T26" fmla="*/ 110 w 110"/>
                      <a:gd name="T27" fmla="*/ 43 h 96"/>
                      <a:gd name="T28" fmla="*/ 109 w 110"/>
                      <a:gd name="T29" fmla="*/ 42 h 96"/>
                      <a:gd name="T30" fmla="*/ 37 w 110"/>
                      <a:gd name="T31" fmla="*/ 12 h 96"/>
                      <a:gd name="T32" fmla="*/ 21 w 110"/>
                      <a:gd name="T33" fmla="*/ 5 h 96"/>
                      <a:gd name="T34" fmla="*/ 3 w 110"/>
                      <a:gd name="T35" fmla="*/ 0 h 96"/>
                      <a:gd name="T36" fmla="*/ 1 w 110"/>
                      <a:gd name="T37" fmla="*/ 2 h 96"/>
                      <a:gd name="T38" fmla="*/ 0 w 110"/>
                      <a:gd name="T39" fmla="*/ 2 h 96"/>
                      <a:gd name="T40" fmla="*/ 0 w 110"/>
                      <a:gd name="T41" fmla="*/ 2 h 96"/>
                      <a:gd name="T42" fmla="*/ 0 w 110"/>
                      <a:gd name="T43" fmla="*/ 2 h 96"/>
                      <a:gd name="T44" fmla="*/ 0 w 110"/>
                      <a:gd name="T45" fmla="*/ 2 h 96"/>
                      <a:gd name="T46" fmla="*/ 0 w 110"/>
                      <a:gd name="T47" fmla="*/ 2 h 96"/>
                      <a:gd name="T48" fmla="*/ 0 w 110"/>
                      <a:gd name="T49" fmla="*/ 3 h 96"/>
                      <a:gd name="T50" fmla="*/ 0 w 110"/>
                      <a:gd name="T51" fmla="*/ 4 h 96"/>
                      <a:gd name="T52" fmla="*/ 0 w 110"/>
                      <a:gd name="T53" fmla="*/ 4 h 96"/>
                      <a:gd name="T54" fmla="*/ 0 w 110"/>
                      <a:gd name="T55" fmla="*/ 6 h 96"/>
                      <a:gd name="T56" fmla="*/ 44 w 110"/>
                      <a:gd name="T57" fmla="*/ 82 h 96"/>
                      <a:gd name="T58" fmla="*/ 34 w 110"/>
                      <a:gd name="T59" fmla="*/ 65 h 96"/>
                      <a:gd name="T60" fmla="*/ 14 w 110"/>
                      <a:gd name="T61" fmla="*/ 25 h 96"/>
                      <a:gd name="T62" fmla="*/ 6 w 110"/>
                      <a:gd name="T63" fmla="*/ 10 h 96"/>
                      <a:gd name="T64" fmla="*/ 5 w 110"/>
                      <a:gd name="T65" fmla="*/ 7 h 96"/>
                      <a:gd name="T66" fmla="*/ 71 w 110"/>
                      <a:gd name="T67" fmla="*/ 62 h 96"/>
                      <a:gd name="T68" fmla="*/ 65 w 110"/>
                      <a:gd name="T69" fmla="*/ 66 h 96"/>
                      <a:gd name="T70" fmla="*/ 54 w 110"/>
                      <a:gd name="T71" fmla="*/ 76 h 96"/>
                      <a:gd name="T72" fmla="*/ 44 w 110"/>
                      <a:gd name="T73" fmla="*/ 82 h 96"/>
                      <a:gd name="T74" fmla="*/ 64 w 110"/>
                      <a:gd name="T75" fmla="*/ 72 h 96"/>
                      <a:gd name="T76" fmla="*/ 72 w 110"/>
                      <a:gd name="T77" fmla="*/ 65 h 96"/>
                      <a:gd name="T78" fmla="*/ 77 w 110"/>
                      <a:gd name="T79" fmla="*/ 90 h 96"/>
                      <a:gd name="T80" fmla="*/ 61 w 110"/>
                      <a:gd name="T81" fmla="*/ 74 h 96"/>
                      <a:gd name="T82" fmla="*/ 64 w 110"/>
                      <a:gd name="T83" fmla="*/ 72 h 96"/>
                      <a:gd name="T84" fmla="*/ 79 w 110"/>
                      <a:gd name="T85" fmla="*/ 83 h 96"/>
                      <a:gd name="T86" fmla="*/ 76 w 110"/>
                      <a:gd name="T87" fmla="*/ 64 h 96"/>
                      <a:gd name="T88" fmla="*/ 76 w 110"/>
                      <a:gd name="T89" fmla="*/ 64 h 96"/>
                      <a:gd name="T90" fmla="*/ 75 w 110"/>
                      <a:gd name="T91" fmla="*/ 62 h 96"/>
                      <a:gd name="T92" fmla="*/ 31 w 110"/>
                      <a:gd name="T93" fmla="*/ 23 h 96"/>
                      <a:gd name="T94" fmla="*/ 55 w 110"/>
                      <a:gd name="T95" fmla="*/ 39 h 96"/>
                      <a:gd name="T96" fmla="*/ 83 w 110"/>
                      <a:gd name="T97" fmla="*/ 57 h 96"/>
                      <a:gd name="T98" fmla="*/ 79 w 110"/>
                      <a:gd name="T99" fmla="*/ 83 h 96"/>
                      <a:gd name="T100" fmla="*/ 35 w 110"/>
                      <a:gd name="T101" fmla="*/ 15 h 96"/>
                      <a:gd name="T102" fmla="*/ 104 w 110"/>
                      <a:gd name="T103" fmla="*/ 44 h 96"/>
                      <a:gd name="T104" fmla="*/ 85 w 110"/>
                      <a:gd name="T105" fmla="*/ 54 h 96"/>
                      <a:gd name="T106" fmla="*/ 57 w 110"/>
                      <a:gd name="T107" fmla="*/ 36 h 96"/>
                      <a:gd name="T108" fmla="*/ 30 w 110"/>
                      <a:gd name="T109" fmla="*/ 18 h 96"/>
                      <a:gd name="T110" fmla="*/ 14 w 110"/>
                      <a:gd name="T111" fmla="*/ 7 h 96"/>
                      <a:gd name="T112" fmla="*/ 20 w 110"/>
                      <a:gd name="T113" fmla="*/ 9 h 96"/>
                      <a:gd name="T114" fmla="*/ 35 w 110"/>
                      <a:gd name="T115" fmla="*/ 15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10" h="96">
                        <a:moveTo>
                          <a:pt x="0" y="6"/>
                        </a:moveTo>
                        <a:cubicBezTo>
                          <a:pt x="3" y="11"/>
                          <a:pt x="11" y="27"/>
                          <a:pt x="19" y="44"/>
                        </a:cubicBezTo>
                        <a:cubicBezTo>
                          <a:pt x="24" y="53"/>
                          <a:pt x="28" y="61"/>
                          <a:pt x="32" y="68"/>
                        </a:cubicBezTo>
                        <a:cubicBezTo>
                          <a:pt x="36" y="76"/>
                          <a:pt x="39" y="82"/>
                          <a:pt x="42" y="85"/>
                        </a:cubicBezTo>
                        <a:cubicBezTo>
                          <a:pt x="42" y="85"/>
                          <a:pt x="43" y="86"/>
                          <a:pt x="43" y="86"/>
                        </a:cubicBezTo>
                        <a:cubicBezTo>
                          <a:pt x="47" y="85"/>
                          <a:pt x="50" y="84"/>
                          <a:pt x="53" y="82"/>
                        </a:cubicBezTo>
                        <a:cubicBezTo>
                          <a:pt x="55" y="81"/>
                          <a:pt x="57" y="79"/>
                          <a:pt x="58" y="77"/>
                        </a:cubicBezTo>
                        <a:cubicBezTo>
                          <a:pt x="65" y="83"/>
                          <a:pt x="70" y="88"/>
                          <a:pt x="77" y="95"/>
                        </a:cubicBezTo>
                        <a:cubicBezTo>
                          <a:pt x="77" y="95"/>
                          <a:pt x="78" y="96"/>
                          <a:pt x="78" y="96"/>
                        </a:cubicBezTo>
                        <a:cubicBezTo>
                          <a:pt x="79" y="96"/>
                          <a:pt x="79" y="96"/>
                          <a:pt x="79" y="96"/>
                        </a:cubicBezTo>
                        <a:cubicBezTo>
                          <a:pt x="80" y="96"/>
                          <a:pt x="81" y="96"/>
                          <a:pt x="81" y="95"/>
                        </a:cubicBezTo>
                        <a:cubicBezTo>
                          <a:pt x="83" y="82"/>
                          <a:pt x="85" y="70"/>
                          <a:pt x="87" y="58"/>
                        </a:cubicBezTo>
                        <a:cubicBezTo>
                          <a:pt x="94" y="52"/>
                          <a:pt x="101" y="49"/>
                          <a:pt x="109" y="45"/>
                        </a:cubicBezTo>
                        <a:cubicBezTo>
                          <a:pt x="110" y="45"/>
                          <a:pt x="110" y="44"/>
                          <a:pt x="110" y="43"/>
                        </a:cubicBezTo>
                        <a:cubicBezTo>
                          <a:pt x="110" y="43"/>
                          <a:pt x="110" y="42"/>
                          <a:pt x="109" y="42"/>
                        </a:cubicBezTo>
                        <a:cubicBezTo>
                          <a:pt x="88" y="33"/>
                          <a:pt x="61" y="21"/>
                          <a:pt x="37" y="12"/>
                        </a:cubicBezTo>
                        <a:cubicBezTo>
                          <a:pt x="29" y="9"/>
                          <a:pt x="25" y="7"/>
                          <a:pt x="21" y="5"/>
                        </a:cubicBezTo>
                        <a:cubicBezTo>
                          <a:pt x="16" y="4"/>
                          <a:pt x="12" y="2"/>
                          <a:pt x="3" y="0"/>
                        </a:cubicBezTo>
                        <a:cubicBezTo>
                          <a:pt x="2" y="0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lose/>
                        <a:moveTo>
                          <a:pt x="44" y="82"/>
                        </a:moveTo>
                        <a:cubicBezTo>
                          <a:pt x="42" y="78"/>
                          <a:pt x="38" y="72"/>
                          <a:pt x="34" y="65"/>
                        </a:cubicBezTo>
                        <a:cubicBezTo>
                          <a:pt x="28" y="53"/>
                          <a:pt x="20" y="38"/>
                          <a:pt x="14" y="25"/>
                        </a:cubicBezTo>
                        <a:cubicBezTo>
                          <a:pt x="11" y="19"/>
                          <a:pt x="8" y="14"/>
                          <a:pt x="6" y="10"/>
                        </a:cubicBezTo>
                        <a:cubicBezTo>
                          <a:pt x="6" y="9"/>
                          <a:pt x="5" y="8"/>
                          <a:pt x="5" y="7"/>
                        </a:cubicBezTo>
                        <a:cubicBezTo>
                          <a:pt x="31" y="26"/>
                          <a:pt x="46" y="41"/>
                          <a:pt x="71" y="62"/>
                        </a:cubicBezTo>
                        <a:cubicBezTo>
                          <a:pt x="69" y="63"/>
                          <a:pt x="67" y="64"/>
                          <a:pt x="65" y="66"/>
                        </a:cubicBezTo>
                        <a:cubicBezTo>
                          <a:pt x="61" y="69"/>
                          <a:pt x="57" y="73"/>
                          <a:pt x="54" y="76"/>
                        </a:cubicBezTo>
                        <a:cubicBezTo>
                          <a:pt x="51" y="79"/>
                          <a:pt x="48" y="81"/>
                          <a:pt x="44" y="82"/>
                        </a:cubicBezTo>
                        <a:close/>
                        <a:moveTo>
                          <a:pt x="64" y="72"/>
                        </a:moveTo>
                        <a:cubicBezTo>
                          <a:pt x="66" y="69"/>
                          <a:pt x="69" y="67"/>
                          <a:pt x="72" y="65"/>
                        </a:cubicBezTo>
                        <a:cubicBezTo>
                          <a:pt x="74" y="72"/>
                          <a:pt x="75" y="79"/>
                          <a:pt x="77" y="90"/>
                        </a:cubicBezTo>
                        <a:cubicBezTo>
                          <a:pt x="71" y="84"/>
                          <a:pt x="66" y="80"/>
                          <a:pt x="61" y="74"/>
                        </a:cubicBezTo>
                        <a:cubicBezTo>
                          <a:pt x="62" y="73"/>
                          <a:pt x="63" y="72"/>
                          <a:pt x="64" y="72"/>
                        </a:cubicBezTo>
                        <a:close/>
                        <a:moveTo>
                          <a:pt x="79" y="83"/>
                        </a:moveTo>
                        <a:cubicBezTo>
                          <a:pt x="78" y="75"/>
                          <a:pt x="77" y="69"/>
                          <a:pt x="76" y="64"/>
                        </a:cubicBezTo>
                        <a:cubicBezTo>
                          <a:pt x="76" y="64"/>
                          <a:pt x="76" y="64"/>
                          <a:pt x="76" y="64"/>
                        </a:cubicBezTo>
                        <a:cubicBezTo>
                          <a:pt x="76" y="63"/>
                          <a:pt x="76" y="62"/>
                          <a:pt x="75" y="62"/>
                        </a:cubicBezTo>
                        <a:cubicBezTo>
                          <a:pt x="58" y="47"/>
                          <a:pt x="45" y="35"/>
                          <a:pt x="31" y="23"/>
                        </a:cubicBezTo>
                        <a:cubicBezTo>
                          <a:pt x="37" y="28"/>
                          <a:pt x="45" y="33"/>
                          <a:pt x="55" y="39"/>
                        </a:cubicBezTo>
                        <a:cubicBezTo>
                          <a:pt x="65" y="44"/>
                          <a:pt x="75" y="51"/>
                          <a:pt x="83" y="57"/>
                        </a:cubicBezTo>
                        <a:cubicBezTo>
                          <a:pt x="82" y="66"/>
                          <a:pt x="81" y="74"/>
                          <a:pt x="79" y="83"/>
                        </a:cubicBezTo>
                        <a:close/>
                        <a:moveTo>
                          <a:pt x="35" y="15"/>
                        </a:moveTo>
                        <a:cubicBezTo>
                          <a:pt x="59" y="24"/>
                          <a:pt x="84" y="35"/>
                          <a:pt x="104" y="44"/>
                        </a:cubicBezTo>
                        <a:cubicBezTo>
                          <a:pt x="97" y="47"/>
                          <a:pt x="92" y="50"/>
                          <a:pt x="85" y="54"/>
                        </a:cubicBezTo>
                        <a:cubicBezTo>
                          <a:pt x="77" y="48"/>
                          <a:pt x="66" y="41"/>
                          <a:pt x="57" y="36"/>
                        </a:cubicBezTo>
                        <a:cubicBezTo>
                          <a:pt x="45" y="29"/>
                          <a:pt x="37" y="23"/>
                          <a:pt x="30" y="18"/>
                        </a:cubicBezTo>
                        <a:cubicBezTo>
                          <a:pt x="25" y="14"/>
                          <a:pt x="20" y="11"/>
                          <a:pt x="14" y="7"/>
                        </a:cubicBezTo>
                        <a:cubicBezTo>
                          <a:pt x="16" y="7"/>
                          <a:pt x="18" y="8"/>
                          <a:pt x="20" y="9"/>
                        </a:cubicBezTo>
                        <a:cubicBezTo>
                          <a:pt x="24" y="10"/>
                          <a:pt x="28" y="12"/>
                          <a:pt x="35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2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445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" name="Freeform 219"/>
                  <p:cNvSpPr>
                    <a:spLocks noEditPoints="1"/>
                  </p:cNvSpPr>
                  <p:nvPr/>
                </p:nvSpPr>
                <p:spPr bwMode="auto">
                  <a:xfrm>
                    <a:off x="3454" y="3391"/>
                    <a:ext cx="362" cy="343"/>
                  </a:xfrm>
                  <a:custGeom>
                    <a:avLst/>
                    <a:gdLst>
                      <a:gd name="T0" fmla="*/ 125 w 153"/>
                      <a:gd name="T1" fmla="*/ 25 h 145"/>
                      <a:gd name="T2" fmla="*/ 108 w 153"/>
                      <a:gd name="T3" fmla="*/ 32 h 145"/>
                      <a:gd name="T4" fmla="*/ 108 w 153"/>
                      <a:gd name="T5" fmla="*/ 19 h 145"/>
                      <a:gd name="T6" fmla="*/ 92 w 153"/>
                      <a:gd name="T7" fmla="*/ 3 h 145"/>
                      <a:gd name="T8" fmla="*/ 33 w 153"/>
                      <a:gd name="T9" fmla="*/ 2 h 145"/>
                      <a:gd name="T10" fmla="*/ 1 w 153"/>
                      <a:gd name="T11" fmla="*/ 22 h 145"/>
                      <a:gd name="T12" fmla="*/ 5 w 153"/>
                      <a:gd name="T13" fmla="*/ 117 h 145"/>
                      <a:gd name="T14" fmla="*/ 10 w 153"/>
                      <a:gd name="T15" fmla="*/ 124 h 145"/>
                      <a:gd name="T16" fmla="*/ 10 w 153"/>
                      <a:gd name="T17" fmla="*/ 131 h 145"/>
                      <a:gd name="T18" fmla="*/ 11 w 153"/>
                      <a:gd name="T19" fmla="*/ 133 h 145"/>
                      <a:gd name="T20" fmla="*/ 43 w 153"/>
                      <a:gd name="T21" fmla="*/ 144 h 145"/>
                      <a:gd name="T22" fmla="*/ 95 w 153"/>
                      <a:gd name="T23" fmla="*/ 136 h 145"/>
                      <a:gd name="T24" fmla="*/ 99 w 153"/>
                      <a:gd name="T25" fmla="*/ 132 h 145"/>
                      <a:gd name="T26" fmla="*/ 104 w 153"/>
                      <a:gd name="T27" fmla="*/ 123 h 145"/>
                      <a:gd name="T28" fmla="*/ 104 w 153"/>
                      <a:gd name="T29" fmla="*/ 122 h 145"/>
                      <a:gd name="T30" fmla="*/ 153 w 153"/>
                      <a:gd name="T31" fmla="*/ 58 h 145"/>
                      <a:gd name="T32" fmla="*/ 107 w 153"/>
                      <a:gd name="T33" fmla="*/ 56 h 145"/>
                      <a:gd name="T34" fmla="*/ 114 w 153"/>
                      <a:gd name="T35" fmla="*/ 45 h 145"/>
                      <a:gd name="T36" fmla="*/ 126 w 153"/>
                      <a:gd name="T37" fmla="*/ 42 h 145"/>
                      <a:gd name="T38" fmla="*/ 139 w 153"/>
                      <a:gd name="T39" fmla="*/ 57 h 145"/>
                      <a:gd name="T40" fmla="*/ 106 w 153"/>
                      <a:gd name="T41" fmla="*/ 74 h 145"/>
                      <a:gd name="T42" fmla="*/ 8 w 153"/>
                      <a:gd name="T43" fmla="*/ 17 h 145"/>
                      <a:gd name="T44" fmla="*/ 57 w 153"/>
                      <a:gd name="T45" fmla="*/ 3 h 145"/>
                      <a:gd name="T46" fmla="*/ 102 w 153"/>
                      <a:gd name="T47" fmla="*/ 12 h 145"/>
                      <a:gd name="T48" fmla="*/ 102 w 153"/>
                      <a:gd name="T49" fmla="*/ 24 h 145"/>
                      <a:gd name="T50" fmla="*/ 15 w 153"/>
                      <a:gd name="T51" fmla="*/ 29 h 145"/>
                      <a:gd name="T52" fmla="*/ 5 w 153"/>
                      <a:gd name="T53" fmla="*/ 23 h 145"/>
                      <a:gd name="T54" fmla="*/ 5 w 153"/>
                      <a:gd name="T55" fmla="*/ 28 h 145"/>
                      <a:gd name="T56" fmla="*/ 56 w 153"/>
                      <a:gd name="T57" fmla="*/ 38 h 145"/>
                      <a:gd name="T58" fmla="*/ 97 w 153"/>
                      <a:gd name="T59" fmla="*/ 32 h 145"/>
                      <a:gd name="T60" fmla="*/ 87 w 153"/>
                      <a:gd name="T61" fmla="*/ 45 h 145"/>
                      <a:gd name="T62" fmla="*/ 104 w 153"/>
                      <a:gd name="T63" fmla="*/ 35 h 145"/>
                      <a:gd name="T64" fmla="*/ 87 w 153"/>
                      <a:gd name="T65" fmla="*/ 55 h 145"/>
                      <a:gd name="T66" fmla="*/ 104 w 153"/>
                      <a:gd name="T67" fmla="*/ 38 h 145"/>
                      <a:gd name="T68" fmla="*/ 102 w 153"/>
                      <a:gd name="T69" fmla="*/ 59 h 145"/>
                      <a:gd name="T70" fmla="*/ 90 w 153"/>
                      <a:gd name="T71" fmla="*/ 80 h 145"/>
                      <a:gd name="T72" fmla="*/ 101 w 153"/>
                      <a:gd name="T73" fmla="*/ 74 h 145"/>
                      <a:gd name="T74" fmla="*/ 87 w 153"/>
                      <a:gd name="T75" fmla="*/ 93 h 145"/>
                      <a:gd name="T76" fmla="*/ 101 w 153"/>
                      <a:gd name="T77" fmla="*/ 112 h 145"/>
                      <a:gd name="T78" fmla="*/ 85 w 153"/>
                      <a:gd name="T79" fmla="*/ 131 h 145"/>
                      <a:gd name="T80" fmla="*/ 57 w 153"/>
                      <a:gd name="T81" fmla="*/ 136 h 145"/>
                      <a:gd name="T82" fmla="*/ 5 w 153"/>
                      <a:gd name="T83" fmla="*/ 28 h 145"/>
                      <a:gd name="T84" fmla="*/ 57 w 153"/>
                      <a:gd name="T85" fmla="*/ 141 h 145"/>
                      <a:gd name="T86" fmla="*/ 14 w 153"/>
                      <a:gd name="T87" fmla="*/ 130 h 145"/>
                      <a:gd name="T88" fmla="*/ 57 w 153"/>
                      <a:gd name="T89" fmla="*/ 139 h 145"/>
                      <a:gd name="T90" fmla="*/ 95 w 153"/>
                      <a:gd name="T91" fmla="*/ 132 h 145"/>
                      <a:gd name="T92" fmla="*/ 101 w 153"/>
                      <a:gd name="T93" fmla="*/ 121 h 145"/>
                      <a:gd name="T94" fmla="*/ 119 w 153"/>
                      <a:gd name="T95" fmla="*/ 92 h 145"/>
                      <a:gd name="T96" fmla="*/ 106 w 153"/>
                      <a:gd name="T97" fmla="*/ 78 h 145"/>
                      <a:gd name="T98" fmla="*/ 140 w 153"/>
                      <a:gd name="T99" fmla="*/ 47 h 145"/>
                      <a:gd name="T100" fmla="*/ 125 w 153"/>
                      <a:gd name="T101" fmla="*/ 39 h 145"/>
                      <a:gd name="T102" fmla="*/ 107 w 153"/>
                      <a:gd name="T103" fmla="*/ 40 h 145"/>
                      <a:gd name="T104" fmla="*/ 115 w 153"/>
                      <a:gd name="T105" fmla="*/ 31 h 145"/>
                      <a:gd name="T106" fmla="*/ 127 w 153"/>
                      <a:gd name="T107" fmla="*/ 28 h 145"/>
                      <a:gd name="T108" fmla="*/ 146 w 153"/>
                      <a:gd name="T109" fmla="*/ 40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53" h="145">
                        <a:moveTo>
                          <a:pt x="139" y="28"/>
                        </a:moveTo>
                        <a:cubicBezTo>
                          <a:pt x="135" y="26"/>
                          <a:pt x="130" y="25"/>
                          <a:pt x="127" y="25"/>
                        </a:cubicBezTo>
                        <a:cubicBezTo>
                          <a:pt x="126" y="25"/>
                          <a:pt x="125" y="25"/>
                          <a:pt x="125" y="25"/>
                        </a:cubicBezTo>
                        <a:cubicBezTo>
                          <a:pt x="121" y="25"/>
                          <a:pt x="117" y="26"/>
                          <a:pt x="113" y="28"/>
                        </a:cubicBezTo>
                        <a:cubicBezTo>
                          <a:pt x="111" y="29"/>
                          <a:pt x="110" y="30"/>
                          <a:pt x="108" y="32"/>
                        </a:cubicBezTo>
                        <a:cubicBezTo>
                          <a:pt x="108" y="32"/>
                          <a:pt x="108" y="32"/>
                          <a:pt x="108" y="32"/>
                        </a:cubicBezTo>
                        <a:cubicBezTo>
                          <a:pt x="108" y="31"/>
                          <a:pt x="108" y="31"/>
                          <a:pt x="108" y="31"/>
                        </a:cubicBezTo>
                        <a:cubicBezTo>
                          <a:pt x="108" y="27"/>
                          <a:pt x="108" y="23"/>
                          <a:pt x="108" y="19"/>
                        </a:cubicBezTo>
                        <a:cubicBezTo>
                          <a:pt x="108" y="19"/>
                          <a:pt x="108" y="19"/>
                          <a:pt x="108" y="19"/>
                        </a:cubicBezTo>
                        <a:cubicBezTo>
                          <a:pt x="108" y="19"/>
                          <a:pt x="108" y="19"/>
                          <a:pt x="108" y="18"/>
                        </a:cubicBezTo>
                        <a:cubicBezTo>
                          <a:pt x="108" y="16"/>
                          <a:pt x="107" y="12"/>
                          <a:pt x="105" y="10"/>
                        </a:cubicBezTo>
                        <a:cubicBezTo>
                          <a:pt x="102" y="7"/>
                          <a:pt x="98" y="5"/>
                          <a:pt x="92" y="3"/>
                        </a:cubicBezTo>
                        <a:cubicBezTo>
                          <a:pt x="90" y="2"/>
                          <a:pt x="86" y="2"/>
                          <a:pt x="79" y="1"/>
                        </a:cubicBezTo>
                        <a:cubicBezTo>
                          <a:pt x="73" y="0"/>
                          <a:pt x="65" y="0"/>
                          <a:pt x="57" y="0"/>
                        </a:cubicBezTo>
                        <a:cubicBezTo>
                          <a:pt x="49" y="0"/>
                          <a:pt x="40" y="0"/>
                          <a:pt x="33" y="2"/>
                        </a:cubicBezTo>
                        <a:cubicBezTo>
                          <a:pt x="27" y="3"/>
                          <a:pt x="20" y="5"/>
                          <a:pt x="13" y="9"/>
                        </a:cubicBezTo>
                        <a:cubicBezTo>
                          <a:pt x="10" y="10"/>
                          <a:pt x="7" y="12"/>
                          <a:pt x="5" y="14"/>
                        </a:cubicBezTo>
                        <a:cubicBezTo>
                          <a:pt x="3" y="17"/>
                          <a:pt x="1" y="19"/>
                          <a:pt x="1" y="22"/>
                        </a:cubicBezTo>
                        <a:cubicBezTo>
                          <a:pt x="1" y="22"/>
                          <a:pt x="1" y="22"/>
                          <a:pt x="1" y="23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4" y="50"/>
                          <a:pt x="4" y="90"/>
                          <a:pt x="5" y="117"/>
                        </a:cubicBezTo>
                        <a:cubicBezTo>
                          <a:pt x="6" y="117"/>
                          <a:pt x="6" y="117"/>
                          <a:pt x="6" y="117"/>
                        </a:cubicBezTo>
                        <a:cubicBezTo>
                          <a:pt x="7" y="119"/>
                          <a:pt x="8" y="121"/>
                          <a:pt x="10" y="124"/>
                        </a:cubicBezTo>
                        <a:cubicBezTo>
                          <a:pt x="10" y="124"/>
                          <a:pt x="10" y="124"/>
                          <a:pt x="10" y="124"/>
                        </a:cubicBezTo>
                        <a:cubicBezTo>
                          <a:pt x="10" y="124"/>
                          <a:pt x="10" y="124"/>
                          <a:pt x="10" y="124"/>
                        </a:cubicBezTo>
                        <a:cubicBezTo>
                          <a:pt x="10" y="124"/>
                          <a:pt x="10" y="125"/>
                          <a:pt x="10" y="126"/>
                        </a:cubicBezTo>
                        <a:cubicBezTo>
                          <a:pt x="10" y="128"/>
                          <a:pt x="10" y="129"/>
                          <a:pt x="10" y="131"/>
                        </a:cubicBezTo>
                        <a:cubicBezTo>
                          <a:pt x="10" y="131"/>
                          <a:pt x="10" y="131"/>
                          <a:pt x="10" y="131"/>
                        </a:cubicBezTo>
                        <a:cubicBezTo>
                          <a:pt x="10" y="131"/>
                          <a:pt x="10" y="131"/>
                          <a:pt x="11" y="132"/>
                        </a:cubicBezTo>
                        <a:cubicBezTo>
                          <a:pt x="11" y="132"/>
                          <a:pt x="11" y="132"/>
                          <a:pt x="11" y="133"/>
                        </a:cubicBezTo>
                        <a:cubicBezTo>
                          <a:pt x="11" y="132"/>
                          <a:pt x="11" y="132"/>
                          <a:pt x="11" y="132"/>
                        </a:cubicBezTo>
                        <a:cubicBezTo>
                          <a:pt x="14" y="135"/>
                          <a:pt x="19" y="138"/>
                          <a:pt x="24" y="140"/>
                        </a:cubicBezTo>
                        <a:cubicBezTo>
                          <a:pt x="30" y="142"/>
                          <a:pt x="37" y="143"/>
                          <a:pt x="43" y="144"/>
                        </a:cubicBezTo>
                        <a:cubicBezTo>
                          <a:pt x="48" y="144"/>
                          <a:pt x="53" y="145"/>
                          <a:pt x="57" y="145"/>
                        </a:cubicBezTo>
                        <a:cubicBezTo>
                          <a:pt x="70" y="145"/>
                          <a:pt x="80" y="143"/>
                          <a:pt x="87" y="140"/>
                        </a:cubicBezTo>
                        <a:cubicBezTo>
                          <a:pt x="90" y="139"/>
                          <a:pt x="93" y="138"/>
                          <a:pt x="95" y="136"/>
                        </a:cubicBezTo>
                        <a:cubicBezTo>
                          <a:pt x="97" y="135"/>
                          <a:pt x="98" y="134"/>
                          <a:pt x="99" y="132"/>
                        </a:cubicBezTo>
                        <a:cubicBezTo>
                          <a:pt x="98" y="132"/>
                          <a:pt x="98" y="132"/>
                          <a:pt x="98" y="132"/>
                        </a:cubicBezTo>
                        <a:cubicBezTo>
                          <a:pt x="99" y="132"/>
                          <a:pt x="99" y="132"/>
                          <a:pt x="99" y="132"/>
                        </a:cubicBezTo>
                        <a:cubicBezTo>
                          <a:pt x="99" y="131"/>
                          <a:pt x="99" y="129"/>
                          <a:pt x="99" y="128"/>
                        </a:cubicBezTo>
                        <a:cubicBezTo>
                          <a:pt x="101" y="126"/>
                          <a:pt x="103" y="124"/>
                          <a:pt x="104" y="123"/>
                        </a:cubicBezTo>
                        <a:cubicBezTo>
                          <a:pt x="104" y="123"/>
                          <a:pt x="104" y="123"/>
                          <a:pt x="104" y="123"/>
                        </a:cubicBezTo>
                        <a:cubicBezTo>
                          <a:pt x="104" y="123"/>
                          <a:pt x="104" y="123"/>
                          <a:pt x="104" y="123"/>
                        </a:cubicBezTo>
                        <a:cubicBezTo>
                          <a:pt x="104" y="122"/>
                          <a:pt x="104" y="122"/>
                          <a:pt x="105" y="122"/>
                        </a:cubicBezTo>
                        <a:cubicBezTo>
                          <a:pt x="104" y="122"/>
                          <a:pt x="104" y="122"/>
                          <a:pt x="104" y="122"/>
                        </a:cubicBezTo>
                        <a:cubicBezTo>
                          <a:pt x="104" y="113"/>
                          <a:pt x="105" y="103"/>
                          <a:pt x="105" y="92"/>
                        </a:cubicBezTo>
                        <a:cubicBezTo>
                          <a:pt x="110" y="95"/>
                          <a:pt x="115" y="96"/>
                          <a:pt x="119" y="96"/>
                        </a:cubicBezTo>
                        <a:cubicBezTo>
                          <a:pt x="137" y="96"/>
                          <a:pt x="153" y="79"/>
                          <a:pt x="153" y="58"/>
                        </a:cubicBezTo>
                        <a:cubicBezTo>
                          <a:pt x="153" y="52"/>
                          <a:pt x="152" y="45"/>
                          <a:pt x="149" y="39"/>
                        </a:cubicBezTo>
                        <a:cubicBezTo>
                          <a:pt x="147" y="33"/>
                          <a:pt x="143" y="30"/>
                          <a:pt x="139" y="28"/>
                        </a:cubicBezTo>
                        <a:close/>
                        <a:moveTo>
                          <a:pt x="107" y="56"/>
                        </a:moveTo>
                        <a:cubicBezTo>
                          <a:pt x="108" y="56"/>
                          <a:pt x="108" y="56"/>
                          <a:pt x="108" y="56"/>
                        </a:cubicBezTo>
                        <a:cubicBezTo>
                          <a:pt x="108" y="55"/>
                          <a:pt x="108" y="54"/>
                          <a:pt x="109" y="52"/>
                        </a:cubicBezTo>
                        <a:cubicBezTo>
                          <a:pt x="110" y="50"/>
                          <a:pt x="112" y="47"/>
                          <a:pt x="114" y="45"/>
                        </a:cubicBezTo>
                        <a:cubicBezTo>
                          <a:pt x="117" y="44"/>
                          <a:pt x="121" y="42"/>
                          <a:pt x="125" y="42"/>
                        </a:cubicBezTo>
                        <a:cubicBezTo>
                          <a:pt x="126" y="42"/>
                          <a:pt x="126" y="42"/>
                          <a:pt x="126" y="42"/>
                        </a:cubicBezTo>
                        <a:cubicBezTo>
                          <a:pt x="126" y="42"/>
                          <a:pt x="126" y="42"/>
                          <a:pt x="126" y="42"/>
                        </a:cubicBezTo>
                        <a:cubicBezTo>
                          <a:pt x="129" y="42"/>
                          <a:pt x="131" y="43"/>
                          <a:pt x="133" y="44"/>
                        </a:cubicBezTo>
                        <a:cubicBezTo>
                          <a:pt x="135" y="45"/>
                          <a:pt x="136" y="46"/>
                          <a:pt x="137" y="48"/>
                        </a:cubicBezTo>
                        <a:cubicBezTo>
                          <a:pt x="139" y="51"/>
                          <a:pt x="139" y="54"/>
                          <a:pt x="139" y="57"/>
                        </a:cubicBezTo>
                        <a:cubicBezTo>
                          <a:pt x="139" y="63"/>
                          <a:pt x="137" y="68"/>
                          <a:pt x="133" y="72"/>
                        </a:cubicBezTo>
                        <a:cubicBezTo>
                          <a:pt x="129" y="75"/>
                          <a:pt x="124" y="78"/>
                          <a:pt x="118" y="78"/>
                        </a:cubicBezTo>
                        <a:cubicBezTo>
                          <a:pt x="114" y="78"/>
                          <a:pt x="110" y="77"/>
                          <a:pt x="106" y="74"/>
                        </a:cubicBezTo>
                        <a:cubicBezTo>
                          <a:pt x="106" y="74"/>
                          <a:pt x="106" y="74"/>
                          <a:pt x="106" y="74"/>
                        </a:cubicBezTo>
                        <a:cubicBezTo>
                          <a:pt x="106" y="68"/>
                          <a:pt x="106" y="62"/>
                          <a:pt x="107" y="56"/>
                        </a:cubicBezTo>
                        <a:close/>
                        <a:moveTo>
                          <a:pt x="8" y="17"/>
                        </a:moveTo>
                        <a:cubicBezTo>
                          <a:pt x="10" y="14"/>
                          <a:pt x="15" y="12"/>
                          <a:pt x="20" y="10"/>
                        </a:cubicBezTo>
                        <a:cubicBezTo>
                          <a:pt x="25" y="8"/>
                          <a:pt x="30" y="6"/>
                          <a:pt x="33" y="5"/>
                        </a:cubicBezTo>
                        <a:cubicBezTo>
                          <a:pt x="40" y="4"/>
                          <a:pt x="49" y="3"/>
                          <a:pt x="57" y="3"/>
                        </a:cubicBezTo>
                        <a:cubicBezTo>
                          <a:pt x="65" y="3"/>
                          <a:pt x="73" y="4"/>
                          <a:pt x="79" y="5"/>
                        </a:cubicBezTo>
                        <a:cubicBezTo>
                          <a:pt x="85" y="5"/>
                          <a:pt x="90" y="6"/>
                          <a:pt x="91" y="7"/>
                        </a:cubicBezTo>
                        <a:cubicBezTo>
                          <a:pt x="97" y="8"/>
                          <a:pt x="100" y="10"/>
                          <a:pt x="102" y="12"/>
                        </a:cubicBezTo>
                        <a:cubicBezTo>
                          <a:pt x="104" y="14"/>
                          <a:pt x="105" y="16"/>
                          <a:pt x="105" y="18"/>
                        </a:cubicBezTo>
                        <a:cubicBezTo>
                          <a:pt x="105" y="19"/>
                          <a:pt x="105" y="19"/>
                          <a:pt x="105" y="20"/>
                        </a:cubicBezTo>
                        <a:cubicBezTo>
                          <a:pt x="104" y="22"/>
                          <a:pt x="104" y="23"/>
                          <a:pt x="102" y="24"/>
                        </a:cubicBezTo>
                        <a:cubicBezTo>
                          <a:pt x="101" y="26"/>
                          <a:pt x="100" y="27"/>
                          <a:pt x="98" y="27"/>
                        </a:cubicBezTo>
                        <a:cubicBezTo>
                          <a:pt x="93" y="18"/>
                          <a:pt x="73" y="15"/>
                          <a:pt x="47" y="17"/>
                        </a:cubicBezTo>
                        <a:cubicBezTo>
                          <a:pt x="29" y="18"/>
                          <a:pt x="14" y="25"/>
                          <a:pt x="15" y="29"/>
                        </a:cubicBezTo>
                        <a:cubicBezTo>
                          <a:pt x="12" y="28"/>
                          <a:pt x="9" y="27"/>
                          <a:pt x="8" y="26"/>
                        </a:cubicBezTo>
                        <a:cubicBezTo>
                          <a:pt x="6" y="25"/>
                          <a:pt x="5" y="24"/>
                          <a:pt x="5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22"/>
                          <a:pt x="5" y="22"/>
                          <a:pt x="5" y="22"/>
                        </a:cubicBezTo>
                        <a:cubicBezTo>
                          <a:pt x="5" y="20"/>
                          <a:pt x="6" y="19"/>
                          <a:pt x="8" y="17"/>
                        </a:cubicBezTo>
                        <a:close/>
                        <a:moveTo>
                          <a:pt x="5" y="28"/>
                        </a:moveTo>
                        <a:cubicBezTo>
                          <a:pt x="5" y="28"/>
                          <a:pt x="5" y="29"/>
                          <a:pt x="6" y="29"/>
                        </a:cubicBezTo>
                        <a:cubicBezTo>
                          <a:pt x="8" y="31"/>
                          <a:pt x="12" y="32"/>
                          <a:pt x="18" y="33"/>
                        </a:cubicBezTo>
                        <a:cubicBezTo>
                          <a:pt x="29" y="36"/>
                          <a:pt x="42" y="38"/>
                          <a:pt x="56" y="38"/>
                        </a:cubicBezTo>
                        <a:cubicBezTo>
                          <a:pt x="64" y="38"/>
                          <a:pt x="72" y="37"/>
                          <a:pt x="81" y="36"/>
                        </a:cubicBezTo>
                        <a:cubicBezTo>
                          <a:pt x="83" y="36"/>
                          <a:pt x="87" y="35"/>
                          <a:pt x="90" y="34"/>
                        </a:cubicBezTo>
                        <a:cubicBezTo>
                          <a:pt x="93" y="33"/>
                          <a:pt x="95" y="33"/>
                          <a:pt x="97" y="32"/>
                        </a:cubicBezTo>
                        <a:cubicBezTo>
                          <a:pt x="94" y="36"/>
                          <a:pt x="90" y="40"/>
                          <a:pt x="85" y="43"/>
                        </a:cubicBezTo>
                        <a:cubicBezTo>
                          <a:pt x="85" y="44"/>
                          <a:pt x="85" y="44"/>
                          <a:pt x="85" y="44"/>
                        </a:cubicBezTo>
                        <a:cubicBezTo>
                          <a:pt x="86" y="45"/>
                          <a:pt x="86" y="45"/>
                          <a:pt x="87" y="45"/>
                        </a:cubicBezTo>
                        <a:cubicBezTo>
                          <a:pt x="93" y="39"/>
                          <a:pt x="98" y="34"/>
                          <a:pt x="104" y="28"/>
                        </a:cubicBezTo>
                        <a:cubicBezTo>
                          <a:pt x="104" y="28"/>
                          <a:pt x="104" y="28"/>
                          <a:pt x="104" y="28"/>
                        </a:cubicBezTo>
                        <a:cubicBezTo>
                          <a:pt x="104" y="30"/>
                          <a:pt x="104" y="32"/>
                          <a:pt x="104" y="35"/>
                        </a:cubicBezTo>
                        <a:cubicBezTo>
                          <a:pt x="98" y="41"/>
                          <a:pt x="92" y="48"/>
                          <a:pt x="86" y="54"/>
                        </a:cubicBezTo>
                        <a:cubicBezTo>
                          <a:pt x="86" y="55"/>
                          <a:pt x="86" y="55"/>
                          <a:pt x="86" y="55"/>
                        </a:cubicBezTo>
                        <a:cubicBezTo>
                          <a:pt x="87" y="55"/>
                          <a:pt x="87" y="55"/>
                          <a:pt x="87" y="55"/>
                        </a:cubicBezTo>
                        <a:cubicBezTo>
                          <a:pt x="88" y="54"/>
                          <a:pt x="89" y="54"/>
                          <a:pt x="90" y="53"/>
                        </a:cubicBezTo>
                        <a:cubicBezTo>
                          <a:pt x="90" y="53"/>
                          <a:pt x="91" y="52"/>
                          <a:pt x="91" y="52"/>
                        </a:cubicBezTo>
                        <a:cubicBezTo>
                          <a:pt x="95" y="47"/>
                          <a:pt x="99" y="42"/>
                          <a:pt x="104" y="38"/>
                        </a:cubicBezTo>
                        <a:cubicBezTo>
                          <a:pt x="103" y="44"/>
                          <a:pt x="103" y="52"/>
                          <a:pt x="103" y="59"/>
                        </a:cubicBezTo>
                        <a:cubicBezTo>
                          <a:pt x="103" y="59"/>
                          <a:pt x="102" y="59"/>
                          <a:pt x="102" y="59"/>
                        </a:cubicBezTo>
                        <a:cubicBezTo>
                          <a:pt x="102" y="59"/>
                          <a:pt x="102" y="59"/>
                          <a:pt x="102" y="59"/>
                        </a:cubicBezTo>
                        <a:cubicBezTo>
                          <a:pt x="97" y="66"/>
                          <a:pt x="93" y="72"/>
                          <a:pt x="88" y="79"/>
                        </a:cubicBezTo>
                        <a:cubicBezTo>
                          <a:pt x="88" y="79"/>
                          <a:pt x="88" y="79"/>
                          <a:pt x="88" y="80"/>
                        </a:cubicBezTo>
                        <a:cubicBezTo>
                          <a:pt x="89" y="80"/>
                          <a:pt x="89" y="80"/>
                          <a:pt x="90" y="80"/>
                        </a:cubicBezTo>
                        <a:cubicBezTo>
                          <a:pt x="94" y="74"/>
                          <a:pt x="98" y="68"/>
                          <a:pt x="103" y="62"/>
                        </a:cubicBezTo>
                        <a:cubicBezTo>
                          <a:pt x="103" y="66"/>
                          <a:pt x="102" y="69"/>
                          <a:pt x="102" y="73"/>
                        </a:cubicBezTo>
                        <a:cubicBezTo>
                          <a:pt x="102" y="73"/>
                          <a:pt x="101" y="73"/>
                          <a:pt x="101" y="74"/>
                        </a:cubicBezTo>
                        <a:cubicBezTo>
                          <a:pt x="101" y="74"/>
                          <a:pt x="101" y="74"/>
                          <a:pt x="101" y="74"/>
                        </a:cubicBezTo>
                        <a:cubicBezTo>
                          <a:pt x="96" y="80"/>
                          <a:pt x="92" y="86"/>
                          <a:pt x="87" y="92"/>
                        </a:cubicBezTo>
                        <a:cubicBezTo>
                          <a:pt x="87" y="92"/>
                          <a:pt x="87" y="93"/>
                          <a:pt x="87" y="93"/>
                        </a:cubicBezTo>
                        <a:cubicBezTo>
                          <a:pt x="88" y="93"/>
                          <a:pt x="88" y="93"/>
                          <a:pt x="88" y="93"/>
                        </a:cubicBezTo>
                        <a:cubicBezTo>
                          <a:pt x="93" y="87"/>
                          <a:pt x="98" y="81"/>
                          <a:pt x="102" y="75"/>
                        </a:cubicBezTo>
                        <a:cubicBezTo>
                          <a:pt x="102" y="88"/>
                          <a:pt x="101" y="101"/>
                          <a:pt x="101" y="112"/>
                        </a:cubicBezTo>
                        <a:cubicBezTo>
                          <a:pt x="100" y="112"/>
                          <a:pt x="100" y="112"/>
                          <a:pt x="100" y="112"/>
                        </a:cubicBezTo>
                        <a:cubicBezTo>
                          <a:pt x="100" y="112"/>
                          <a:pt x="100" y="112"/>
                          <a:pt x="100" y="112"/>
                        </a:cubicBezTo>
                        <a:cubicBezTo>
                          <a:pt x="94" y="118"/>
                          <a:pt x="89" y="124"/>
                          <a:pt x="85" y="131"/>
                        </a:cubicBezTo>
                        <a:cubicBezTo>
                          <a:pt x="84" y="131"/>
                          <a:pt x="84" y="131"/>
                          <a:pt x="84" y="131"/>
                        </a:cubicBezTo>
                        <a:cubicBezTo>
                          <a:pt x="84" y="131"/>
                          <a:pt x="84" y="131"/>
                          <a:pt x="84" y="131"/>
                        </a:cubicBezTo>
                        <a:cubicBezTo>
                          <a:pt x="76" y="134"/>
                          <a:pt x="67" y="136"/>
                          <a:pt x="57" y="136"/>
                        </a:cubicBezTo>
                        <a:cubicBezTo>
                          <a:pt x="55" y="136"/>
                          <a:pt x="53" y="136"/>
                          <a:pt x="51" y="136"/>
                        </a:cubicBezTo>
                        <a:cubicBezTo>
                          <a:pt x="23" y="134"/>
                          <a:pt x="12" y="122"/>
                          <a:pt x="9" y="115"/>
                        </a:cubicBezTo>
                        <a:cubicBezTo>
                          <a:pt x="7" y="90"/>
                          <a:pt x="7" y="54"/>
                          <a:pt x="5" y="28"/>
                        </a:cubicBezTo>
                        <a:close/>
                        <a:moveTo>
                          <a:pt x="95" y="132"/>
                        </a:moveTo>
                        <a:cubicBezTo>
                          <a:pt x="95" y="132"/>
                          <a:pt x="94" y="133"/>
                          <a:pt x="93" y="133"/>
                        </a:cubicBezTo>
                        <a:cubicBezTo>
                          <a:pt x="88" y="137"/>
                          <a:pt x="76" y="141"/>
                          <a:pt x="57" y="141"/>
                        </a:cubicBezTo>
                        <a:cubicBezTo>
                          <a:pt x="53" y="141"/>
                          <a:pt x="49" y="141"/>
                          <a:pt x="44" y="140"/>
                        </a:cubicBezTo>
                        <a:cubicBezTo>
                          <a:pt x="38" y="140"/>
                          <a:pt x="31" y="138"/>
                          <a:pt x="25" y="136"/>
                        </a:cubicBezTo>
                        <a:cubicBezTo>
                          <a:pt x="20" y="134"/>
                          <a:pt x="16" y="132"/>
                          <a:pt x="14" y="130"/>
                        </a:cubicBezTo>
                        <a:cubicBezTo>
                          <a:pt x="14" y="129"/>
                          <a:pt x="13" y="128"/>
                          <a:pt x="13" y="126"/>
                        </a:cubicBezTo>
                        <a:cubicBezTo>
                          <a:pt x="20" y="132"/>
                          <a:pt x="32" y="138"/>
                          <a:pt x="51" y="139"/>
                        </a:cubicBezTo>
                        <a:cubicBezTo>
                          <a:pt x="53" y="139"/>
                          <a:pt x="55" y="139"/>
                          <a:pt x="57" y="139"/>
                        </a:cubicBezTo>
                        <a:cubicBezTo>
                          <a:pt x="67" y="139"/>
                          <a:pt x="77" y="137"/>
                          <a:pt x="86" y="134"/>
                        </a:cubicBezTo>
                        <a:cubicBezTo>
                          <a:pt x="89" y="133"/>
                          <a:pt x="92" y="132"/>
                          <a:pt x="95" y="130"/>
                        </a:cubicBezTo>
                        <a:cubicBezTo>
                          <a:pt x="95" y="131"/>
                          <a:pt x="95" y="131"/>
                          <a:pt x="95" y="132"/>
                        </a:cubicBezTo>
                        <a:close/>
                        <a:moveTo>
                          <a:pt x="87" y="130"/>
                        </a:moveTo>
                        <a:cubicBezTo>
                          <a:pt x="92" y="124"/>
                          <a:pt x="96" y="119"/>
                          <a:pt x="101" y="114"/>
                        </a:cubicBezTo>
                        <a:cubicBezTo>
                          <a:pt x="101" y="116"/>
                          <a:pt x="101" y="119"/>
                          <a:pt x="101" y="121"/>
                        </a:cubicBezTo>
                        <a:cubicBezTo>
                          <a:pt x="98" y="124"/>
                          <a:pt x="93" y="127"/>
                          <a:pt x="87" y="130"/>
                        </a:cubicBezTo>
                        <a:close/>
                        <a:moveTo>
                          <a:pt x="141" y="82"/>
                        </a:moveTo>
                        <a:cubicBezTo>
                          <a:pt x="135" y="88"/>
                          <a:pt x="127" y="92"/>
                          <a:pt x="119" y="92"/>
                        </a:cubicBezTo>
                        <a:cubicBezTo>
                          <a:pt x="115" y="92"/>
                          <a:pt x="110" y="91"/>
                          <a:pt x="106" y="88"/>
                        </a:cubicBezTo>
                        <a:cubicBezTo>
                          <a:pt x="105" y="90"/>
                          <a:pt x="105" y="90"/>
                          <a:pt x="105" y="90"/>
                        </a:cubicBezTo>
                        <a:cubicBezTo>
                          <a:pt x="105" y="86"/>
                          <a:pt x="106" y="82"/>
                          <a:pt x="106" y="78"/>
                        </a:cubicBezTo>
                        <a:cubicBezTo>
                          <a:pt x="110" y="80"/>
                          <a:pt x="114" y="81"/>
                          <a:pt x="118" y="81"/>
                        </a:cubicBezTo>
                        <a:cubicBezTo>
                          <a:pt x="132" y="81"/>
                          <a:pt x="143" y="70"/>
                          <a:pt x="143" y="57"/>
                        </a:cubicBezTo>
                        <a:cubicBezTo>
                          <a:pt x="143" y="54"/>
                          <a:pt x="142" y="50"/>
                          <a:pt x="140" y="47"/>
                        </a:cubicBezTo>
                        <a:cubicBezTo>
                          <a:pt x="139" y="44"/>
                          <a:pt x="137" y="42"/>
                          <a:pt x="134" y="41"/>
                        </a:cubicBezTo>
                        <a:cubicBezTo>
                          <a:pt x="132" y="39"/>
                          <a:pt x="129" y="39"/>
                          <a:pt x="126" y="39"/>
                        </a:cubicBezTo>
                        <a:cubicBezTo>
                          <a:pt x="126" y="39"/>
                          <a:pt x="126" y="39"/>
                          <a:pt x="125" y="39"/>
                        </a:cubicBezTo>
                        <a:cubicBezTo>
                          <a:pt x="118" y="39"/>
                          <a:pt x="113" y="42"/>
                          <a:pt x="109" y="45"/>
                        </a:cubicBezTo>
                        <a:cubicBezTo>
                          <a:pt x="108" y="46"/>
                          <a:pt x="108" y="47"/>
                          <a:pt x="107" y="48"/>
                        </a:cubicBezTo>
                        <a:cubicBezTo>
                          <a:pt x="107" y="45"/>
                          <a:pt x="107" y="43"/>
                          <a:pt x="107" y="40"/>
                        </a:cubicBezTo>
                        <a:cubicBezTo>
                          <a:pt x="108" y="40"/>
                          <a:pt x="108" y="40"/>
                          <a:pt x="108" y="40"/>
                        </a:cubicBezTo>
                        <a:cubicBezTo>
                          <a:pt x="108" y="40"/>
                          <a:pt x="108" y="40"/>
                          <a:pt x="108" y="40"/>
                        </a:cubicBezTo>
                        <a:cubicBezTo>
                          <a:pt x="109" y="36"/>
                          <a:pt x="112" y="33"/>
                          <a:pt x="115" y="31"/>
                        </a:cubicBezTo>
                        <a:cubicBezTo>
                          <a:pt x="118" y="29"/>
                          <a:pt x="122" y="28"/>
                          <a:pt x="125" y="28"/>
                        </a:cubicBezTo>
                        <a:cubicBezTo>
                          <a:pt x="125" y="28"/>
                          <a:pt x="126" y="28"/>
                          <a:pt x="127" y="28"/>
                        </a:cubicBezTo>
                        <a:cubicBezTo>
                          <a:pt x="127" y="28"/>
                          <a:pt x="127" y="28"/>
                          <a:pt x="127" y="28"/>
                        </a:cubicBezTo>
                        <a:cubicBezTo>
                          <a:pt x="127" y="28"/>
                          <a:pt x="127" y="28"/>
                          <a:pt x="127" y="28"/>
                        </a:cubicBezTo>
                        <a:cubicBezTo>
                          <a:pt x="130" y="29"/>
                          <a:pt x="134" y="29"/>
                          <a:pt x="137" y="31"/>
                        </a:cubicBezTo>
                        <a:cubicBezTo>
                          <a:pt x="141" y="33"/>
                          <a:pt x="144" y="36"/>
                          <a:pt x="146" y="40"/>
                        </a:cubicBezTo>
                        <a:cubicBezTo>
                          <a:pt x="149" y="46"/>
                          <a:pt x="150" y="52"/>
                          <a:pt x="150" y="58"/>
                        </a:cubicBezTo>
                        <a:cubicBezTo>
                          <a:pt x="150" y="68"/>
                          <a:pt x="146" y="76"/>
                          <a:pt x="141" y="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755" y="3450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5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3752" y="3483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3752" y="3483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7" name="Freeform 223"/>
                  <p:cNvSpPr>
                    <a:spLocks/>
                  </p:cNvSpPr>
                  <p:nvPr/>
                </p:nvSpPr>
                <p:spPr bwMode="auto">
                  <a:xfrm>
                    <a:off x="3665" y="3499"/>
                    <a:ext cx="33" cy="48"/>
                  </a:xfrm>
                  <a:custGeom>
                    <a:avLst/>
                    <a:gdLst>
                      <a:gd name="T0" fmla="*/ 1 w 14"/>
                      <a:gd name="T1" fmla="*/ 19 h 20"/>
                      <a:gd name="T2" fmla="*/ 14 w 14"/>
                      <a:gd name="T3" fmla="*/ 2 h 20"/>
                      <a:gd name="T4" fmla="*/ 14 w 14"/>
                      <a:gd name="T5" fmla="*/ 1 h 20"/>
                      <a:gd name="T6" fmla="*/ 12 w 14"/>
                      <a:gd name="T7" fmla="*/ 1 h 20"/>
                      <a:gd name="T8" fmla="*/ 12 w 14"/>
                      <a:gd name="T9" fmla="*/ 1 h 20"/>
                      <a:gd name="T10" fmla="*/ 0 w 14"/>
                      <a:gd name="T11" fmla="*/ 18 h 20"/>
                      <a:gd name="T12" fmla="*/ 0 w 14"/>
                      <a:gd name="T13" fmla="*/ 19 h 20"/>
                      <a:gd name="T14" fmla="*/ 1 w 14"/>
                      <a:gd name="T15" fmla="*/ 19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20">
                        <a:moveTo>
                          <a:pt x="1" y="19"/>
                        </a:moveTo>
                        <a:cubicBezTo>
                          <a:pt x="5" y="13"/>
                          <a:pt x="10" y="8"/>
                          <a:pt x="14" y="2"/>
                        </a:cubicBezTo>
                        <a:cubicBezTo>
                          <a:pt x="14" y="2"/>
                          <a:pt x="14" y="1"/>
                          <a:pt x="14" y="1"/>
                        </a:cubicBezTo>
                        <a:cubicBezTo>
                          <a:pt x="13" y="0"/>
                          <a:pt x="13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8" y="7"/>
                          <a:pt x="4" y="12"/>
                          <a:pt x="0" y="18"/>
                        </a:cubicBezTo>
                        <a:cubicBezTo>
                          <a:pt x="0" y="18"/>
                          <a:pt x="0" y="19"/>
                          <a:pt x="0" y="19"/>
                        </a:cubicBezTo>
                        <a:cubicBezTo>
                          <a:pt x="0" y="20"/>
                          <a:pt x="1" y="19"/>
                          <a:pt x="1" y="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8" name="Freeform 224"/>
                  <p:cNvSpPr>
                    <a:spLocks/>
                  </p:cNvSpPr>
                  <p:nvPr/>
                </p:nvSpPr>
                <p:spPr bwMode="auto">
                  <a:xfrm>
                    <a:off x="3662" y="3601"/>
                    <a:ext cx="29" cy="40"/>
                  </a:xfrm>
                  <a:custGeom>
                    <a:avLst/>
                    <a:gdLst>
                      <a:gd name="T0" fmla="*/ 1 w 12"/>
                      <a:gd name="T1" fmla="*/ 17 h 17"/>
                      <a:gd name="T2" fmla="*/ 12 w 12"/>
                      <a:gd name="T3" fmla="*/ 2 h 17"/>
                      <a:gd name="T4" fmla="*/ 12 w 12"/>
                      <a:gd name="T5" fmla="*/ 1 h 17"/>
                      <a:gd name="T6" fmla="*/ 11 w 12"/>
                      <a:gd name="T7" fmla="*/ 1 h 17"/>
                      <a:gd name="T8" fmla="*/ 11 w 12"/>
                      <a:gd name="T9" fmla="*/ 1 h 17"/>
                      <a:gd name="T10" fmla="*/ 0 w 12"/>
                      <a:gd name="T11" fmla="*/ 15 h 17"/>
                      <a:gd name="T12" fmla="*/ 0 w 12"/>
                      <a:gd name="T13" fmla="*/ 17 h 17"/>
                      <a:gd name="T14" fmla="*/ 1 w 12"/>
                      <a:gd name="T15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7">
                        <a:moveTo>
                          <a:pt x="1" y="17"/>
                        </a:moveTo>
                        <a:cubicBezTo>
                          <a:pt x="5" y="12"/>
                          <a:pt x="8" y="7"/>
                          <a:pt x="12" y="2"/>
                        </a:cubicBezTo>
                        <a:cubicBezTo>
                          <a:pt x="12" y="2"/>
                          <a:pt x="12" y="1"/>
                          <a:pt x="12" y="1"/>
                        </a:cubicBezTo>
                        <a:cubicBezTo>
                          <a:pt x="11" y="0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7" y="6"/>
                          <a:pt x="4" y="11"/>
                          <a:pt x="0" y="15"/>
                        </a:cubicBezTo>
                        <a:cubicBezTo>
                          <a:pt x="0" y="16"/>
                          <a:pt x="0" y="16"/>
                          <a:pt x="0" y="17"/>
                        </a:cubicBezTo>
                        <a:cubicBezTo>
                          <a:pt x="1" y="17"/>
                          <a:pt x="1" y="17"/>
                          <a:pt x="1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9" name="Freeform 225"/>
                  <p:cNvSpPr>
                    <a:spLocks/>
                  </p:cNvSpPr>
                  <p:nvPr/>
                </p:nvSpPr>
                <p:spPr bwMode="auto">
                  <a:xfrm>
                    <a:off x="3658" y="3632"/>
                    <a:ext cx="35" cy="40"/>
                  </a:xfrm>
                  <a:custGeom>
                    <a:avLst/>
                    <a:gdLst>
                      <a:gd name="T0" fmla="*/ 2 w 15"/>
                      <a:gd name="T1" fmla="*/ 17 h 17"/>
                      <a:gd name="T2" fmla="*/ 14 w 15"/>
                      <a:gd name="T3" fmla="*/ 2 h 17"/>
                      <a:gd name="T4" fmla="*/ 14 w 15"/>
                      <a:gd name="T5" fmla="*/ 1 h 17"/>
                      <a:gd name="T6" fmla="*/ 13 w 15"/>
                      <a:gd name="T7" fmla="*/ 1 h 17"/>
                      <a:gd name="T8" fmla="*/ 13 w 15"/>
                      <a:gd name="T9" fmla="*/ 1 h 17"/>
                      <a:gd name="T10" fmla="*/ 0 w 15"/>
                      <a:gd name="T11" fmla="*/ 16 h 17"/>
                      <a:gd name="T12" fmla="*/ 0 w 15"/>
                      <a:gd name="T13" fmla="*/ 17 h 17"/>
                      <a:gd name="T14" fmla="*/ 2 w 15"/>
                      <a:gd name="T15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7">
                        <a:moveTo>
                          <a:pt x="2" y="17"/>
                        </a:moveTo>
                        <a:cubicBezTo>
                          <a:pt x="6" y="12"/>
                          <a:pt x="10" y="7"/>
                          <a:pt x="14" y="2"/>
                        </a:cubicBezTo>
                        <a:cubicBezTo>
                          <a:pt x="15" y="1"/>
                          <a:pt x="14" y="1"/>
                          <a:pt x="14" y="1"/>
                        </a:cubicBezTo>
                        <a:cubicBezTo>
                          <a:pt x="14" y="0"/>
                          <a:pt x="13" y="0"/>
                          <a:pt x="13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9" y="6"/>
                          <a:pt x="4" y="11"/>
                          <a:pt x="0" y="16"/>
                        </a:cubicBezTo>
                        <a:cubicBezTo>
                          <a:pt x="0" y="16"/>
                          <a:pt x="0" y="17"/>
                          <a:pt x="0" y="17"/>
                        </a:cubicBezTo>
                        <a:cubicBezTo>
                          <a:pt x="1" y="17"/>
                          <a:pt x="1" y="17"/>
                          <a:pt x="2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0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3478" y="3701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1" name="Freeform 227"/>
                  <p:cNvSpPr>
                    <a:spLocks/>
                  </p:cNvSpPr>
                  <p:nvPr/>
                </p:nvSpPr>
                <p:spPr bwMode="auto">
                  <a:xfrm>
                    <a:off x="3037" y="3480"/>
                    <a:ext cx="389" cy="311"/>
                  </a:xfrm>
                  <a:custGeom>
                    <a:avLst/>
                    <a:gdLst>
                      <a:gd name="T0" fmla="*/ 162 w 164"/>
                      <a:gd name="T1" fmla="*/ 113 h 131"/>
                      <a:gd name="T2" fmla="*/ 16 w 164"/>
                      <a:gd name="T3" fmla="*/ 113 h 131"/>
                      <a:gd name="T4" fmla="*/ 16 w 164"/>
                      <a:gd name="T5" fmla="*/ 1 h 131"/>
                      <a:gd name="T6" fmla="*/ 14 w 164"/>
                      <a:gd name="T7" fmla="*/ 0 h 131"/>
                      <a:gd name="T8" fmla="*/ 12 w 164"/>
                      <a:gd name="T9" fmla="*/ 1 h 131"/>
                      <a:gd name="T10" fmla="*/ 12 w 164"/>
                      <a:gd name="T11" fmla="*/ 14 h 131"/>
                      <a:gd name="T12" fmla="*/ 8 w 164"/>
                      <a:gd name="T13" fmla="*/ 14 h 131"/>
                      <a:gd name="T14" fmla="*/ 6 w 164"/>
                      <a:gd name="T15" fmla="*/ 16 h 131"/>
                      <a:gd name="T16" fmla="*/ 8 w 164"/>
                      <a:gd name="T17" fmla="*/ 17 h 131"/>
                      <a:gd name="T18" fmla="*/ 8 w 164"/>
                      <a:gd name="T19" fmla="*/ 17 h 131"/>
                      <a:gd name="T20" fmla="*/ 12 w 164"/>
                      <a:gd name="T21" fmla="*/ 17 h 131"/>
                      <a:gd name="T22" fmla="*/ 12 w 164"/>
                      <a:gd name="T23" fmla="*/ 29 h 131"/>
                      <a:gd name="T24" fmla="*/ 8 w 164"/>
                      <a:gd name="T25" fmla="*/ 29 h 131"/>
                      <a:gd name="T26" fmla="*/ 6 w 164"/>
                      <a:gd name="T27" fmla="*/ 30 h 131"/>
                      <a:gd name="T28" fmla="*/ 8 w 164"/>
                      <a:gd name="T29" fmla="*/ 32 h 131"/>
                      <a:gd name="T30" fmla="*/ 8 w 164"/>
                      <a:gd name="T31" fmla="*/ 32 h 131"/>
                      <a:gd name="T32" fmla="*/ 12 w 164"/>
                      <a:gd name="T33" fmla="*/ 32 h 131"/>
                      <a:gd name="T34" fmla="*/ 12 w 164"/>
                      <a:gd name="T35" fmla="*/ 44 h 131"/>
                      <a:gd name="T36" fmla="*/ 8 w 164"/>
                      <a:gd name="T37" fmla="*/ 44 h 131"/>
                      <a:gd name="T38" fmla="*/ 6 w 164"/>
                      <a:gd name="T39" fmla="*/ 46 h 131"/>
                      <a:gd name="T40" fmla="*/ 8 w 164"/>
                      <a:gd name="T41" fmla="*/ 48 h 131"/>
                      <a:gd name="T42" fmla="*/ 8 w 164"/>
                      <a:gd name="T43" fmla="*/ 48 h 131"/>
                      <a:gd name="T44" fmla="*/ 12 w 164"/>
                      <a:gd name="T45" fmla="*/ 48 h 131"/>
                      <a:gd name="T46" fmla="*/ 12 w 164"/>
                      <a:gd name="T47" fmla="*/ 62 h 131"/>
                      <a:gd name="T48" fmla="*/ 8 w 164"/>
                      <a:gd name="T49" fmla="*/ 62 h 131"/>
                      <a:gd name="T50" fmla="*/ 6 w 164"/>
                      <a:gd name="T51" fmla="*/ 63 h 131"/>
                      <a:gd name="T52" fmla="*/ 8 w 164"/>
                      <a:gd name="T53" fmla="*/ 65 h 131"/>
                      <a:gd name="T54" fmla="*/ 8 w 164"/>
                      <a:gd name="T55" fmla="*/ 65 h 131"/>
                      <a:gd name="T56" fmla="*/ 12 w 164"/>
                      <a:gd name="T57" fmla="*/ 65 h 131"/>
                      <a:gd name="T58" fmla="*/ 12 w 164"/>
                      <a:gd name="T59" fmla="*/ 78 h 131"/>
                      <a:gd name="T60" fmla="*/ 8 w 164"/>
                      <a:gd name="T61" fmla="*/ 78 h 131"/>
                      <a:gd name="T62" fmla="*/ 6 w 164"/>
                      <a:gd name="T63" fmla="*/ 80 h 131"/>
                      <a:gd name="T64" fmla="*/ 8 w 164"/>
                      <a:gd name="T65" fmla="*/ 82 h 131"/>
                      <a:gd name="T66" fmla="*/ 8 w 164"/>
                      <a:gd name="T67" fmla="*/ 82 h 131"/>
                      <a:gd name="T68" fmla="*/ 12 w 164"/>
                      <a:gd name="T69" fmla="*/ 82 h 131"/>
                      <a:gd name="T70" fmla="*/ 12 w 164"/>
                      <a:gd name="T71" fmla="*/ 96 h 131"/>
                      <a:gd name="T72" fmla="*/ 8 w 164"/>
                      <a:gd name="T73" fmla="*/ 96 h 131"/>
                      <a:gd name="T74" fmla="*/ 6 w 164"/>
                      <a:gd name="T75" fmla="*/ 98 h 131"/>
                      <a:gd name="T76" fmla="*/ 8 w 164"/>
                      <a:gd name="T77" fmla="*/ 99 h 131"/>
                      <a:gd name="T78" fmla="*/ 8 w 164"/>
                      <a:gd name="T79" fmla="*/ 99 h 131"/>
                      <a:gd name="T80" fmla="*/ 12 w 164"/>
                      <a:gd name="T81" fmla="*/ 99 h 131"/>
                      <a:gd name="T82" fmla="*/ 12 w 164"/>
                      <a:gd name="T83" fmla="*/ 113 h 131"/>
                      <a:gd name="T84" fmla="*/ 1 w 164"/>
                      <a:gd name="T85" fmla="*/ 113 h 131"/>
                      <a:gd name="T86" fmla="*/ 0 w 164"/>
                      <a:gd name="T87" fmla="*/ 114 h 131"/>
                      <a:gd name="T88" fmla="*/ 1 w 164"/>
                      <a:gd name="T89" fmla="*/ 116 h 131"/>
                      <a:gd name="T90" fmla="*/ 12 w 164"/>
                      <a:gd name="T91" fmla="*/ 116 h 131"/>
                      <a:gd name="T92" fmla="*/ 12 w 164"/>
                      <a:gd name="T93" fmla="*/ 129 h 131"/>
                      <a:gd name="T94" fmla="*/ 14 w 164"/>
                      <a:gd name="T95" fmla="*/ 131 h 131"/>
                      <a:gd name="T96" fmla="*/ 16 w 164"/>
                      <a:gd name="T97" fmla="*/ 129 h 131"/>
                      <a:gd name="T98" fmla="*/ 16 w 164"/>
                      <a:gd name="T99" fmla="*/ 116 h 131"/>
                      <a:gd name="T100" fmla="*/ 162 w 164"/>
                      <a:gd name="T101" fmla="*/ 116 h 131"/>
                      <a:gd name="T102" fmla="*/ 164 w 164"/>
                      <a:gd name="T103" fmla="*/ 114 h 131"/>
                      <a:gd name="T104" fmla="*/ 162 w 164"/>
                      <a:gd name="T105" fmla="*/ 113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64" h="131">
                        <a:moveTo>
                          <a:pt x="162" y="113"/>
                        </a:moveTo>
                        <a:cubicBezTo>
                          <a:pt x="16" y="113"/>
                          <a:pt x="16" y="113"/>
                          <a:pt x="16" y="113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6" y="0"/>
                          <a:pt x="15" y="0"/>
                          <a:pt x="14" y="0"/>
                        </a:cubicBezTo>
                        <a:cubicBezTo>
                          <a:pt x="13" y="0"/>
                          <a:pt x="12" y="0"/>
                          <a:pt x="12" y="1"/>
                        </a:cubicBezTo>
                        <a:cubicBezTo>
                          <a:pt x="12" y="14"/>
                          <a:pt x="12" y="14"/>
                          <a:pt x="12" y="14"/>
                        </a:cubicBezTo>
                        <a:cubicBezTo>
                          <a:pt x="11" y="14"/>
                          <a:pt x="9" y="14"/>
                          <a:pt x="8" y="14"/>
                        </a:cubicBezTo>
                        <a:cubicBezTo>
                          <a:pt x="7" y="14"/>
                          <a:pt x="6" y="15"/>
                          <a:pt x="6" y="16"/>
                        </a:cubicBezTo>
                        <a:cubicBezTo>
                          <a:pt x="6" y="17"/>
                          <a:pt x="7" y="17"/>
                          <a:pt x="8" y="17"/>
                        </a:cubicBezTo>
                        <a:cubicBezTo>
                          <a:pt x="8" y="17"/>
                          <a:pt x="8" y="17"/>
                          <a:pt x="8" y="17"/>
                        </a:cubicBezTo>
                        <a:cubicBezTo>
                          <a:pt x="9" y="17"/>
                          <a:pt x="11" y="17"/>
                          <a:pt x="12" y="17"/>
                        </a:cubicBezTo>
                        <a:cubicBezTo>
                          <a:pt x="12" y="29"/>
                          <a:pt x="12" y="29"/>
                          <a:pt x="12" y="29"/>
                        </a:cubicBezTo>
                        <a:cubicBezTo>
                          <a:pt x="11" y="29"/>
                          <a:pt x="9" y="29"/>
                          <a:pt x="8" y="29"/>
                        </a:cubicBezTo>
                        <a:cubicBezTo>
                          <a:pt x="7" y="29"/>
                          <a:pt x="6" y="29"/>
                          <a:pt x="6" y="30"/>
                        </a:cubicBezTo>
                        <a:cubicBezTo>
                          <a:pt x="6" y="31"/>
                          <a:pt x="7" y="32"/>
                          <a:pt x="8" y="32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9" y="32"/>
                          <a:pt x="11" y="32"/>
                          <a:pt x="12" y="32"/>
                        </a:cubicBezTo>
                        <a:cubicBezTo>
                          <a:pt x="12" y="44"/>
                          <a:pt x="12" y="44"/>
                          <a:pt x="12" y="44"/>
                        </a:cubicBezTo>
                        <a:cubicBezTo>
                          <a:pt x="11" y="44"/>
                          <a:pt x="9" y="44"/>
                          <a:pt x="8" y="44"/>
                        </a:cubicBezTo>
                        <a:cubicBezTo>
                          <a:pt x="7" y="44"/>
                          <a:pt x="6" y="45"/>
                          <a:pt x="6" y="46"/>
                        </a:cubicBezTo>
                        <a:cubicBezTo>
                          <a:pt x="6" y="47"/>
                          <a:pt x="7" y="48"/>
                          <a:pt x="8" y="48"/>
                        </a:cubicBezTo>
                        <a:cubicBezTo>
                          <a:pt x="8" y="48"/>
                          <a:pt x="8" y="48"/>
                          <a:pt x="8" y="48"/>
                        </a:cubicBezTo>
                        <a:cubicBezTo>
                          <a:pt x="9" y="48"/>
                          <a:pt x="11" y="48"/>
                          <a:pt x="12" y="48"/>
                        </a:cubicBezTo>
                        <a:cubicBezTo>
                          <a:pt x="12" y="62"/>
                          <a:pt x="12" y="62"/>
                          <a:pt x="12" y="62"/>
                        </a:cubicBezTo>
                        <a:cubicBezTo>
                          <a:pt x="11" y="62"/>
                          <a:pt x="9" y="62"/>
                          <a:pt x="8" y="62"/>
                        </a:cubicBezTo>
                        <a:cubicBezTo>
                          <a:pt x="7" y="62"/>
                          <a:pt x="6" y="62"/>
                          <a:pt x="6" y="63"/>
                        </a:cubicBezTo>
                        <a:cubicBezTo>
                          <a:pt x="6" y="64"/>
                          <a:pt x="7" y="65"/>
                          <a:pt x="8" y="65"/>
                        </a:cubicBezTo>
                        <a:cubicBezTo>
                          <a:pt x="8" y="65"/>
                          <a:pt x="8" y="65"/>
                          <a:pt x="8" y="65"/>
                        </a:cubicBezTo>
                        <a:cubicBezTo>
                          <a:pt x="9" y="65"/>
                          <a:pt x="11" y="65"/>
                          <a:pt x="12" y="65"/>
                        </a:cubicBezTo>
                        <a:cubicBezTo>
                          <a:pt x="12" y="78"/>
                          <a:pt x="12" y="78"/>
                          <a:pt x="12" y="78"/>
                        </a:cubicBezTo>
                        <a:cubicBezTo>
                          <a:pt x="11" y="78"/>
                          <a:pt x="9" y="78"/>
                          <a:pt x="8" y="78"/>
                        </a:cubicBezTo>
                        <a:cubicBezTo>
                          <a:pt x="7" y="78"/>
                          <a:pt x="6" y="79"/>
                          <a:pt x="6" y="80"/>
                        </a:cubicBezTo>
                        <a:cubicBezTo>
                          <a:pt x="6" y="81"/>
                          <a:pt x="7" y="82"/>
                          <a:pt x="8" y="82"/>
                        </a:cubicBezTo>
                        <a:cubicBezTo>
                          <a:pt x="8" y="82"/>
                          <a:pt x="8" y="82"/>
                          <a:pt x="8" y="82"/>
                        </a:cubicBezTo>
                        <a:cubicBezTo>
                          <a:pt x="9" y="82"/>
                          <a:pt x="11" y="82"/>
                          <a:pt x="12" y="82"/>
                        </a:cubicBezTo>
                        <a:cubicBezTo>
                          <a:pt x="12" y="96"/>
                          <a:pt x="12" y="96"/>
                          <a:pt x="12" y="96"/>
                        </a:cubicBezTo>
                        <a:cubicBezTo>
                          <a:pt x="11" y="96"/>
                          <a:pt x="9" y="96"/>
                          <a:pt x="8" y="96"/>
                        </a:cubicBezTo>
                        <a:cubicBezTo>
                          <a:pt x="7" y="96"/>
                          <a:pt x="6" y="97"/>
                          <a:pt x="6" y="98"/>
                        </a:cubicBezTo>
                        <a:cubicBezTo>
                          <a:pt x="6" y="99"/>
                          <a:pt x="7" y="99"/>
                          <a:pt x="8" y="99"/>
                        </a:cubicBezTo>
                        <a:cubicBezTo>
                          <a:pt x="8" y="99"/>
                          <a:pt x="8" y="99"/>
                          <a:pt x="8" y="99"/>
                        </a:cubicBezTo>
                        <a:cubicBezTo>
                          <a:pt x="9" y="99"/>
                          <a:pt x="11" y="99"/>
                          <a:pt x="12" y="99"/>
                        </a:cubicBezTo>
                        <a:cubicBezTo>
                          <a:pt x="12" y="113"/>
                          <a:pt x="12" y="113"/>
                          <a:pt x="12" y="113"/>
                        </a:cubicBezTo>
                        <a:cubicBezTo>
                          <a:pt x="1" y="113"/>
                          <a:pt x="1" y="113"/>
                          <a:pt x="1" y="113"/>
                        </a:cubicBezTo>
                        <a:cubicBezTo>
                          <a:pt x="0" y="113"/>
                          <a:pt x="0" y="113"/>
                          <a:pt x="0" y="114"/>
                        </a:cubicBezTo>
                        <a:cubicBezTo>
                          <a:pt x="0" y="115"/>
                          <a:pt x="0" y="116"/>
                          <a:pt x="1" y="116"/>
                        </a:cubicBezTo>
                        <a:cubicBezTo>
                          <a:pt x="12" y="116"/>
                          <a:pt x="12" y="116"/>
                          <a:pt x="12" y="116"/>
                        </a:cubicBezTo>
                        <a:cubicBezTo>
                          <a:pt x="12" y="129"/>
                          <a:pt x="12" y="129"/>
                          <a:pt x="12" y="129"/>
                        </a:cubicBezTo>
                        <a:cubicBezTo>
                          <a:pt x="12" y="130"/>
                          <a:pt x="13" y="131"/>
                          <a:pt x="14" y="131"/>
                        </a:cubicBezTo>
                        <a:cubicBezTo>
                          <a:pt x="15" y="131"/>
                          <a:pt x="16" y="130"/>
                          <a:pt x="16" y="129"/>
                        </a:cubicBezTo>
                        <a:cubicBezTo>
                          <a:pt x="16" y="116"/>
                          <a:pt x="16" y="116"/>
                          <a:pt x="16" y="116"/>
                        </a:cubicBezTo>
                        <a:cubicBezTo>
                          <a:pt x="162" y="116"/>
                          <a:pt x="162" y="116"/>
                          <a:pt x="162" y="116"/>
                        </a:cubicBezTo>
                        <a:cubicBezTo>
                          <a:pt x="163" y="116"/>
                          <a:pt x="164" y="115"/>
                          <a:pt x="164" y="114"/>
                        </a:cubicBezTo>
                        <a:cubicBezTo>
                          <a:pt x="164" y="113"/>
                          <a:pt x="163" y="113"/>
                          <a:pt x="162" y="1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2" name="Freeform 228"/>
                  <p:cNvSpPr>
                    <a:spLocks noEditPoints="1"/>
                  </p:cNvSpPr>
                  <p:nvPr/>
                </p:nvSpPr>
                <p:spPr bwMode="auto">
                  <a:xfrm>
                    <a:off x="3179" y="3507"/>
                    <a:ext cx="74" cy="224"/>
                  </a:xfrm>
                  <a:custGeom>
                    <a:avLst/>
                    <a:gdLst>
                      <a:gd name="T0" fmla="*/ 0 w 31"/>
                      <a:gd name="T1" fmla="*/ 92 h 95"/>
                      <a:gd name="T2" fmla="*/ 2 w 31"/>
                      <a:gd name="T3" fmla="*/ 94 h 95"/>
                      <a:gd name="T4" fmla="*/ 17 w 31"/>
                      <a:gd name="T5" fmla="*/ 95 h 95"/>
                      <a:gd name="T6" fmla="*/ 19 w 31"/>
                      <a:gd name="T7" fmla="*/ 95 h 95"/>
                      <a:gd name="T8" fmla="*/ 30 w 31"/>
                      <a:gd name="T9" fmla="*/ 88 h 95"/>
                      <a:gd name="T10" fmla="*/ 30 w 31"/>
                      <a:gd name="T11" fmla="*/ 88 h 95"/>
                      <a:gd name="T12" fmla="*/ 30 w 31"/>
                      <a:gd name="T13" fmla="*/ 7 h 95"/>
                      <a:gd name="T14" fmla="*/ 30 w 31"/>
                      <a:gd name="T15" fmla="*/ 2 h 95"/>
                      <a:gd name="T16" fmla="*/ 30 w 31"/>
                      <a:gd name="T17" fmla="*/ 2 h 95"/>
                      <a:gd name="T18" fmla="*/ 30 w 31"/>
                      <a:gd name="T19" fmla="*/ 1 h 95"/>
                      <a:gd name="T20" fmla="*/ 30 w 31"/>
                      <a:gd name="T21" fmla="*/ 1 h 95"/>
                      <a:gd name="T22" fmla="*/ 28 w 31"/>
                      <a:gd name="T23" fmla="*/ 0 h 95"/>
                      <a:gd name="T24" fmla="*/ 12 w 31"/>
                      <a:gd name="T25" fmla="*/ 0 h 95"/>
                      <a:gd name="T26" fmla="*/ 8 w 31"/>
                      <a:gd name="T27" fmla="*/ 3 h 95"/>
                      <a:gd name="T28" fmla="*/ 0 w 31"/>
                      <a:gd name="T29" fmla="*/ 10 h 95"/>
                      <a:gd name="T30" fmla="*/ 0 w 31"/>
                      <a:gd name="T31" fmla="*/ 10 h 95"/>
                      <a:gd name="T32" fmla="*/ 0 w 31"/>
                      <a:gd name="T33" fmla="*/ 11 h 95"/>
                      <a:gd name="T34" fmla="*/ 0 w 31"/>
                      <a:gd name="T35" fmla="*/ 11 h 95"/>
                      <a:gd name="T36" fmla="*/ 27 w 31"/>
                      <a:gd name="T37" fmla="*/ 50 h 95"/>
                      <a:gd name="T38" fmla="*/ 20 w 31"/>
                      <a:gd name="T39" fmla="*/ 52 h 95"/>
                      <a:gd name="T40" fmla="*/ 27 w 31"/>
                      <a:gd name="T41" fmla="*/ 50 h 95"/>
                      <a:gd name="T42" fmla="*/ 26 w 31"/>
                      <a:gd name="T43" fmla="*/ 68 h 95"/>
                      <a:gd name="T44" fmla="*/ 20 w 31"/>
                      <a:gd name="T45" fmla="*/ 77 h 95"/>
                      <a:gd name="T46" fmla="*/ 27 w 31"/>
                      <a:gd name="T47" fmla="*/ 61 h 95"/>
                      <a:gd name="T48" fmla="*/ 20 w 31"/>
                      <a:gd name="T49" fmla="*/ 42 h 95"/>
                      <a:gd name="T50" fmla="*/ 27 w 31"/>
                      <a:gd name="T51" fmla="*/ 39 h 95"/>
                      <a:gd name="T52" fmla="*/ 26 w 31"/>
                      <a:gd name="T53" fmla="*/ 39 h 95"/>
                      <a:gd name="T54" fmla="*/ 20 w 31"/>
                      <a:gd name="T55" fmla="*/ 42 h 95"/>
                      <a:gd name="T56" fmla="*/ 26 w 31"/>
                      <a:gd name="T57" fmla="*/ 32 h 95"/>
                      <a:gd name="T58" fmla="*/ 20 w 31"/>
                      <a:gd name="T59" fmla="*/ 39 h 95"/>
                      <a:gd name="T60" fmla="*/ 20 w 31"/>
                      <a:gd name="T61" fmla="*/ 37 h 95"/>
                      <a:gd name="T62" fmla="*/ 20 w 31"/>
                      <a:gd name="T63" fmla="*/ 36 h 95"/>
                      <a:gd name="T64" fmla="*/ 27 w 31"/>
                      <a:gd name="T65" fmla="*/ 32 h 95"/>
                      <a:gd name="T66" fmla="*/ 20 w 31"/>
                      <a:gd name="T67" fmla="*/ 79 h 95"/>
                      <a:gd name="T68" fmla="*/ 27 w 31"/>
                      <a:gd name="T69" fmla="*/ 75 h 95"/>
                      <a:gd name="T70" fmla="*/ 20 w 31"/>
                      <a:gd name="T71" fmla="*/ 80 h 95"/>
                      <a:gd name="T72" fmla="*/ 26 w 31"/>
                      <a:gd name="T73" fmla="*/ 59 h 95"/>
                      <a:gd name="T74" fmla="*/ 20 w 31"/>
                      <a:gd name="T75" fmla="*/ 68 h 95"/>
                      <a:gd name="T76" fmla="*/ 20 w 31"/>
                      <a:gd name="T77" fmla="*/ 64 h 95"/>
                      <a:gd name="T78" fmla="*/ 27 w 31"/>
                      <a:gd name="T79" fmla="*/ 58 h 95"/>
                      <a:gd name="T80" fmla="*/ 20 w 31"/>
                      <a:gd name="T81" fmla="*/ 33 h 95"/>
                      <a:gd name="T82" fmla="*/ 27 w 31"/>
                      <a:gd name="T83" fmla="*/ 13 h 95"/>
                      <a:gd name="T84" fmla="*/ 20 w 31"/>
                      <a:gd name="T85" fmla="*/ 88 h 95"/>
                      <a:gd name="T86" fmla="*/ 27 w 31"/>
                      <a:gd name="T87" fmla="*/ 81 h 95"/>
                      <a:gd name="T88" fmla="*/ 26 w 31"/>
                      <a:gd name="T89" fmla="*/ 83 h 95"/>
                      <a:gd name="T90" fmla="*/ 20 w 31"/>
                      <a:gd name="T91" fmla="*/ 90 h 95"/>
                      <a:gd name="T92" fmla="*/ 27 w 31"/>
                      <a:gd name="T93" fmla="*/ 85 h 95"/>
                      <a:gd name="T94" fmla="*/ 26 w 31"/>
                      <a:gd name="T95" fmla="*/ 87 h 95"/>
                      <a:gd name="T96" fmla="*/ 27 w 31"/>
                      <a:gd name="T97" fmla="*/ 10 h 95"/>
                      <a:gd name="T98" fmla="*/ 26 w 31"/>
                      <a:gd name="T99" fmla="*/ 10 h 95"/>
                      <a:gd name="T100" fmla="*/ 19 w 31"/>
                      <a:gd name="T101" fmla="*/ 13 h 95"/>
                      <a:gd name="T102" fmla="*/ 27 w 31"/>
                      <a:gd name="T103" fmla="*/ 6 h 95"/>
                      <a:gd name="T104" fmla="*/ 27 w 31"/>
                      <a:gd name="T105" fmla="*/ 10 h 95"/>
                      <a:gd name="T106" fmla="*/ 16 w 31"/>
                      <a:gd name="T107" fmla="*/ 36 h 95"/>
                      <a:gd name="T108" fmla="*/ 16 w 31"/>
                      <a:gd name="T109" fmla="*/ 91 h 95"/>
                      <a:gd name="T110" fmla="*/ 3 w 31"/>
                      <a:gd name="T111" fmla="*/ 57 h 95"/>
                      <a:gd name="T112" fmla="*/ 12 w 31"/>
                      <a:gd name="T113" fmla="*/ 13 h 95"/>
                      <a:gd name="T114" fmla="*/ 13 w 31"/>
                      <a:gd name="T115" fmla="*/ 3 h 95"/>
                      <a:gd name="T116" fmla="*/ 24 w 31"/>
                      <a:gd name="T117" fmla="*/ 3 h 95"/>
                      <a:gd name="T118" fmla="*/ 6 w 31"/>
                      <a:gd name="T119" fmla="*/ 9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1" h="95">
                        <a:moveTo>
                          <a:pt x="0" y="57"/>
                        </a:moveTo>
                        <a:cubicBezTo>
                          <a:pt x="0" y="70"/>
                          <a:pt x="0" y="84"/>
                          <a:pt x="0" y="92"/>
                        </a:cubicBezTo>
                        <a:cubicBezTo>
                          <a:pt x="0" y="93"/>
                          <a:pt x="0" y="93"/>
                          <a:pt x="0" y="93"/>
                        </a:cubicBezTo>
                        <a:cubicBezTo>
                          <a:pt x="0" y="94"/>
                          <a:pt x="1" y="94"/>
                          <a:pt x="2" y="94"/>
                        </a:cubicBezTo>
                        <a:cubicBezTo>
                          <a:pt x="2" y="94"/>
                          <a:pt x="2" y="94"/>
                          <a:pt x="2" y="94"/>
                        </a:cubicBezTo>
                        <a:cubicBezTo>
                          <a:pt x="8" y="94"/>
                          <a:pt x="11" y="95"/>
                          <a:pt x="17" y="95"/>
                        </a:cubicBezTo>
                        <a:cubicBezTo>
                          <a:pt x="18" y="95"/>
                          <a:pt x="18" y="95"/>
                          <a:pt x="19" y="95"/>
                        </a:cubicBezTo>
                        <a:cubicBezTo>
                          <a:pt x="19" y="95"/>
                          <a:pt x="19" y="95"/>
                          <a:pt x="19" y="95"/>
                        </a:cubicBezTo>
                        <a:cubicBezTo>
                          <a:pt x="23" y="93"/>
                          <a:pt x="26" y="91"/>
                          <a:pt x="30" y="89"/>
                        </a:cubicBezTo>
                        <a:cubicBezTo>
                          <a:pt x="30" y="88"/>
                          <a:pt x="30" y="88"/>
                          <a:pt x="30" y="88"/>
                        </a:cubicBezTo>
                        <a:cubicBezTo>
                          <a:pt x="30" y="88"/>
                          <a:pt x="30" y="88"/>
                          <a:pt x="30" y="88"/>
                        </a:cubicBezTo>
                        <a:cubicBezTo>
                          <a:pt x="30" y="88"/>
                          <a:pt x="30" y="88"/>
                          <a:pt x="30" y="88"/>
                        </a:cubicBezTo>
                        <a:cubicBezTo>
                          <a:pt x="30" y="88"/>
                          <a:pt x="31" y="87"/>
                          <a:pt x="31" y="87"/>
                        </a:cubicBezTo>
                        <a:cubicBezTo>
                          <a:pt x="30" y="72"/>
                          <a:pt x="30" y="23"/>
                          <a:pt x="30" y="7"/>
                        </a:cubicBezTo>
                        <a:cubicBezTo>
                          <a:pt x="30" y="5"/>
                          <a:pt x="30" y="4"/>
                          <a:pt x="30" y="3"/>
                        </a:cubicBezTo>
                        <a:cubicBezTo>
                          <a:pt x="30" y="3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30" y="1"/>
                          <a:pt x="30" y="1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1"/>
                          <a:pt x="30" y="1"/>
                          <a:pt x="30" y="0"/>
                        </a:cubicBezTo>
                        <a:cubicBezTo>
                          <a:pt x="29" y="0"/>
                          <a:pt x="29" y="0"/>
                          <a:pt x="28" y="0"/>
                        </a:cubicBezTo>
                        <a:cubicBezTo>
                          <a:pt x="27" y="0"/>
                          <a:pt x="24" y="0"/>
                          <a:pt x="22" y="0"/>
                        </a:cubicBezTo>
                        <a:cubicBezTo>
                          <a:pt x="17" y="0"/>
                          <a:pt x="12" y="0"/>
                          <a:pt x="12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11" y="0"/>
                          <a:pt x="10" y="1"/>
                          <a:pt x="8" y="3"/>
                        </a:cubicBezTo>
                        <a:cubicBezTo>
                          <a:pt x="6" y="5"/>
                          <a:pt x="3" y="7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9"/>
                          <a:pt x="0" y="38"/>
                          <a:pt x="0" y="57"/>
                        </a:cubicBezTo>
                        <a:close/>
                        <a:moveTo>
                          <a:pt x="27" y="50"/>
                        </a:moveTo>
                        <a:cubicBezTo>
                          <a:pt x="24" y="53"/>
                          <a:pt x="22" y="57"/>
                          <a:pt x="20" y="60"/>
                        </a:cubicBezTo>
                        <a:cubicBezTo>
                          <a:pt x="20" y="58"/>
                          <a:pt x="20" y="55"/>
                          <a:pt x="20" y="52"/>
                        </a:cubicBezTo>
                        <a:cubicBezTo>
                          <a:pt x="22" y="48"/>
                          <a:pt x="24" y="45"/>
                          <a:pt x="27" y="41"/>
                        </a:cubicBezTo>
                        <a:cubicBezTo>
                          <a:pt x="27" y="44"/>
                          <a:pt x="27" y="47"/>
                          <a:pt x="27" y="50"/>
                        </a:cubicBezTo>
                        <a:close/>
                        <a:moveTo>
                          <a:pt x="27" y="67"/>
                        </a:moveTo>
                        <a:cubicBezTo>
                          <a:pt x="27" y="67"/>
                          <a:pt x="26" y="67"/>
                          <a:pt x="26" y="68"/>
                        </a:cubicBezTo>
                        <a:cubicBezTo>
                          <a:pt x="26" y="68"/>
                          <a:pt x="26" y="68"/>
                          <a:pt x="26" y="68"/>
                        </a:cubicBezTo>
                        <a:cubicBezTo>
                          <a:pt x="24" y="71"/>
                          <a:pt x="22" y="74"/>
                          <a:pt x="20" y="77"/>
                        </a:cubicBezTo>
                        <a:cubicBezTo>
                          <a:pt x="20" y="75"/>
                          <a:pt x="20" y="73"/>
                          <a:pt x="20" y="71"/>
                        </a:cubicBezTo>
                        <a:cubicBezTo>
                          <a:pt x="22" y="68"/>
                          <a:pt x="24" y="64"/>
                          <a:pt x="27" y="61"/>
                        </a:cubicBezTo>
                        <a:cubicBezTo>
                          <a:pt x="27" y="63"/>
                          <a:pt x="27" y="65"/>
                          <a:pt x="27" y="67"/>
                        </a:cubicBezTo>
                        <a:close/>
                        <a:moveTo>
                          <a:pt x="20" y="42"/>
                        </a:moveTo>
                        <a:cubicBezTo>
                          <a:pt x="22" y="39"/>
                          <a:pt x="24" y="37"/>
                          <a:pt x="27" y="34"/>
                        </a:cubicBezTo>
                        <a:cubicBezTo>
                          <a:pt x="27" y="35"/>
                          <a:pt x="27" y="37"/>
                          <a:pt x="27" y="39"/>
                        </a:cubicBezTo>
                        <a:cubicBezTo>
                          <a:pt x="27" y="39"/>
                          <a:pt x="26" y="39"/>
                          <a:pt x="26" y="39"/>
                        </a:cubicBezTo>
                        <a:cubicBezTo>
                          <a:pt x="26" y="39"/>
                          <a:pt x="26" y="39"/>
                          <a:pt x="26" y="39"/>
                        </a:cubicBezTo>
                        <a:cubicBezTo>
                          <a:pt x="24" y="42"/>
                          <a:pt x="22" y="45"/>
                          <a:pt x="20" y="48"/>
                        </a:cubicBezTo>
                        <a:cubicBezTo>
                          <a:pt x="20" y="46"/>
                          <a:pt x="20" y="44"/>
                          <a:pt x="20" y="42"/>
                        </a:cubicBezTo>
                        <a:close/>
                        <a:moveTo>
                          <a:pt x="27" y="32"/>
                        </a:moveTo>
                        <a:cubicBezTo>
                          <a:pt x="26" y="31"/>
                          <a:pt x="26" y="32"/>
                          <a:pt x="26" y="32"/>
                        </a:cubicBezTo>
                        <a:cubicBezTo>
                          <a:pt x="26" y="32"/>
                          <a:pt x="26" y="32"/>
                          <a:pt x="26" y="32"/>
                        </a:cubicBezTo>
                        <a:cubicBezTo>
                          <a:pt x="24" y="34"/>
                          <a:pt x="22" y="37"/>
                          <a:pt x="20" y="39"/>
                        </a:cubicBezTo>
                        <a:cubicBezTo>
                          <a:pt x="20" y="39"/>
                          <a:pt x="20" y="38"/>
                          <a:pt x="20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0" y="37"/>
                          <a:pt x="20" y="36"/>
                          <a:pt x="20" y="36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2" y="32"/>
                          <a:pt x="24" y="29"/>
                          <a:pt x="27" y="26"/>
                        </a:cubicBezTo>
                        <a:cubicBezTo>
                          <a:pt x="27" y="28"/>
                          <a:pt x="27" y="30"/>
                          <a:pt x="27" y="32"/>
                        </a:cubicBezTo>
                        <a:close/>
                        <a:moveTo>
                          <a:pt x="20" y="80"/>
                        </a:moveTo>
                        <a:cubicBezTo>
                          <a:pt x="20" y="80"/>
                          <a:pt x="20" y="80"/>
                          <a:pt x="20" y="79"/>
                        </a:cubicBezTo>
                        <a:cubicBezTo>
                          <a:pt x="22" y="76"/>
                          <a:pt x="24" y="73"/>
                          <a:pt x="27" y="70"/>
                        </a:cubicBezTo>
                        <a:cubicBezTo>
                          <a:pt x="27" y="72"/>
                          <a:pt x="27" y="73"/>
                          <a:pt x="27" y="75"/>
                        </a:cubicBezTo>
                        <a:cubicBezTo>
                          <a:pt x="24" y="78"/>
                          <a:pt x="22" y="81"/>
                          <a:pt x="20" y="84"/>
                        </a:cubicBezTo>
                        <a:cubicBezTo>
                          <a:pt x="20" y="83"/>
                          <a:pt x="20" y="81"/>
                          <a:pt x="20" y="80"/>
                        </a:cubicBezTo>
                        <a:close/>
                        <a:moveTo>
                          <a:pt x="27" y="58"/>
                        </a:moveTo>
                        <a:cubicBezTo>
                          <a:pt x="26" y="58"/>
                          <a:pt x="26" y="59"/>
                          <a:pt x="26" y="59"/>
                        </a:cubicBezTo>
                        <a:cubicBezTo>
                          <a:pt x="26" y="59"/>
                          <a:pt x="26" y="59"/>
                          <a:pt x="26" y="59"/>
                        </a:cubicBezTo>
                        <a:cubicBezTo>
                          <a:pt x="24" y="62"/>
                          <a:pt x="22" y="65"/>
                          <a:pt x="20" y="68"/>
                        </a:cubicBezTo>
                        <a:cubicBezTo>
                          <a:pt x="20" y="66"/>
                          <a:pt x="20" y="65"/>
                          <a:pt x="20" y="64"/>
                        </a:cubicBezTo>
                        <a:cubicBezTo>
                          <a:pt x="20" y="64"/>
                          <a:pt x="20" y="64"/>
                          <a:pt x="20" y="64"/>
                        </a:cubicBezTo>
                        <a:cubicBezTo>
                          <a:pt x="22" y="60"/>
                          <a:pt x="24" y="56"/>
                          <a:pt x="27" y="53"/>
                        </a:cubicBezTo>
                        <a:cubicBezTo>
                          <a:pt x="27" y="55"/>
                          <a:pt x="27" y="57"/>
                          <a:pt x="27" y="58"/>
                        </a:cubicBezTo>
                        <a:close/>
                        <a:moveTo>
                          <a:pt x="27" y="22"/>
                        </a:moveTo>
                        <a:cubicBezTo>
                          <a:pt x="24" y="26"/>
                          <a:pt x="22" y="29"/>
                          <a:pt x="20" y="33"/>
                        </a:cubicBezTo>
                        <a:cubicBezTo>
                          <a:pt x="20" y="30"/>
                          <a:pt x="20" y="27"/>
                          <a:pt x="20" y="24"/>
                        </a:cubicBezTo>
                        <a:cubicBezTo>
                          <a:pt x="22" y="21"/>
                          <a:pt x="24" y="17"/>
                          <a:pt x="27" y="13"/>
                        </a:cubicBezTo>
                        <a:cubicBezTo>
                          <a:pt x="27" y="15"/>
                          <a:pt x="27" y="19"/>
                          <a:pt x="27" y="22"/>
                        </a:cubicBezTo>
                        <a:close/>
                        <a:moveTo>
                          <a:pt x="20" y="88"/>
                        </a:moveTo>
                        <a:cubicBezTo>
                          <a:pt x="22" y="84"/>
                          <a:pt x="24" y="81"/>
                          <a:pt x="27" y="78"/>
                        </a:cubicBezTo>
                        <a:cubicBezTo>
                          <a:pt x="27" y="79"/>
                          <a:pt x="27" y="80"/>
                          <a:pt x="27" y="81"/>
                        </a:cubicBezTo>
                        <a:cubicBezTo>
                          <a:pt x="27" y="82"/>
                          <a:pt x="27" y="82"/>
                          <a:pt x="26" y="82"/>
                        </a:cubicBezTo>
                        <a:cubicBezTo>
                          <a:pt x="26" y="82"/>
                          <a:pt x="26" y="83"/>
                          <a:pt x="26" y="83"/>
                        </a:cubicBezTo>
                        <a:cubicBezTo>
                          <a:pt x="25" y="85"/>
                          <a:pt x="24" y="87"/>
                          <a:pt x="22" y="89"/>
                        </a:cubicBezTo>
                        <a:cubicBezTo>
                          <a:pt x="22" y="89"/>
                          <a:pt x="21" y="90"/>
                          <a:pt x="20" y="90"/>
                        </a:cubicBezTo>
                        <a:cubicBezTo>
                          <a:pt x="20" y="89"/>
                          <a:pt x="20" y="89"/>
                          <a:pt x="20" y="88"/>
                        </a:cubicBezTo>
                        <a:close/>
                        <a:moveTo>
                          <a:pt x="27" y="85"/>
                        </a:moveTo>
                        <a:cubicBezTo>
                          <a:pt x="27" y="85"/>
                          <a:pt x="27" y="86"/>
                          <a:pt x="27" y="86"/>
                        </a:cubicBezTo>
                        <a:cubicBezTo>
                          <a:pt x="27" y="86"/>
                          <a:pt x="26" y="86"/>
                          <a:pt x="26" y="87"/>
                        </a:cubicBezTo>
                        <a:cubicBezTo>
                          <a:pt x="26" y="86"/>
                          <a:pt x="27" y="85"/>
                          <a:pt x="27" y="85"/>
                        </a:cubicBezTo>
                        <a:close/>
                        <a:moveTo>
                          <a:pt x="27" y="10"/>
                        </a:moveTo>
                        <a:cubicBezTo>
                          <a:pt x="26" y="10"/>
                          <a:pt x="26" y="10"/>
                          <a:pt x="26" y="10"/>
                        </a:cubicBezTo>
                        <a:cubicBezTo>
                          <a:pt x="26" y="10"/>
                          <a:pt x="26" y="10"/>
                          <a:pt x="26" y="10"/>
                        </a:cubicBezTo>
                        <a:cubicBezTo>
                          <a:pt x="24" y="14"/>
                          <a:pt x="22" y="17"/>
                          <a:pt x="20" y="21"/>
                        </a:cubicBezTo>
                        <a:cubicBezTo>
                          <a:pt x="19" y="17"/>
                          <a:pt x="19" y="14"/>
                          <a:pt x="19" y="13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22" y="10"/>
                          <a:pt x="24" y="8"/>
                          <a:pt x="27" y="6"/>
                        </a:cubicBezTo>
                        <a:cubicBezTo>
                          <a:pt x="27" y="6"/>
                          <a:pt x="27" y="6"/>
                          <a:pt x="27" y="7"/>
                        </a:cubicBezTo>
                        <a:cubicBezTo>
                          <a:pt x="27" y="8"/>
                          <a:pt x="27" y="9"/>
                          <a:pt x="27" y="10"/>
                        </a:cubicBezTo>
                        <a:close/>
                        <a:moveTo>
                          <a:pt x="16" y="13"/>
                        </a:moveTo>
                        <a:cubicBezTo>
                          <a:pt x="16" y="17"/>
                          <a:pt x="16" y="25"/>
                          <a:pt x="16" y="36"/>
                        </a:cubicBezTo>
                        <a:cubicBezTo>
                          <a:pt x="16" y="49"/>
                          <a:pt x="16" y="66"/>
                          <a:pt x="16" y="79"/>
                        </a:cubicBezTo>
                        <a:cubicBezTo>
                          <a:pt x="16" y="84"/>
                          <a:pt x="16" y="88"/>
                          <a:pt x="16" y="91"/>
                        </a:cubicBezTo>
                        <a:cubicBezTo>
                          <a:pt x="11" y="91"/>
                          <a:pt x="8" y="91"/>
                          <a:pt x="3" y="91"/>
                        </a:cubicBezTo>
                        <a:cubicBezTo>
                          <a:pt x="3" y="82"/>
                          <a:pt x="3" y="70"/>
                          <a:pt x="3" y="57"/>
                        </a:cubicBezTo>
                        <a:cubicBezTo>
                          <a:pt x="3" y="40"/>
                          <a:pt x="3" y="22"/>
                          <a:pt x="3" y="13"/>
                        </a:cubicBezTo>
                        <a:cubicBezTo>
                          <a:pt x="6" y="13"/>
                          <a:pt x="9" y="13"/>
                          <a:pt x="12" y="13"/>
                        </a:cubicBezTo>
                        <a:cubicBezTo>
                          <a:pt x="13" y="13"/>
                          <a:pt x="15" y="13"/>
                          <a:pt x="16" y="13"/>
                        </a:cubicBezTo>
                        <a:close/>
                        <a:moveTo>
                          <a:pt x="13" y="3"/>
                        </a:moveTo>
                        <a:cubicBezTo>
                          <a:pt x="14" y="3"/>
                          <a:pt x="18" y="3"/>
                          <a:pt x="22" y="3"/>
                        </a:cubicBezTo>
                        <a:cubicBezTo>
                          <a:pt x="23" y="3"/>
                          <a:pt x="23" y="3"/>
                          <a:pt x="24" y="3"/>
                        </a:cubicBezTo>
                        <a:cubicBezTo>
                          <a:pt x="22" y="5"/>
                          <a:pt x="20" y="7"/>
                          <a:pt x="17" y="10"/>
                        </a:cubicBezTo>
                        <a:cubicBezTo>
                          <a:pt x="16" y="10"/>
                          <a:pt x="11" y="9"/>
                          <a:pt x="6" y="9"/>
                        </a:cubicBezTo>
                        <a:cubicBezTo>
                          <a:pt x="10" y="6"/>
                          <a:pt x="12" y="4"/>
                          <a:pt x="1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3" name="Freeform 229"/>
                  <p:cNvSpPr>
                    <a:spLocks noEditPoints="1"/>
                  </p:cNvSpPr>
                  <p:nvPr/>
                </p:nvSpPr>
                <p:spPr bwMode="auto">
                  <a:xfrm>
                    <a:off x="3260" y="3440"/>
                    <a:ext cx="73" cy="291"/>
                  </a:xfrm>
                  <a:custGeom>
                    <a:avLst/>
                    <a:gdLst>
                      <a:gd name="T0" fmla="*/ 0 w 31"/>
                      <a:gd name="T1" fmla="*/ 120 h 123"/>
                      <a:gd name="T2" fmla="*/ 2 w 31"/>
                      <a:gd name="T3" fmla="*/ 122 h 123"/>
                      <a:gd name="T4" fmla="*/ 17 w 31"/>
                      <a:gd name="T5" fmla="*/ 123 h 123"/>
                      <a:gd name="T6" fmla="*/ 19 w 31"/>
                      <a:gd name="T7" fmla="*/ 123 h 123"/>
                      <a:gd name="T8" fmla="*/ 30 w 31"/>
                      <a:gd name="T9" fmla="*/ 116 h 123"/>
                      <a:gd name="T10" fmla="*/ 30 w 31"/>
                      <a:gd name="T11" fmla="*/ 116 h 123"/>
                      <a:gd name="T12" fmla="*/ 30 w 31"/>
                      <a:gd name="T13" fmla="*/ 52 h 123"/>
                      <a:gd name="T14" fmla="*/ 30 w 31"/>
                      <a:gd name="T15" fmla="*/ 2 h 123"/>
                      <a:gd name="T16" fmla="*/ 28 w 31"/>
                      <a:gd name="T17" fmla="*/ 0 h 123"/>
                      <a:gd name="T18" fmla="*/ 12 w 31"/>
                      <a:gd name="T19" fmla="*/ 0 h 123"/>
                      <a:gd name="T20" fmla="*/ 8 w 31"/>
                      <a:gd name="T21" fmla="*/ 4 h 123"/>
                      <a:gd name="T22" fmla="*/ 0 w 31"/>
                      <a:gd name="T23" fmla="*/ 10 h 123"/>
                      <a:gd name="T24" fmla="*/ 0 w 31"/>
                      <a:gd name="T25" fmla="*/ 11 h 123"/>
                      <a:gd name="T26" fmla="*/ 0 w 31"/>
                      <a:gd name="T27" fmla="*/ 11 h 123"/>
                      <a:gd name="T28" fmla="*/ 0 w 31"/>
                      <a:gd name="T29" fmla="*/ 12 h 123"/>
                      <a:gd name="T30" fmla="*/ 27 w 31"/>
                      <a:gd name="T31" fmla="*/ 46 h 123"/>
                      <a:gd name="T32" fmla="*/ 20 w 31"/>
                      <a:gd name="T33" fmla="*/ 51 h 123"/>
                      <a:gd name="T34" fmla="*/ 27 w 31"/>
                      <a:gd name="T35" fmla="*/ 46 h 123"/>
                      <a:gd name="T36" fmla="*/ 27 w 31"/>
                      <a:gd name="T37" fmla="*/ 59 h 123"/>
                      <a:gd name="T38" fmla="*/ 20 w 31"/>
                      <a:gd name="T39" fmla="*/ 77 h 123"/>
                      <a:gd name="T40" fmla="*/ 27 w 31"/>
                      <a:gd name="T41" fmla="*/ 56 h 123"/>
                      <a:gd name="T42" fmla="*/ 20 w 31"/>
                      <a:gd name="T43" fmla="*/ 60 h 123"/>
                      <a:gd name="T44" fmla="*/ 21 w 31"/>
                      <a:gd name="T45" fmla="*/ 59 h 123"/>
                      <a:gd name="T46" fmla="*/ 27 w 31"/>
                      <a:gd name="T47" fmla="*/ 49 h 123"/>
                      <a:gd name="T48" fmla="*/ 27 w 31"/>
                      <a:gd name="T49" fmla="*/ 35 h 123"/>
                      <a:gd name="T50" fmla="*/ 20 w 31"/>
                      <a:gd name="T51" fmla="*/ 37 h 123"/>
                      <a:gd name="T52" fmla="*/ 27 w 31"/>
                      <a:gd name="T53" fmla="*/ 28 h 123"/>
                      <a:gd name="T54" fmla="*/ 27 w 31"/>
                      <a:gd name="T55" fmla="*/ 92 h 123"/>
                      <a:gd name="T56" fmla="*/ 20 w 31"/>
                      <a:gd name="T57" fmla="*/ 96 h 123"/>
                      <a:gd name="T58" fmla="*/ 27 w 31"/>
                      <a:gd name="T59" fmla="*/ 92 h 123"/>
                      <a:gd name="T60" fmla="*/ 27 w 31"/>
                      <a:gd name="T61" fmla="*/ 95 h 123"/>
                      <a:gd name="T62" fmla="*/ 20 w 31"/>
                      <a:gd name="T63" fmla="*/ 108 h 123"/>
                      <a:gd name="T64" fmla="*/ 20 w 31"/>
                      <a:gd name="T65" fmla="*/ 104 h 123"/>
                      <a:gd name="T66" fmla="*/ 26 w 31"/>
                      <a:gd name="T67" fmla="*/ 84 h 123"/>
                      <a:gd name="T68" fmla="*/ 20 w 31"/>
                      <a:gd name="T69" fmla="*/ 93 h 123"/>
                      <a:gd name="T70" fmla="*/ 27 w 31"/>
                      <a:gd name="T71" fmla="*/ 78 h 123"/>
                      <a:gd name="T72" fmla="*/ 20 w 31"/>
                      <a:gd name="T73" fmla="*/ 110 h 123"/>
                      <a:gd name="T74" fmla="*/ 27 w 31"/>
                      <a:gd name="T75" fmla="*/ 101 h 123"/>
                      <a:gd name="T76" fmla="*/ 20 w 31"/>
                      <a:gd name="T77" fmla="*/ 116 h 123"/>
                      <a:gd name="T78" fmla="*/ 27 w 31"/>
                      <a:gd name="T79" fmla="*/ 76 h 123"/>
                      <a:gd name="T80" fmla="*/ 26 w 31"/>
                      <a:gd name="T81" fmla="*/ 76 h 123"/>
                      <a:gd name="T82" fmla="*/ 20 w 31"/>
                      <a:gd name="T83" fmla="*/ 80 h 123"/>
                      <a:gd name="T84" fmla="*/ 27 w 31"/>
                      <a:gd name="T85" fmla="*/ 76 h 123"/>
                      <a:gd name="T86" fmla="*/ 25 w 31"/>
                      <a:gd name="T87" fmla="*/ 26 h 123"/>
                      <a:gd name="T88" fmla="*/ 20 w 31"/>
                      <a:gd name="T89" fmla="*/ 25 h 123"/>
                      <a:gd name="T90" fmla="*/ 27 w 31"/>
                      <a:gd name="T91" fmla="*/ 25 h 123"/>
                      <a:gd name="T92" fmla="*/ 27 w 31"/>
                      <a:gd name="T93" fmla="*/ 114 h 123"/>
                      <a:gd name="T94" fmla="*/ 27 w 31"/>
                      <a:gd name="T95" fmla="*/ 109 h 123"/>
                      <a:gd name="T96" fmla="*/ 20 w 31"/>
                      <a:gd name="T97" fmla="*/ 22 h 123"/>
                      <a:gd name="T98" fmla="*/ 19 w 31"/>
                      <a:gd name="T99" fmla="*/ 13 h 123"/>
                      <a:gd name="T100" fmla="*/ 27 w 31"/>
                      <a:gd name="T101" fmla="*/ 11 h 123"/>
                      <a:gd name="T102" fmla="*/ 16 w 31"/>
                      <a:gd name="T103" fmla="*/ 22 h 123"/>
                      <a:gd name="T104" fmla="*/ 16 w 31"/>
                      <a:gd name="T105" fmla="*/ 119 h 123"/>
                      <a:gd name="T106" fmla="*/ 3 w 31"/>
                      <a:gd name="T107" fmla="*/ 74 h 123"/>
                      <a:gd name="T108" fmla="*/ 12 w 31"/>
                      <a:gd name="T109" fmla="*/ 14 h 123"/>
                      <a:gd name="T110" fmla="*/ 13 w 31"/>
                      <a:gd name="T111" fmla="*/ 4 h 123"/>
                      <a:gd name="T112" fmla="*/ 24 w 31"/>
                      <a:gd name="T113" fmla="*/ 4 h 123"/>
                      <a:gd name="T114" fmla="*/ 6 w 31"/>
                      <a:gd name="T115" fmla="*/ 1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1" h="123">
                        <a:moveTo>
                          <a:pt x="0" y="74"/>
                        </a:moveTo>
                        <a:cubicBezTo>
                          <a:pt x="0" y="93"/>
                          <a:pt x="0" y="112"/>
                          <a:pt x="0" y="120"/>
                        </a:cubicBezTo>
                        <a:cubicBezTo>
                          <a:pt x="0" y="121"/>
                          <a:pt x="0" y="121"/>
                          <a:pt x="0" y="121"/>
                        </a:cubicBezTo>
                        <a:cubicBezTo>
                          <a:pt x="0" y="122"/>
                          <a:pt x="1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8" y="122"/>
                          <a:pt x="11" y="123"/>
                          <a:pt x="17" y="123"/>
                        </a:cubicBezTo>
                        <a:cubicBezTo>
                          <a:pt x="18" y="123"/>
                          <a:pt x="18" y="123"/>
                          <a:pt x="19" y="123"/>
                        </a:cubicBezTo>
                        <a:cubicBezTo>
                          <a:pt x="19" y="123"/>
                          <a:pt x="19" y="123"/>
                          <a:pt x="19" y="123"/>
                        </a:cubicBezTo>
                        <a:cubicBezTo>
                          <a:pt x="23" y="121"/>
                          <a:pt x="26" y="119"/>
                          <a:pt x="30" y="117"/>
                        </a:cubicBezTo>
                        <a:cubicBezTo>
                          <a:pt x="30" y="116"/>
                          <a:pt x="30" y="116"/>
                          <a:pt x="30" y="116"/>
                        </a:cubicBezTo>
                        <a:cubicBezTo>
                          <a:pt x="30" y="116"/>
                          <a:pt x="30" y="116"/>
                          <a:pt x="30" y="116"/>
                        </a:cubicBezTo>
                        <a:cubicBezTo>
                          <a:pt x="30" y="116"/>
                          <a:pt x="30" y="116"/>
                          <a:pt x="30" y="116"/>
                        </a:cubicBezTo>
                        <a:cubicBezTo>
                          <a:pt x="30" y="116"/>
                          <a:pt x="31" y="115"/>
                          <a:pt x="31" y="115"/>
                        </a:cubicBezTo>
                        <a:cubicBezTo>
                          <a:pt x="30" y="106"/>
                          <a:pt x="30" y="78"/>
                          <a:pt x="30" y="52"/>
                        </a:cubicBezTo>
                        <a:cubicBezTo>
                          <a:pt x="30" y="39"/>
                          <a:pt x="30" y="27"/>
                          <a:pt x="30" y="17"/>
                        </a:cubicBezTo>
                        <a:cubicBezTo>
                          <a:pt x="30" y="8"/>
                          <a:pt x="30" y="2"/>
                          <a:pt x="30" y="2"/>
                        </a:cubicBezTo>
                        <a:cubicBezTo>
                          <a:pt x="30" y="1"/>
                          <a:pt x="29" y="0"/>
                          <a:pt x="28" y="0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26" y="0"/>
                          <a:pt x="24" y="0"/>
                          <a:pt x="22" y="0"/>
                        </a:cubicBezTo>
                        <a:cubicBezTo>
                          <a:pt x="17" y="0"/>
                          <a:pt x="12" y="0"/>
                          <a:pt x="12" y="0"/>
                        </a:cubicBezTo>
                        <a:cubicBezTo>
                          <a:pt x="12" y="0"/>
                          <a:pt x="11" y="1"/>
                          <a:pt x="11" y="1"/>
                        </a:cubicBezTo>
                        <a:cubicBezTo>
                          <a:pt x="11" y="1"/>
                          <a:pt x="10" y="2"/>
                          <a:pt x="8" y="4"/>
                        </a:cubicBezTo>
                        <a:cubicBezTo>
                          <a:pt x="6" y="5"/>
                          <a:pt x="3" y="8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1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1"/>
                          <a:pt x="0" y="11"/>
                          <a:pt x="0" y="12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20"/>
                          <a:pt x="0" y="48"/>
                          <a:pt x="0" y="74"/>
                        </a:cubicBezTo>
                        <a:close/>
                        <a:moveTo>
                          <a:pt x="27" y="46"/>
                        </a:moveTo>
                        <a:cubicBezTo>
                          <a:pt x="25" y="49"/>
                          <a:pt x="22" y="53"/>
                          <a:pt x="20" y="57"/>
                        </a:cubicBezTo>
                        <a:cubicBezTo>
                          <a:pt x="20" y="55"/>
                          <a:pt x="20" y="53"/>
                          <a:pt x="20" y="51"/>
                        </a:cubicBezTo>
                        <a:cubicBezTo>
                          <a:pt x="22" y="47"/>
                          <a:pt x="24" y="42"/>
                          <a:pt x="27" y="38"/>
                        </a:cubicBezTo>
                        <a:cubicBezTo>
                          <a:pt x="27" y="41"/>
                          <a:pt x="27" y="43"/>
                          <a:pt x="27" y="46"/>
                        </a:cubicBezTo>
                        <a:close/>
                        <a:moveTo>
                          <a:pt x="20" y="69"/>
                        </a:moveTo>
                        <a:cubicBezTo>
                          <a:pt x="22" y="66"/>
                          <a:pt x="24" y="62"/>
                          <a:pt x="27" y="59"/>
                        </a:cubicBezTo>
                        <a:cubicBezTo>
                          <a:pt x="27" y="62"/>
                          <a:pt x="27" y="65"/>
                          <a:pt x="27" y="68"/>
                        </a:cubicBezTo>
                        <a:cubicBezTo>
                          <a:pt x="24" y="71"/>
                          <a:pt x="22" y="74"/>
                          <a:pt x="20" y="77"/>
                        </a:cubicBezTo>
                        <a:cubicBezTo>
                          <a:pt x="20" y="75"/>
                          <a:pt x="20" y="72"/>
                          <a:pt x="20" y="69"/>
                        </a:cubicBezTo>
                        <a:close/>
                        <a:moveTo>
                          <a:pt x="27" y="56"/>
                        </a:moveTo>
                        <a:cubicBezTo>
                          <a:pt x="24" y="59"/>
                          <a:pt x="22" y="63"/>
                          <a:pt x="20" y="66"/>
                        </a:cubicBezTo>
                        <a:cubicBezTo>
                          <a:pt x="20" y="64"/>
                          <a:pt x="20" y="62"/>
                          <a:pt x="20" y="60"/>
                        </a:cubicBezTo>
                        <a:cubicBezTo>
                          <a:pt x="20" y="60"/>
                          <a:pt x="20" y="60"/>
                          <a:pt x="20" y="60"/>
                        </a:cubicBezTo>
                        <a:cubicBezTo>
                          <a:pt x="21" y="60"/>
                          <a:pt x="21" y="59"/>
                          <a:pt x="21" y="59"/>
                        </a:cubicBezTo>
                        <a:cubicBezTo>
                          <a:pt x="21" y="59"/>
                          <a:pt x="21" y="59"/>
                          <a:pt x="20" y="59"/>
                        </a:cubicBezTo>
                        <a:cubicBezTo>
                          <a:pt x="23" y="56"/>
                          <a:pt x="25" y="52"/>
                          <a:pt x="27" y="49"/>
                        </a:cubicBezTo>
                        <a:cubicBezTo>
                          <a:pt x="27" y="51"/>
                          <a:pt x="27" y="54"/>
                          <a:pt x="27" y="56"/>
                        </a:cubicBezTo>
                        <a:close/>
                        <a:moveTo>
                          <a:pt x="27" y="35"/>
                        </a:moveTo>
                        <a:cubicBezTo>
                          <a:pt x="24" y="39"/>
                          <a:pt x="22" y="43"/>
                          <a:pt x="20" y="47"/>
                        </a:cubicBezTo>
                        <a:cubicBezTo>
                          <a:pt x="20" y="43"/>
                          <a:pt x="20" y="40"/>
                          <a:pt x="20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2" y="34"/>
                          <a:pt x="24" y="31"/>
                          <a:pt x="27" y="28"/>
                        </a:cubicBezTo>
                        <a:cubicBezTo>
                          <a:pt x="27" y="30"/>
                          <a:pt x="27" y="32"/>
                          <a:pt x="27" y="35"/>
                        </a:cubicBezTo>
                        <a:close/>
                        <a:moveTo>
                          <a:pt x="27" y="92"/>
                        </a:moveTo>
                        <a:cubicBezTo>
                          <a:pt x="24" y="95"/>
                          <a:pt x="22" y="98"/>
                          <a:pt x="20" y="101"/>
                        </a:cubicBezTo>
                        <a:cubicBezTo>
                          <a:pt x="20" y="99"/>
                          <a:pt x="20" y="98"/>
                          <a:pt x="20" y="96"/>
                        </a:cubicBezTo>
                        <a:cubicBezTo>
                          <a:pt x="22" y="93"/>
                          <a:pt x="25" y="90"/>
                          <a:pt x="27" y="87"/>
                        </a:cubicBezTo>
                        <a:cubicBezTo>
                          <a:pt x="27" y="89"/>
                          <a:pt x="27" y="90"/>
                          <a:pt x="27" y="92"/>
                        </a:cubicBezTo>
                        <a:close/>
                        <a:moveTo>
                          <a:pt x="20" y="104"/>
                        </a:moveTo>
                        <a:cubicBezTo>
                          <a:pt x="22" y="101"/>
                          <a:pt x="24" y="98"/>
                          <a:pt x="27" y="95"/>
                        </a:cubicBezTo>
                        <a:cubicBezTo>
                          <a:pt x="27" y="96"/>
                          <a:pt x="27" y="97"/>
                          <a:pt x="27" y="98"/>
                        </a:cubicBezTo>
                        <a:cubicBezTo>
                          <a:pt x="25" y="101"/>
                          <a:pt x="22" y="105"/>
                          <a:pt x="20" y="108"/>
                        </a:cubicBezTo>
                        <a:cubicBezTo>
                          <a:pt x="20" y="107"/>
                          <a:pt x="20" y="105"/>
                          <a:pt x="20" y="104"/>
                        </a:cubicBezTo>
                        <a:cubicBezTo>
                          <a:pt x="20" y="104"/>
                          <a:pt x="20" y="104"/>
                          <a:pt x="20" y="104"/>
                        </a:cubicBezTo>
                        <a:close/>
                        <a:moveTo>
                          <a:pt x="27" y="84"/>
                        </a:moveTo>
                        <a:cubicBezTo>
                          <a:pt x="27" y="84"/>
                          <a:pt x="26" y="84"/>
                          <a:pt x="26" y="84"/>
                        </a:cubicBezTo>
                        <a:cubicBezTo>
                          <a:pt x="26" y="84"/>
                          <a:pt x="26" y="84"/>
                          <a:pt x="26" y="84"/>
                        </a:cubicBezTo>
                        <a:cubicBezTo>
                          <a:pt x="24" y="87"/>
                          <a:pt x="22" y="90"/>
                          <a:pt x="20" y="93"/>
                        </a:cubicBezTo>
                        <a:cubicBezTo>
                          <a:pt x="20" y="92"/>
                          <a:pt x="20" y="90"/>
                          <a:pt x="20" y="88"/>
                        </a:cubicBezTo>
                        <a:cubicBezTo>
                          <a:pt x="22" y="85"/>
                          <a:pt x="25" y="82"/>
                          <a:pt x="27" y="78"/>
                        </a:cubicBezTo>
                        <a:cubicBezTo>
                          <a:pt x="27" y="80"/>
                          <a:pt x="27" y="82"/>
                          <a:pt x="27" y="84"/>
                        </a:cubicBezTo>
                        <a:close/>
                        <a:moveTo>
                          <a:pt x="20" y="110"/>
                        </a:moveTo>
                        <a:cubicBezTo>
                          <a:pt x="20" y="110"/>
                          <a:pt x="20" y="110"/>
                          <a:pt x="20" y="110"/>
                        </a:cubicBezTo>
                        <a:cubicBezTo>
                          <a:pt x="22" y="107"/>
                          <a:pt x="25" y="104"/>
                          <a:pt x="27" y="101"/>
                        </a:cubicBezTo>
                        <a:cubicBezTo>
                          <a:pt x="27" y="103"/>
                          <a:pt x="27" y="105"/>
                          <a:pt x="27" y="106"/>
                        </a:cubicBezTo>
                        <a:cubicBezTo>
                          <a:pt x="24" y="109"/>
                          <a:pt x="22" y="113"/>
                          <a:pt x="20" y="116"/>
                        </a:cubicBezTo>
                        <a:cubicBezTo>
                          <a:pt x="20" y="114"/>
                          <a:pt x="20" y="112"/>
                          <a:pt x="20" y="110"/>
                        </a:cubicBezTo>
                        <a:close/>
                        <a:moveTo>
                          <a:pt x="27" y="76"/>
                        </a:moveTo>
                        <a:cubicBezTo>
                          <a:pt x="27" y="76"/>
                          <a:pt x="26" y="76"/>
                          <a:pt x="26" y="76"/>
                        </a:cubicBezTo>
                        <a:cubicBezTo>
                          <a:pt x="26" y="76"/>
                          <a:pt x="26" y="76"/>
                          <a:pt x="26" y="76"/>
                        </a:cubicBezTo>
                        <a:cubicBezTo>
                          <a:pt x="24" y="79"/>
                          <a:pt x="22" y="82"/>
                          <a:pt x="20" y="85"/>
                        </a:cubicBezTo>
                        <a:cubicBezTo>
                          <a:pt x="20" y="83"/>
                          <a:pt x="20" y="82"/>
                          <a:pt x="20" y="80"/>
                        </a:cubicBezTo>
                        <a:cubicBezTo>
                          <a:pt x="22" y="77"/>
                          <a:pt x="24" y="74"/>
                          <a:pt x="27" y="71"/>
                        </a:cubicBezTo>
                        <a:cubicBezTo>
                          <a:pt x="27" y="73"/>
                          <a:pt x="27" y="74"/>
                          <a:pt x="27" y="76"/>
                        </a:cubicBezTo>
                        <a:close/>
                        <a:moveTo>
                          <a:pt x="27" y="25"/>
                        </a:moveTo>
                        <a:cubicBezTo>
                          <a:pt x="26" y="25"/>
                          <a:pt x="26" y="26"/>
                          <a:pt x="25" y="26"/>
                        </a:cubicBezTo>
                        <a:cubicBezTo>
                          <a:pt x="23" y="29"/>
                          <a:pt x="22" y="31"/>
                          <a:pt x="20" y="34"/>
                        </a:cubicBezTo>
                        <a:cubicBezTo>
                          <a:pt x="20" y="30"/>
                          <a:pt x="20" y="27"/>
                          <a:pt x="20" y="25"/>
                        </a:cubicBezTo>
                        <a:cubicBezTo>
                          <a:pt x="22" y="21"/>
                          <a:pt x="24" y="18"/>
                          <a:pt x="27" y="15"/>
                        </a:cubicBezTo>
                        <a:cubicBezTo>
                          <a:pt x="27" y="18"/>
                          <a:pt x="27" y="21"/>
                          <a:pt x="27" y="25"/>
                        </a:cubicBezTo>
                        <a:close/>
                        <a:moveTo>
                          <a:pt x="27" y="109"/>
                        </a:moveTo>
                        <a:cubicBezTo>
                          <a:pt x="27" y="111"/>
                          <a:pt x="27" y="113"/>
                          <a:pt x="27" y="114"/>
                        </a:cubicBezTo>
                        <a:cubicBezTo>
                          <a:pt x="25" y="115"/>
                          <a:pt x="23" y="117"/>
                          <a:pt x="21" y="118"/>
                        </a:cubicBezTo>
                        <a:cubicBezTo>
                          <a:pt x="23" y="115"/>
                          <a:pt x="25" y="112"/>
                          <a:pt x="27" y="109"/>
                        </a:cubicBezTo>
                        <a:close/>
                        <a:moveTo>
                          <a:pt x="27" y="11"/>
                        </a:moveTo>
                        <a:cubicBezTo>
                          <a:pt x="24" y="15"/>
                          <a:pt x="22" y="18"/>
                          <a:pt x="20" y="22"/>
                        </a:cubicBezTo>
                        <a:cubicBezTo>
                          <a:pt x="20" y="18"/>
                          <a:pt x="19" y="15"/>
                          <a:pt x="19" y="13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23" y="11"/>
                          <a:pt x="24" y="8"/>
                          <a:pt x="27" y="6"/>
                        </a:cubicBezTo>
                        <a:cubicBezTo>
                          <a:pt x="27" y="8"/>
                          <a:pt x="27" y="9"/>
                          <a:pt x="27" y="11"/>
                        </a:cubicBezTo>
                        <a:close/>
                        <a:moveTo>
                          <a:pt x="16" y="14"/>
                        </a:moveTo>
                        <a:cubicBezTo>
                          <a:pt x="16" y="16"/>
                          <a:pt x="16" y="18"/>
                          <a:pt x="16" y="22"/>
                        </a:cubicBezTo>
                        <a:cubicBezTo>
                          <a:pt x="16" y="41"/>
                          <a:pt x="16" y="81"/>
                          <a:pt x="16" y="104"/>
                        </a:cubicBezTo>
                        <a:cubicBezTo>
                          <a:pt x="16" y="111"/>
                          <a:pt x="16" y="116"/>
                          <a:pt x="16" y="119"/>
                        </a:cubicBezTo>
                        <a:cubicBezTo>
                          <a:pt x="11" y="119"/>
                          <a:pt x="8" y="119"/>
                          <a:pt x="3" y="119"/>
                        </a:cubicBezTo>
                        <a:cubicBezTo>
                          <a:pt x="3" y="110"/>
                          <a:pt x="3" y="92"/>
                          <a:pt x="3" y="74"/>
                        </a:cubicBezTo>
                        <a:cubicBezTo>
                          <a:pt x="3" y="50"/>
                          <a:pt x="3" y="24"/>
                          <a:pt x="3" y="13"/>
                        </a:cubicBezTo>
                        <a:cubicBezTo>
                          <a:pt x="6" y="13"/>
                          <a:pt x="9" y="14"/>
                          <a:pt x="12" y="14"/>
                        </a:cubicBezTo>
                        <a:cubicBezTo>
                          <a:pt x="13" y="14"/>
                          <a:pt x="15" y="14"/>
                          <a:pt x="16" y="14"/>
                        </a:cubicBezTo>
                        <a:close/>
                        <a:moveTo>
                          <a:pt x="13" y="4"/>
                        </a:moveTo>
                        <a:cubicBezTo>
                          <a:pt x="14" y="4"/>
                          <a:pt x="18" y="4"/>
                          <a:pt x="22" y="4"/>
                        </a:cubicBezTo>
                        <a:cubicBezTo>
                          <a:pt x="23" y="4"/>
                          <a:pt x="23" y="4"/>
                          <a:pt x="24" y="4"/>
                        </a:cubicBezTo>
                        <a:cubicBezTo>
                          <a:pt x="22" y="6"/>
                          <a:pt x="20" y="8"/>
                          <a:pt x="17" y="10"/>
                        </a:cubicBezTo>
                        <a:cubicBezTo>
                          <a:pt x="16" y="10"/>
                          <a:pt x="11" y="10"/>
                          <a:pt x="6" y="10"/>
                        </a:cubicBezTo>
                        <a:cubicBezTo>
                          <a:pt x="10" y="7"/>
                          <a:pt x="12" y="5"/>
                          <a:pt x="1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4" name="Freeform 230"/>
                  <p:cNvSpPr>
                    <a:spLocks noEditPoints="1"/>
                  </p:cNvSpPr>
                  <p:nvPr/>
                </p:nvSpPr>
                <p:spPr bwMode="auto">
                  <a:xfrm>
                    <a:off x="3101" y="3570"/>
                    <a:ext cx="74" cy="161"/>
                  </a:xfrm>
                  <a:custGeom>
                    <a:avLst/>
                    <a:gdLst>
                      <a:gd name="T0" fmla="*/ 30 w 31"/>
                      <a:gd name="T1" fmla="*/ 2 h 68"/>
                      <a:gd name="T2" fmla="*/ 30 w 31"/>
                      <a:gd name="T3" fmla="*/ 2 h 68"/>
                      <a:gd name="T4" fmla="*/ 30 w 31"/>
                      <a:gd name="T5" fmla="*/ 1 h 68"/>
                      <a:gd name="T6" fmla="*/ 30 w 31"/>
                      <a:gd name="T7" fmla="*/ 1 h 68"/>
                      <a:gd name="T8" fmla="*/ 22 w 31"/>
                      <a:gd name="T9" fmla="*/ 0 h 68"/>
                      <a:gd name="T10" fmla="*/ 11 w 31"/>
                      <a:gd name="T11" fmla="*/ 0 h 68"/>
                      <a:gd name="T12" fmla="*/ 0 w 31"/>
                      <a:gd name="T13" fmla="*/ 10 h 68"/>
                      <a:gd name="T14" fmla="*/ 0 w 31"/>
                      <a:gd name="T15" fmla="*/ 10 h 68"/>
                      <a:gd name="T16" fmla="*/ 0 w 31"/>
                      <a:gd name="T17" fmla="*/ 10 h 68"/>
                      <a:gd name="T18" fmla="*/ 0 w 31"/>
                      <a:gd name="T19" fmla="*/ 11 h 68"/>
                      <a:gd name="T20" fmla="*/ 0 w 31"/>
                      <a:gd name="T21" fmla="*/ 40 h 68"/>
                      <a:gd name="T22" fmla="*/ 0 w 31"/>
                      <a:gd name="T23" fmla="*/ 66 h 68"/>
                      <a:gd name="T24" fmla="*/ 2 w 31"/>
                      <a:gd name="T25" fmla="*/ 67 h 68"/>
                      <a:gd name="T26" fmla="*/ 19 w 31"/>
                      <a:gd name="T27" fmla="*/ 68 h 68"/>
                      <a:gd name="T28" fmla="*/ 22 w 31"/>
                      <a:gd name="T29" fmla="*/ 66 h 68"/>
                      <a:gd name="T30" fmla="*/ 23 w 31"/>
                      <a:gd name="T31" fmla="*/ 66 h 68"/>
                      <a:gd name="T32" fmla="*/ 30 w 31"/>
                      <a:gd name="T33" fmla="*/ 62 h 68"/>
                      <a:gd name="T34" fmla="*/ 30 w 31"/>
                      <a:gd name="T35" fmla="*/ 61 h 68"/>
                      <a:gd name="T36" fmla="*/ 31 w 31"/>
                      <a:gd name="T37" fmla="*/ 60 h 68"/>
                      <a:gd name="T38" fmla="*/ 30 w 31"/>
                      <a:gd name="T39" fmla="*/ 3 h 68"/>
                      <a:gd name="T40" fmla="*/ 20 w 31"/>
                      <a:gd name="T41" fmla="*/ 63 h 68"/>
                      <a:gd name="T42" fmla="*/ 27 w 31"/>
                      <a:gd name="T43" fmla="*/ 51 h 68"/>
                      <a:gd name="T44" fmla="*/ 23 w 31"/>
                      <a:gd name="T45" fmla="*/ 61 h 68"/>
                      <a:gd name="T46" fmla="*/ 3 w 31"/>
                      <a:gd name="T47" fmla="*/ 13 h 68"/>
                      <a:gd name="T48" fmla="*/ 16 w 31"/>
                      <a:gd name="T49" fmla="*/ 13 h 68"/>
                      <a:gd name="T50" fmla="*/ 17 w 31"/>
                      <a:gd name="T51" fmla="*/ 54 h 68"/>
                      <a:gd name="T52" fmla="*/ 4 w 31"/>
                      <a:gd name="T53" fmla="*/ 64 h 68"/>
                      <a:gd name="T54" fmla="*/ 3 w 31"/>
                      <a:gd name="T55" fmla="*/ 13 h 68"/>
                      <a:gd name="T56" fmla="*/ 20 w 31"/>
                      <a:gd name="T57" fmla="*/ 54 h 68"/>
                      <a:gd name="T58" fmla="*/ 27 w 31"/>
                      <a:gd name="T59" fmla="*/ 42 h 68"/>
                      <a:gd name="T60" fmla="*/ 27 w 31"/>
                      <a:gd name="T61" fmla="*/ 48 h 68"/>
                      <a:gd name="T62" fmla="*/ 20 w 31"/>
                      <a:gd name="T63" fmla="*/ 58 h 68"/>
                      <a:gd name="T64" fmla="*/ 20 w 31"/>
                      <a:gd name="T65" fmla="*/ 45 h 68"/>
                      <a:gd name="T66" fmla="*/ 27 w 31"/>
                      <a:gd name="T67" fmla="*/ 41 h 68"/>
                      <a:gd name="T68" fmla="*/ 26 w 31"/>
                      <a:gd name="T69" fmla="*/ 41 h 68"/>
                      <a:gd name="T70" fmla="*/ 20 w 31"/>
                      <a:gd name="T71" fmla="*/ 50 h 68"/>
                      <a:gd name="T72" fmla="*/ 25 w 31"/>
                      <a:gd name="T73" fmla="*/ 33 h 68"/>
                      <a:gd name="T74" fmla="*/ 20 w 31"/>
                      <a:gd name="T75" fmla="*/ 35 h 68"/>
                      <a:gd name="T76" fmla="*/ 27 w 31"/>
                      <a:gd name="T77" fmla="*/ 31 h 68"/>
                      <a:gd name="T78" fmla="*/ 27 w 31"/>
                      <a:gd name="T79" fmla="*/ 21 h 68"/>
                      <a:gd name="T80" fmla="*/ 20 w 31"/>
                      <a:gd name="T81" fmla="*/ 31 h 68"/>
                      <a:gd name="T82" fmla="*/ 27 w 31"/>
                      <a:gd name="T83" fmla="*/ 16 h 68"/>
                      <a:gd name="T84" fmla="*/ 27 w 31"/>
                      <a:gd name="T85" fmla="*/ 13 h 68"/>
                      <a:gd name="T86" fmla="*/ 26 w 31"/>
                      <a:gd name="T87" fmla="*/ 13 h 68"/>
                      <a:gd name="T88" fmla="*/ 20 w 31"/>
                      <a:gd name="T89" fmla="*/ 20 h 68"/>
                      <a:gd name="T90" fmla="*/ 27 w 31"/>
                      <a:gd name="T91" fmla="*/ 13 h 68"/>
                      <a:gd name="T92" fmla="*/ 27 w 31"/>
                      <a:gd name="T93" fmla="*/ 7 h 68"/>
                      <a:gd name="T94" fmla="*/ 20 w 31"/>
                      <a:gd name="T95" fmla="*/ 13 h 68"/>
                      <a:gd name="T96" fmla="*/ 13 w 31"/>
                      <a:gd name="T97" fmla="*/ 4 h 68"/>
                      <a:gd name="T98" fmla="*/ 24 w 31"/>
                      <a:gd name="T99" fmla="*/ 4 h 68"/>
                      <a:gd name="T100" fmla="*/ 6 w 31"/>
                      <a:gd name="T101" fmla="*/ 9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1" h="68">
                        <a:moveTo>
                          <a:pt x="30" y="2"/>
                        </a:move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1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0"/>
                          <a:pt x="29" y="0"/>
                          <a:pt x="29" y="0"/>
                        </a:cubicBezTo>
                        <a:cubicBezTo>
                          <a:pt x="27" y="0"/>
                          <a:pt x="24" y="0"/>
                          <a:pt x="22" y="0"/>
                        </a:cubicBezTo>
                        <a:cubicBezTo>
                          <a:pt x="17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1" y="0"/>
                        </a:cubicBezTo>
                        <a:cubicBezTo>
                          <a:pt x="11" y="0"/>
                          <a:pt x="10" y="1"/>
                          <a:pt x="8" y="3"/>
                        </a:cubicBezTo>
                        <a:cubicBezTo>
                          <a:pt x="6" y="5"/>
                          <a:pt x="4" y="7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20"/>
                          <a:pt x="0" y="30"/>
                          <a:pt x="0" y="40"/>
                        </a:cubicBezTo>
                        <a:cubicBezTo>
                          <a:pt x="0" y="48"/>
                          <a:pt x="0" y="57"/>
                          <a:pt x="0" y="65"/>
                        </a:cubicBezTo>
                        <a:cubicBezTo>
                          <a:pt x="0" y="66"/>
                          <a:pt x="0" y="66"/>
                          <a:pt x="0" y="66"/>
                        </a:cubicBezTo>
                        <a:cubicBezTo>
                          <a:pt x="0" y="67"/>
                          <a:pt x="1" y="67"/>
                          <a:pt x="2" y="67"/>
                        </a:cubicBezTo>
                        <a:cubicBezTo>
                          <a:pt x="2" y="67"/>
                          <a:pt x="2" y="67"/>
                          <a:pt x="2" y="67"/>
                        </a:cubicBezTo>
                        <a:cubicBezTo>
                          <a:pt x="8" y="67"/>
                          <a:pt x="11" y="68"/>
                          <a:pt x="18" y="68"/>
                        </a:cubicBezTo>
                        <a:cubicBezTo>
                          <a:pt x="18" y="68"/>
                          <a:pt x="19" y="68"/>
                          <a:pt x="19" y="68"/>
                        </a:cubicBezTo>
                        <a:cubicBezTo>
                          <a:pt x="19" y="68"/>
                          <a:pt x="19" y="68"/>
                          <a:pt x="19" y="68"/>
                        </a:cubicBezTo>
                        <a:cubicBezTo>
                          <a:pt x="20" y="67"/>
                          <a:pt x="21" y="67"/>
                          <a:pt x="22" y="66"/>
                        </a:cubicBezTo>
                        <a:cubicBezTo>
                          <a:pt x="22" y="66"/>
                          <a:pt x="22" y="66"/>
                          <a:pt x="22" y="66"/>
                        </a:cubicBezTo>
                        <a:cubicBezTo>
                          <a:pt x="23" y="66"/>
                          <a:pt x="23" y="66"/>
                          <a:pt x="23" y="66"/>
                        </a:cubicBezTo>
                        <a:cubicBezTo>
                          <a:pt x="23" y="66"/>
                          <a:pt x="23" y="66"/>
                          <a:pt x="23" y="66"/>
                        </a:cubicBezTo>
                        <a:cubicBezTo>
                          <a:pt x="25" y="65"/>
                          <a:pt x="28" y="63"/>
                          <a:pt x="30" y="62"/>
                        </a:cubicBezTo>
                        <a:cubicBezTo>
                          <a:pt x="30" y="61"/>
                          <a:pt x="30" y="61"/>
                          <a:pt x="30" y="61"/>
                        </a:cubicBezTo>
                        <a:cubicBezTo>
                          <a:pt x="30" y="61"/>
                          <a:pt x="30" y="61"/>
                          <a:pt x="30" y="61"/>
                        </a:cubicBezTo>
                        <a:cubicBezTo>
                          <a:pt x="30" y="61"/>
                          <a:pt x="30" y="61"/>
                          <a:pt x="30" y="61"/>
                        </a:cubicBezTo>
                        <a:cubicBezTo>
                          <a:pt x="31" y="61"/>
                          <a:pt x="31" y="60"/>
                          <a:pt x="31" y="60"/>
                        </a:cubicBezTo>
                        <a:cubicBezTo>
                          <a:pt x="31" y="45"/>
                          <a:pt x="30" y="15"/>
                          <a:pt x="30" y="5"/>
                        </a:cubicBezTo>
                        <a:cubicBezTo>
                          <a:pt x="30" y="4"/>
                          <a:pt x="30" y="3"/>
                          <a:pt x="30" y="3"/>
                        </a:cubicBezTo>
                        <a:lnTo>
                          <a:pt x="30" y="2"/>
                        </a:lnTo>
                        <a:close/>
                        <a:moveTo>
                          <a:pt x="20" y="63"/>
                        </a:moveTo>
                        <a:cubicBezTo>
                          <a:pt x="20" y="62"/>
                          <a:pt x="20" y="62"/>
                          <a:pt x="20" y="61"/>
                        </a:cubicBezTo>
                        <a:cubicBezTo>
                          <a:pt x="22" y="58"/>
                          <a:pt x="25" y="54"/>
                          <a:pt x="27" y="51"/>
                        </a:cubicBezTo>
                        <a:cubicBezTo>
                          <a:pt x="27" y="53"/>
                          <a:pt x="27" y="54"/>
                          <a:pt x="27" y="56"/>
                        </a:cubicBezTo>
                        <a:cubicBezTo>
                          <a:pt x="26" y="58"/>
                          <a:pt x="25" y="60"/>
                          <a:pt x="23" y="61"/>
                        </a:cubicBezTo>
                        <a:cubicBezTo>
                          <a:pt x="22" y="62"/>
                          <a:pt x="21" y="63"/>
                          <a:pt x="20" y="63"/>
                        </a:cubicBezTo>
                        <a:close/>
                        <a:moveTo>
                          <a:pt x="3" y="13"/>
                        </a:moveTo>
                        <a:cubicBezTo>
                          <a:pt x="6" y="13"/>
                          <a:pt x="9" y="13"/>
                          <a:pt x="12" y="13"/>
                        </a:cubicBezTo>
                        <a:cubicBezTo>
                          <a:pt x="14" y="13"/>
                          <a:pt x="15" y="13"/>
                          <a:pt x="16" y="13"/>
                        </a:cubicBezTo>
                        <a:cubicBezTo>
                          <a:pt x="16" y="16"/>
                          <a:pt x="16" y="20"/>
                          <a:pt x="16" y="26"/>
                        </a:cubicBezTo>
                        <a:cubicBezTo>
                          <a:pt x="16" y="35"/>
                          <a:pt x="17" y="45"/>
                          <a:pt x="17" y="54"/>
                        </a:cubicBezTo>
                        <a:cubicBezTo>
                          <a:pt x="17" y="58"/>
                          <a:pt x="17" y="61"/>
                          <a:pt x="17" y="64"/>
                        </a:cubicBezTo>
                        <a:cubicBezTo>
                          <a:pt x="12" y="64"/>
                          <a:pt x="8" y="64"/>
                          <a:pt x="4" y="64"/>
                        </a:cubicBezTo>
                        <a:cubicBezTo>
                          <a:pt x="4" y="56"/>
                          <a:pt x="4" y="48"/>
                          <a:pt x="4" y="40"/>
                        </a:cubicBezTo>
                        <a:cubicBezTo>
                          <a:pt x="4" y="30"/>
                          <a:pt x="4" y="21"/>
                          <a:pt x="3" y="13"/>
                        </a:cubicBezTo>
                        <a:close/>
                        <a:moveTo>
                          <a:pt x="20" y="58"/>
                        </a:moveTo>
                        <a:cubicBezTo>
                          <a:pt x="20" y="57"/>
                          <a:pt x="20" y="55"/>
                          <a:pt x="20" y="54"/>
                        </a:cubicBezTo>
                        <a:cubicBezTo>
                          <a:pt x="20" y="54"/>
                          <a:pt x="20" y="54"/>
                          <a:pt x="20" y="54"/>
                        </a:cubicBezTo>
                        <a:cubicBezTo>
                          <a:pt x="22" y="50"/>
                          <a:pt x="25" y="46"/>
                          <a:pt x="27" y="42"/>
                        </a:cubicBezTo>
                        <a:cubicBezTo>
                          <a:pt x="27" y="44"/>
                          <a:pt x="27" y="46"/>
                          <a:pt x="27" y="48"/>
                        </a:cubicBezTo>
                        <a:cubicBezTo>
                          <a:pt x="27" y="48"/>
                          <a:pt x="27" y="48"/>
                          <a:pt x="27" y="48"/>
                        </a:cubicBezTo>
                        <a:cubicBezTo>
                          <a:pt x="27" y="48"/>
                          <a:pt x="27" y="48"/>
                          <a:pt x="27" y="48"/>
                        </a:cubicBezTo>
                        <a:cubicBezTo>
                          <a:pt x="24" y="51"/>
                          <a:pt x="22" y="55"/>
                          <a:pt x="20" y="58"/>
                        </a:cubicBezTo>
                        <a:close/>
                        <a:moveTo>
                          <a:pt x="20" y="50"/>
                        </a:moveTo>
                        <a:cubicBezTo>
                          <a:pt x="20" y="49"/>
                          <a:pt x="20" y="47"/>
                          <a:pt x="20" y="45"/>
                        </a:cubicBezTo>
                        <a:cubicBezTo>
                          <a:pt x="22" y="41"/>
                          <a:pt x="25" y="38"/>
                          <a:pt x="27" y="34"/>
                        </a:cubicBezTo>
                        <a:cubicBezTo>
                          <a:pt x="27" y="36"/>
                          <a:pt x="27" y="39"/>
                          <a:pt x="27" y="41"/>
                        </a:cubicBezTo>
                        <a:cubicBezTo>
                          <a:pt x="27" y="41"/>
                          <a:pt x="27" y="41"/>
                          <a:pt x="27" y="41"/>
                        </a:cubicBezTo>
                        <a:cubicBezTo>
                          <a:pt x="26" y="41"/>
                          <a:pt x="26" y="41"/>
                          <a:pt x="26" y="41"/>
                        </a:cubicBezTo>
                        <a:cubicBezTo>
                          <a:pt x="26" y="41"/>
                          <a:pt x="26" y="41"/>
                          <a:pt x="26" y="41"/>
                        </a:cubicBezTo>
                        <a:cubicBezTo>
                          <a:pt x="24" y="44"/>
                          <a:pt x="22" y="47"/>
                          <a:pt x="20" y="50"/>
                        </a:cubicBezTo>
                        <a:close/>
                        <a:moveTo>
                          <a:pt x="27" y="31"/>
                        </a:moveTo>
                        <a:cubicBezTo>
                          <a:pt x="26" y="31"/>
                          <a:pt x="26" y="32"/>
                          <a:pt x="25" y="33"/>
                        </a:cubicBezTo>
                        <a:cubicBezTo>
                          <a:pt x="24" y="36"/>
                          <a:pt x="22" y="39"/>
                          <a:pt x="20" y="42"/>
                        </a:cubicBezTo>
                        <a:cubicBezTo>
                          <a:pt x="20" y="39"/>
                          <a:pt x="20" y="37"/>
                          <a:pt x="20" y="35"/>
                        </a:cubicBezTo>
                        <a:cubicBezTo>
                          <a:pt x="22" y="31"/>
                          <a:pt x="25" y="27"/>
                          <a:pt x="27" y="24"/>
                        </a:cubicBezTo>
                        <a:cubicBezTo>
                          <a:pt x="27" y="26"/>
                          <a:pt x="27" y="28"/>
                          <a:pt x="27" y="31"/>
                        </a:cubicBezTo>
                        <a:close/>
                        <a:moveTo>
                          <a:pt x="27" y="21"/>
                        </a:moveTo>
                        <a:cubicBezTo>
                          <a:pt x="27" y="21"/>
                          <a:pt x="27" y="21"/>
                          <a:pt x="27" y="21"/>
                        </a:cubicBezTo>
                        <a:cubicBezTo>
                          <a:pt x="27" y="21"/>
                          <a:pt x="27" y="21"/>
                          <a:pt x="27" y="21"/>
                        </a:cubicBezTo>
                        <a:cubicBezTo>
                          <a:pt x="24" y="24"/>
                          <a:pt x="22" y="28"/>
                          <a:pt x="20" y="31"/>
                        </a:cubicBezTo>
                        <a:cubicBezTo>
                          <a:pt x="20" y="29"/>
                          <a:pt x="20" y="27"/>
                          <a:pt x="20" y="26"/>
                        </a:cubicBezTo>
                        <a:cubicBezTo>
                          <a:pt x="22" y="22"/>
                          <a:pt x="24" y="19"/>
                          <a:pt x="27" y="16"/>
                        </a:cubicBezTo>
                        <a:cubicBezTo>
                          <a:pt x="27" y="17"/>
                          <a:pt x="27" y="19"/>
                          <a:pt x="27" y="21"/>
                        </a:cubicBezTo>
                        <a:close/>
                        <a:moveTo>
                          <a:pt x="27" y="13"/>
                        </a:moveTo>
                        <a:cubicBezTo>
                          <a:pt x="27" y="13"/>
                          <a:pt x="26" y="13"/>
                          <a:pt x="26" y="13"/>
                        </a:cubicBezTo>
                        <a:cubicBezTo>
                          <a:pt x="26" y="13"/>
                          <a:pt x="26" y="13"/>
                          <a:pt x="26" y="13"/>
                        </a:cubicBezTo>
                        <a:cubicBezTo>
                          <a:pt x="24" y="16"/>
                          <a:pt x="22" y="19"/>
                          <a:pt x="20" y="22"/>
                        </a:cubicBezTo>
                        <a:cubicBezTo>
                          <a:pt x="20" y="21"/>
                          <a:pt x="20" y="20"/>
                          <a:pt x="20" y="20"/>
                        </a:cubicBezTo>
                        <a:cubicBezTo>
                          <a:pt x="22" y="16"/>
                          <a:pt x="24" y="13"/>
                          <a:pt x="27" y="10"/>
                        </a:cubicBezTo>
                        <a:cubicBezTo>
                          <a:pt x="27" y="11"/>
                          <a:pt x="27" y="12"/>
                          <a:pt x="27" y="13"/>
                        </a:cubicBezTo>
                        <a:close/>
                        <a:moveTo>
                          <a:pt x="27" y="6"/>
                        </a:moveTo>
                        <a:cubicBezTo>
                          <a:pt x="27" y="6"/>
                          <a:pt x="27" y="7"/>
                          <a:pt x="27" y="7"/>
                        </a:cubicBezTo>
                        <a:cubicBezTo>
                          <a:pt x="24" y="10"/>
                          <a:pt x="22" y="13"/>
                          <a:pt x="20" y="16"/>
                        </a:cubicBezTo>
                        <a:cubicBezTo>
                          <a:pt x="20" y="15"/>
                          <a:pt x="20" y="14"/>
                          <a:pt x="20" y="13"/>
                        </a:cubicBezTo>
                        <a:cubicBezTo>
                          <a:pt x="23" y="10"/>
                          <a:pt x="25" y="8"/>
                          <a:pt x="27" y="6"/>
                        </a:cubicBezTo>
                        <a:close/>
                        <a:moveTo>
                          <a:pt x="13" y="4"/>
                        </a:moveTo>
                        <a:cubicBezTo>
                          <a:pt x="15" y="4"/>
                          <a:pt x="18" y="4"/>
                          <a:pt x="22" y="4"/>
                        </a:cubicBezTo>
                        <a:cubicBezTo>
                          <a:pt x="23" y="4"/>
                          <a:pt x="23" y="4"/>
                          <a:pt x="24" y="4"/>
                        </a:cubicBezTo>
                        <a:cubicBezTo>
                          <a:pt x="22" y="5"/>
                          <a:pt x="20" y="7"/>
                          <a:pt x="18" y="10"/>
                        </a:cubicBezTo>
                        <a:cubicBezTo>
                          <a:pt x="17" y="10"/>
                          <a:pt x="11" y="10"/>
                          <a:pt x="6" y="9"/>
                        </a:cubicBezTo>
                        <a:cubicBezTo>
                          <a:pt x="10" y="7"/>
                          <a:pt x="12" y="4"/>
                          <a:pt x="1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5" name="Freeform 231"/>
                  <p:cNvSpPr>
                    <a:spLocks noEditPoints="1"/>
                  </p:cNvSpPr>
                  <p:nvPr/>
                </p:nvSpPr>
                <p:spPr bwMode="auto">
                  <a:xfrm>
                    <a:off x="3340" y="3544"/>
                    <a:ext cx="74" cy="187"/>
                  </a:xfrm>
                  <a:custGeom>
                    <a:avLst/>
                    <a:gdLst>
                      <a:gd name="T0" fmla="*/ 0 w 31"/>
                      <a:gd name="T1" fmla="*/ 76 h 79"/>
                      <a:gd name="T2" fmla="*/ 2 w 31"/>
                      <a:gd name="T3" fmla="*/ 78 h 79"/>
                      <a:gd name="T4" fmla="*/ 18 w 31"/>
                      <a:gd name="T5" fmla="*/ 79 h 79"/>
                      <a:gd name="T6" fmla="*/ 19 w 31"/>
                      <a:gd name="T7" fmla="*/ 79 h 79"/>
                      <a:gd name="T8" fmla="*/ 30 w 31"/>
                      <a:gd name="T9" fmla="*/ 72 h 79"/>
                      <a:gd name="T10" fmla="*/ 31 w 31"/>
                      <a:gd name="T11" fmla="*/ 72 h 79"/>
                      <a:gd name="T12" fmla="*/ 31 w 31"/>
                      <a:gd name="T13" fmla="*/ 5 h 79"/>
                      <a:gd name="T14" fmla="*/ 31 w 31"/>
                      <a:gd name="T15" fmla="*/ 2 h 79"/>
                      <a:gd name="T16" fmla="*/ 31 w 31"/>
                      <a:gd name="T17" fmla="*/ 2 h 79"/>
                      <a:gd name="T18" fmla="*/ 31 w 31"/>
                      <a:gd name="T19" fmla="*/ 1 h 79"/>
                      <a:gd name="T20" fmla="*/ 30 w 31"/>
                      <a:gd name="T21" fmla="*/ 1 h 79"/>
                      <a:gd name="T22" fmla="*/ 29 w 31"/>
                      <a:gd name="T23" fmla="*/ 0 h 79"/>
                      <a:gd name="T24" fmla="*/ 13 w 31"/>
                      <a:gd name="T25" fmla="*/ 0 h 79"/>
                      <a:gd name="T26" fmla="*/ 9 w 31"/>
                      <a:gd name="T27" fmla="*/ 3 h 79"/>
                      <a:gd name="T28" fmla="*/ 1 w 31"/>
                      <a:gd name="T29" fmla="*/ 10 h 79"/>
                      <a:gd name="T30" fmla="*/ 0 w 31"/>
                      <a:gd name="T31" fmla="*/ 10 h 79"/>
                      <a:gd name="T32" fmla="*/ 0 w 31"/>
                      <a:gd name="T33" fmla="*/ 10 h 79"/>
                      <a:gd name="T34" fmla="*/ 0 w 31"/>
                      <a:gd name="T35" fmla="*/ 11 h 79"/>
                      <a:gd name="T36" fmla="*/ 20 w 31"/>
                      <a:gd name="T37" fmla="*/ 64 h 79"/>
                      <a:gd name="T38" fmla="*/ 21 w 31"/>
                      <a:gd name="T39" fmla="*/ 58 h 79"/>
                      <a:gd name="T40" fmla="*/ 27 w 31"/>
                      <a:gd name="T41" fmla="*/ 55 h 79"/>
                      <a:gd name="T42" fmla="*/ 27 w 31"/>
                      <a:gd name="T43" fmla="*/ 56 h 79"/>
                      <a:gd name="T44" fmla="*/ 27 w 31"/>
                      <a:gd name="T45" fmla="*/ 39 h 79"/>
                      <a:gd name="T46" fmla="*/ 27 w 31"/>
                      <a:gd name="T47" fmla="*/ 40 h 79"/>
                      <a:gd name="T48" fmla="*/ 20 w 31"/>
                      <a:gd name="T49" fmla="*/ 41 h 79"/>
                      <a:gd name="T50" fmla="*/ 27 w 31"/>
                      <a:gd name="T51" fmla="*/ 39 h 79"/>
                      <a:gd name="T52" fmla="*/ 27 w 31"/>
                      <a:gd name="T53" fmla="*/ 47 h 79"/>
                      <a:gd name="T54" fmla="*/ 20 w 31"/>
                      <a:gd name="T55" fmla="*/ 56 h 79"/>
                      <a:gd name="T56" fmla="*/ 21 w 31"/>
                      <a:gd name="T57" fmla="*/ 50 h 79"/>
                      <a:gd name="T58" fmla="*/ 27 w 31"/>
                      <a:gd name="T59" fmla="*/ 47 h 79"/>
                      <a:gd name="T60" fmla="*/ 27 w 31"/>
                      <a:gd name="T61" fmla="*/ 24 h 79"/>
                      <a:gd name="T62" fmla="*/ 26 w 31"/>
                      <a:gd name="T63" fmla="*/ 24 h 79"/>
                      <a:gd name="T64" fmla="*/ 20 w 31"/>
                      <a:gd name="T65" fmla="*/ 27 h 79"/>
                      <a:gd name="T66" fmla="*/ 22 w 31"/>
                      <a:gd name="T67" fmla="*/ 25 h 79"/>
                      <a:gd name="T68" fmla="*/ 27 w 31"/>
                      <a:gd name="T69" fmla="*/ 19 h 79"/>
                      <a:gd name="T70" fmla="*/ 20 w 31"/>
                      <a:gd name="T71" fmla="*/ 33 h 79"/>
                      <a:gd name="T72" fmla="*/ 27 w 31"/>
                      <a:gd name="T73" fmla="*/ 25 h 79"/>
                      <a:gd name="T74" fmla="*/ 27 w 31"/>
                      <a:gd name="T75" fmla="*/ 30 h 79"/>
                      <a:gd name="T76" fmla="*/ 20 w 31"/>
                      <a:gd name="T77" fmla="*/ 38 h 79"/>
                      <a:gd name="T78" fmla="*/ 20 w 31"/>
                      <a:gd name="T79" fmla="*/ 67 h 79"/>
                      <a:gd name="T80" fmla="*/ 20 w 31"/>
                      <a:gd name="T81" fmla="*/ 67 h 79"/>
                      <a:gd name="T82" fmla="*/ 27 w 31"/>
                      <a:gd name="T83" fmla="*/ 63 h 79"/>
                      <a:gd name="T84" fmla="*/ 20 w 31"/>
                      <a:gd name="T85" fmla="*/ 67 h 79"/>
                      <a:gd name="T86" fmla="*/ 26 w 31"/>
                      <a:gd name="T87" fmla="*/ 17 h 79"/>
                      <a:gd name="T88" fmla="*/ 20 w 31"/>
                      <a:gd name="T89" fmla="*/ 24 h 79"/>
                      <a:gd name="T90" fmla="*/ 27 w 31"/>
                      <a:gd name="T91" fmla="*/ 11 h 79"/>
                      <a:gd name="T92" fmla="*/ 27 w 31"/>
                      <a:gd name="T93" fmla="*/ 66 h 79"/>
                      <a:gd name="T94" fmla="*/ 23 w 31"/>
                      <a:gd name="T95" fmla="*/ 73 h 79"/>
                      <a:gd name="T96" fmla="*/ 27 w 31"/>
                      <a:gd name="T97" fmla="*/ 6 h 79"/>
                      <a:gd name="T98" fmla="*/ 27 w 31"/>
                      <a:gd name="T99" fmla="*/ 9 h 79"/>
                      <a:gd name="T100" fmla="*/ 20 w 31"/>
                      <a:gd name="T101" fmla="*/ 18 h 79"/>
                      <a:gd name="T102" fmla="*/ 20 w 31"/>
                      <a:gd name="T103" fmla="*/ 13 h 79"/>
                      <a:gd name="T104" fmla="*/ 16 w 31"/>
                      <a:gd name="T105" fmla="*/ 13 h 79"/>
                      <a:gd name="T106" fmla="*/ 17 w 31"/>
                      <a:gd name="T107" fmla="*/ 64 h 79"/>
                      <a:gd name="T108" fmla="*/ 4 w 31"/>
                      <a:gd name="T109" fmla="*/ 75 h 79"/>
                      <a:gd name="T110" fmla="*/ 4 w 31"/>
                      <a:gd name="T111" fmla="*/ 13 h 79"/>
                      <a:gd name="T112" fmla="*/ 16 w 31"/>
                      <a:gd name="T113" fmla="*/ 13 h 79"/>
                      <a:gd name="T114" fmla="*/ 22 w 31"/>
                      <a:gd name="T115" fmla="*/ 3 h 79"/>
                      <a:gd name="T116" fmla="*/ 18 w 31"/>
                      <a:gd name="T117" fmla="*/ 10 h 79"/>
                      <a:gd name="T118" fmla="*/ 13 w 31"/>
                      <a:gd name="T119" fmla="*/ 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1" h="79">
                        <a:moveTo>
                          <a:pt x="0" y="47"/>
                        </a:moveTo>
                        <a:cubicBezTo>
                          <a:pt x="0" y="57"/>
                          <a:pt x="0" y="68"/>
                          <a:pt x="0" y="76"/>
                        </a:cubicBezTo>
                        <a:cubicBezTo>
                          <a:pt x="0" y="77"/>
                          <a:pt x="0" y="77"/>
                          <a:pt x="0" y="77"/>
                        </a:cubicBezTo>
                        <a:cubicBezTo>
                          <a:pt x="1" y="78"/>
                          <a:pt x="1" y="78"/>
                          <a:pt x="2" y="78"/>
                        </a:cubicBezTo>
                        <a:cubicBezTo>
                          <a:pt x="2" y="78"/>
                          <a:pt x="2" y="78"/>
                          <a:pt x="2" y="78"/>
                        </a:cubicBezTo>
                        <a:cubicBezTo>
                          <a:pt x="8" y="78"/>
                          <a:pt x="12" y="79"/>
                          <a:pt x="18" y="79"/>
                        </a:cubicBezTo>
                        <a:cubicBezTo>
                          <a:pt x="18" y="79"/>
                          <a:pt x="19" y="79"/>
                          <a:pt x="19" y="79"/>
                        </a:cubicBezTo>
                        <a:cubicBezTo>
                          <a:pt x="19" y="79"/>
                          <a:pt x="19" y="79"/>
                          <a:pt x="19" y="79"/>
                        </a:cubicBezTo>
                        <a:cubicBezTo>
                          <a:pt x="23" y="77"/>
                          <a:pt x="27" y="75"/>
                          <a:pt x="30" y="73"/>
                        </a:cubicBezTo>
                        <a:cubicBezTo>
                          <a:pt x="30" y="72"/>
                          <a:pt x="30" y="72"/>
                          <a:pt x="30" y="72"/>
                        </a:cubicBezTo>
                        <a:cubicBezTo>
                          <a:pt x="30" y="72"/>
                          <a:pt x="31" y="72"/>
                          <a:pt x="31" y="72"/>
                        </a:cubicBezTo>
                        <a:cubicBezTo>
                          <a:pt x="31" y="72"/>
                          <a:pt x="31" y="72"/>
                          <a:pt x="31" y="72"/>
                        </a:cubicBezTo>
                        <a:cubicBezTo>
                          <a:pt x="31" y="72"/>
                          <a:pt x="31" y="71"/>
                          <a:pt x="31" y="71"/>
                        </a:cubicBezTo>
                        <a:cubicBezTo>
                          <a:pt x="31" y="56"/>
                          <a:pt x="31" y="18"/>
                          <a:pt x="31" y="5"/>
                        </a:cubicBezTo>
                        <a:cubicBezTo>
                          <a:pt x="31" y="4"/>
                          <a:pt x="31" y="3"/>
                          <a:pt x="31" y="3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31" y="1"/>
                          <a:pt x="30" y="1"/>
                          <a:pt x="30" y="1"/>
                        </a:cubicBezTo>
                        <a:cubicBezTo>
                          <a:pt x="30" y="1"/>
                          <a:pt x="30" y="0"/>
                          <a:pt x="30" y="0"/>
                        </a:cubicBezTo>
                        <a:cubicBezTo>
                          <a:pt x="30" y="0"/>
                          <a:pt x="29" y="0"/>
                          <a:pt x="29" y="0"/>
                        </a:cubicBezTo>
                        <a:cubicBezTo>
                          <a:pt x="27" y="0"/>
                          <a:pt x="25" y="0"/>
                          <a:pt x="22" y="0"/>
                        </a:cubicBezTo>
                        <a:cubicBezTo>
                          <a:pt x="18" y="0"/>
                          <a:pt x="13" y="0"/>
                          <a:pt x="13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0" y="1"/>
                          <a:pt x="9" y="3"/>
                        </a:cubicBezTo>
                        <a:cubicBezTo>
                          <a:pt x="7" y="4"/>
                          <a:pt x="4" y="7"/>
                          <a:pt x="1" y="9"/>
                        </a:cubicBezTo>
                        <a:cubicBezTo>
                          <a:pt x="1" y="9"/>
                          <a:pt x="1" y="10"/>
                          <a:pt x="1" y="10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1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9"/>
                          <a:pt x="0" y="33"/>
                          <a:pt x="0" y="47"/>
                        </a:cubicBezTo>
                        <a:close/>
                        <a:moveTo>
                          <a:pt x="20" y="64"/>
                        </a:moveTo>
                        <a:cubicBezTo>
                          <a:pt x="20" y="62"/>
                          <a:pt x="20" y="60"/>
                          <a:pt x="20" y="59"/>
                        </a:cubicBezTo>
                        <a:cubicBezTo>
                          <a:pt x="21" y="59"/>
                          <a:pt x="21" y="59"/>
                          <a:pt x="21" y="58"/>
                        </a:cubicBezTo>
                        <a:cubicBezTo>
                          <a:pt x="23" y="55"/>
                          <a:pt x="25" y="52"/>
                          <a:pt x="27" y="49"/>
                        </a:cubicBezTo>
                        <a:cubicBezTo>
                          <a:pt x="27" y="51"/>
                          <a:pt x="27" y="53"/>
                          <a:pt x="27" y="55"/>
                        </a:cubicBezTo>
                        <a:cubicBezTo>
                          <a:pt x="27" y="56"/>
                          <a:pt x="27" y="56"/>
                          <a:pt x="27" y="56"/>
                        </a:cubicBezTo>
                        <a:cubicBezTo>
                          <a:pt x="27" y="56"/>
                          <a:pt x="27" y="56"/>
                          <a:pt x="27" y="56"/>
                        </a:cubicBezTo>
                        <a:cubicBezTo>
                          <a:pt x="25" y="58"/>
                          <a:pt x="23" y="61"/>
                          <a:pt x="20" y="64"/>
                        </a:cubicBezTo>
                        <a:close/>
                        <a:moveTo>
                          <a:pt x="27" y="39"/>
                        </a:moveTo>
                        <a:cubicBezTo>
                          <a:pt x="27" y="40"/>
                          <a:pt x="27" y="40"/>
                          <a:pt x="27" y="40"/>
                        </a:cubicBezTo>
                        <a:cubicBezTo>
                          <a:pt x="27" y="40"/>
                          <a:pt x="27" y="40"/>
                          <a:pt x="27" y="40"/>
                        </a:cubicBezTo>
                        <a:cubicBezTo>
                          <a:pt x="25" y="43"/>
                          <a:pt x="23" y="45"/>
                          <a:pt x="20" y="48"/>
                        </a:cubicBezTo>
                        <a:cubicBezTo>
                          <a:pt x="20" y="46"/>
                          <a:pt x="20" y="43"/>
                          <a:pt x="20" y="41"/>
                        </a:cubicBezTo>
                        <a:cubicBezTo>
                          <a:pt x="23" y="38"/>
                          <a:pt x="25" y="36"/>
                          <a:pt x="27" y="33"/>
                        </a:cubicBezTo>
                        <a:cubicBezTo>
                          <a:pt x="27" y="35"/>
                          <a:pt x="27" y="37"/>
                          <a:pt x="27" y="39"/>
                        </a:cubicBezTo>
                        <a:close/>
                        <a:moveTo>
                          <a:pt x="27" y="47"/>
                        </a:moveTo>
                        <a:cubicBezTo>
                          <a:pt x="27" y="47"/>
                          <a:pt x="27" y="47"/>
                          <a:pt x="27" y="47"/>
                        </a:cubicBezTo>
                        <a:cubicBezTo>
                          <a:pt x="27" y="47"/>
                          <a:pt x="27" y="47"/>
                          <a:pt x="27" y="47"/>
                        </a:cubicBezTo>
                        <a:cubicBezTo>
                          <a:pt x="25" y="50"/>
                          <a:pt x="22" y="53"/>
                          <a:pt x="20" y="56"/>
                        </a:cubicBezTo>
                        <a:cubicBezTo>
                          <a:pt x="20" y="54"/>
                          <a:pt x="20" y="52"/>
                          <a:pt x="20" y="50"/>
                        </a:cubicBezTo>
                        <a:cubicBezTo>
                          <a:pt x="21" y="50"/>
                          <a:pt x="21" y="50"/>
                          <a:pt x="21" y="50"/>
                        </a:cubicBezTo>
                        <a:cubicBezTo>
                          <a:pt x="23" y="48"/>
                          <a:pt x="25" y="45"/>
                          <a:pt x="27" y="42"/>
                        </a:cubicBezTo>
                        <a:cubicBezTo>
                          <a:pt x="27" y="44"/>
                          <a:pt x="27" y="45"/>
                          <a:pt x="27" y="47"/>
                        </a:cubicBezTo>
                        <a:close/>
                        <a:moveTo>
                          <a:pt x="27" y="24"/>
                        </a:moveTo>
                        <a:cubicBezTo>
                          <a:pt x="27" y="24"/>
                          <a:pt x="27" y="24"/>
                          <a:pt x="27" y="24"/>
                        </a:cubicBezTo>
                        <a:cubicBezTo>
                          <a:pt x="27" y="24"/>
                          <a:pt x="26" y="24"/>
                          <a:pt x="26" y="24"/>
                        </a:cubicBezTo>
                        <a:cubicBezTo>
                          <a:pt x="26" y="24"/>
                          <a:pt x="26" y="24"/>
                          <a:pt x="26" y="24"/>
                        </a:cubicBezTo>
                        <a:cubicBezTo>
                          <a:pt x="24" y="26"/>
                          <a:pt x="22" y="29"/>
                          <a:pt x="20" y="31"/>
                        </a:cubicBezTo>
                        <a:cubicBezTo>
                          <a:pt x="20" y="30"/>
                          <a:pt x="20" y="28"/>
                          <a:pt x="20" y="27"/>
                        </a:cubicBezTo>
                        <a:cubicBezTo>
                          <a:pt x="21" y="27"/>
                          <a:pt x="21" y="27"/>
                          <a:pt x="21" y="26"/>
                        </a:cubicBezTo>
                        <a:cubicBezTo>
                          <a:pt x="22" y="26"/>
                          <a:pt x="22" y="26"/>
                          <a:pt x="22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3" y="23"/>
                          <a:pt x="25" y="21"/>
                          <a:pt x="27" y="19"/>
                        </a:cubicBezTo>
                        <a:cubicBezTo>
                          <a:pt x="27" y="21"/>
                          <a:pt x="27" y="22"/>
                          <a:pt x="27" y="24"/>
                        </a:cubicBezTo>
                        <a:close/>
                        <a:moveTo>
                          <a:pt x="20" y="33"/>
                        </a:moveTo>
                        <a:cubicBezTo>
                          <a:pt x="21" y="34"/>
                          <a:pt x="21" y="33"/>
                          <a:pt x="21" y="33"/>
                        </a:cubicBezTo>
                        <a:cubicBezTo>
                          <a:pt x="23" y="31"/>
                          <a:pt x="25" y="28"/>
                          <a:pt x="27" y="25"/>
                        </a:cubicBezTo>
                        <a:cubicBezTo>
                          <a:pt x="27" y="27"/>
                          <a:pt x="27" y="28"/>
                          <a:pt x="27" y="30"/>
                        </a:cubicBezTo>
                        <a:cubicBezTo>
                          <a:pt x="27" y="30"/>
                          <a:pt x="27" y="30"/>
                          <a:pt x="27" y="30"/>
                        </a:cubicBezTo>
                        <a:cubicBezTo>
                          <a:pt x="27" y="30"/>
                          <a:pt x="27" y="30"/>
                          <a:pt x="27" y="30"/>
                        </a:cubicBezTo>
                        <a:cubicBezTo>
                          <a:pt x="25" y="33"/>
                          <a:pt x="23" y="36"/>
                          <a:pt x="20" y="38"/>
                        </a:cubicBezTo>
                        <a:cubicBezTo>
                          <a:pt x="20" y="37"/>
                          <a:pt x="20" y="35"/>
                          <a:pt x="20" y="33"/>
                        </a:cubicBezTo>
                        <a:close/>
                        <a:moveTo>
                          <a:pt x="20" y="67"/>
                        </a:moveTo>
                        <a:cubicBezTo>
                          <a:pt x="20" y="67"/>
                          <a:pt x="20" y="67"/>
                          <a:pt x="20" y="67"/>
                        </a:cubicBezTo>
                        <a:cubicBezTo>
                          <a:pt x="20" y="67"/>
                          <a:pt x="20" y="67"/>
                          <a:pt x="20" y="67"/>
                        </a:cubicBezTo>
                        <a:cubicBezTo>
                          <a:pt x="23" y="64"/>
                          <a:pt x="25" y="61"/>
                          <a:pt x="27" y="58"/>
                        </a:cubicBezTo>
                        <a:cubicBezTo>
                          <a:pt x="27" y="60"/>
                          <a:pt x="27" y="62"/>
                          <a:pt x="27" y="63"/>
                        </a:cubicBezTo>
                        <a:cubicBezTo>
                          <a:pt x="25" y="67"/>
                          <a:pt x="23" y="70"/>
                          <a:pt x="20" y="73"/>
                        </a:cubicBezTo>
                        <a:cubicBezTo>
                          <a:pt x="20" y="71"/>
                          <a:pt x="20" y="69"/>
                          <a:pt x="20" y="67"/>
                        </a:cubicBezTo>
                        <a:close/>
                        <a:moveTo>
                          <a:pt x="27" y="17"/>
                        </a:moveTo>
                        <a:cubicBezTo>
                          <a:pt x="27" y="17"/>
                          <a:pt x="27" y="17"/>
                          <a:pt x="26" y="17"/>
                        </a:cubicBezTo>
                        <a:cubicBezTo>
                          <a:pt x="26" y="17"/>
                          <a:pt x="26" y="17"/>
                          <a:pt x="26" y="17"/>
                        </a:cubicBezTo>
                        <a:cubicBezTo>
                          <a:pt x="24" y="19"/>
                          <a:pt x="22" y="22"/>
                          <a:pt x="20" y="24"/>
                        </a:cubicBezTo>
                        <a:cubicBezTo>
                          <a:pt x="20" y="23"/>
                          <a:pt x="20" y="22"/>
                          <a:pt x="20" y="21"/>
                        </a:cubicBezTo>
                        <a:cubicBezTo>
                          <a:pt x="22" y="18"/>
                          <a:pt x="25" y="14"/>
                          <a:pt x="27" y="11"/>
                        </a:cubicBezTo>
                        <a:cubicBezTo>
                          <a:pt x="27" y="13"/>
                          <a:pt x="27" y="15"/>
                          <a:pt x="27" y="17"/>
                        </a:cubicBezTo>
                        <a:close/>
                        <a:moveTo>
                          <a:pt x="27" y="66"/>
                        </a:moveTo>
                        <a:cubicBezTo>
                          <a:pt x="27" y="68"/>
                          <a:pt x="27" y="69"/>
                          <a:pt x="27" y="70"/>
                        </a:cubicBezTo>
                        <a:cubicBezTo>
                          <a:pt x="26" y="71"/>
                          <a:pt x="24" y="72"/>
                          <a:pt x="23" y="73"/>
                        </a:cubicBezTo>
                        <a:cubicBezTo>
                          <a:pt x="24" y="71"/>
                          <a:pt x="26" y="69"/>
                          <a:pt x="27" y="66"/>
                        </a:cubicBezTo>
                        <a:close/>
                        <a:moveTo>
                          <a:pt x="27" y="6"/>
                        </a:moveTo>
                        <a:cubicBezTo>
                          <a:pt x="27" y="6"/>
                          <a:pt x="27" y="7"/>
                          <a:pt x="27" y="9"/>
                        </a:cubicBezTo>
                        <a:cubicBezTo>
                          <a:pt x="27" y="9"/>
                          <a:pt x="27" y="9"/>
                          <a:pt x="27" y="9"/>
                        </a:cubicBezTo>
                        <a:cubicBezTo>
                          <a:pt x="27" y="9"/>
                          <a:pt x="27" y="9"/>
                          <a:pt x="27" y="9"/>
                        </a:cubicBezTo>
                        <a:cubicBezTo>
                          <a:pt x="25" y="12"/>
                          <a:pt x="22" y="15"/>
                          <a:pt x="20" y="18"/>
                        </a:cubicBezTo>
                        <a:cubicBezTo>
                          <a:pt x="20" y="15"/>
                          <a:pt x="20" y="14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3" y="10"/>
                          <a:pt x="25" y="8"/>
                          <a:pt x="27" y="6"/>
                        </a:cubicBezTo>
                        <a:close/>
                        <a:moveTo>
                          <a:pt x="16" y="13"/>
                        </a:moveTo>
                        <a:cubicBezTo>
                          <a:pt x="16" y="16"/>
                          <a:pt x="16" y="22"/>
                          <a:pt x="17" y="30"/>
                        </a:cubicBezTo>
                        <a:cubicBezTo>
                          <a:pt x="17" y="40"/>
                          <a:pt x="17" y="54"/>
                          <a:pt x="17" y="64"/>
                        </a:cubicBezTo>
                        <a:cubicBezTo>
                          <a:pt x="17" y="68"/>
                          <a:pt x="17" y="72"/>
                          <a:pt x="17" y="75"/>
                        </a:cubicBezTo>
                        <a:cubicBezTo>
                          <a:pt x="12" y="75"/>
                          <a:pt x="9" y="75"/>
                          <a:pt x="4" y="75"/>
                        </a:cubicBezTo>
                        <a:cubicBezTo>
                          <a:pt x="4" y="66"/>
                          <a:pt x="4" y="57"/>
                          <a:pt x="4" y="47"/>
                        </a:cubicBezTo>
                        <a:cubicBezTo>
                          <a:pt x="4" y="34"/>
                          <a:pt x="4" y="21"/>
                          <a:pt x="4" y="13"/>
                        </a:cubicBezTo>
                        <a:cubicBezTo>
                          <a:pt x="6" y="13"/>
                          <a:pt x="10" y="13"/>
                          <a:pt x="12" y="13"/>
                        </a:cubicBezTo>
                        <a:cubicBezTo>
                          <a:pt x="14" y="13"/>
                          <a:pt x="15" y="13"/>
                          <a:pt x="16" y="13"/>
                        </a:cubicBezTo>
                        <a:close/>
                        <a:moveTo>
                          <a:pt x="13" y="3"/>
                        </a:moveTo>
                        <a:cubicBezTo>
                          <a:pt x="15" y="3"/>
                          <a:pt x="19" y="3"/>
                          <a:pt x="22" y="3"/>
                        </a:cubicBezTo>
                        <a:cubicBezTo>
                          <a:pt x="23" y="3"/>
                          <a:pt x="24" y="3"/>
                          <a:pt x="24" y="3"/>
                        </a:cubicBezTo>
                        <a:cubicBezTo>
                          <a:pt x="22" y="5"/>
                          <a:pt x="21" y="7"/>
                          <a:pt x="18" y="10"/>
                        </a:cubicBezTo>
                        <a:cubicBezTo>
                          <a:pt x="17" y="9"/>
                          <a:pt x="12" y="9"/>
                          <a:pt x="7" y="9"/>
                        </a:cubicBezTo>
                        <a:cubicBezTo>
                          <a:pt x="10" y="6"/>
                          <a:pt x="13" y="4"/>
                          <a:pt x="1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6" name="Freeform 232"/>
                  <p:cNvSpPr>
                    <a:spLocks noEditPoints="1"/>
                  </p:cNvSpPr>
                  <p:nvPr/>
                </p:nvSpPr>
                <p:spPr bwMode="auto">
                  <a:xfrm>
                    <a:off x="5012" y="913"/>
                    <a:ext cx="511" cy="537"/>
                  </a:xfrm>
                  <a:custGeom>
                    <a:avLst/>
                    <a:gdLst>
                      <a:gd name="T0" fmla="*/ 1 w 216"/>
                      <a:gd name="T1" fmla="*/ 90 h 227"/>
                      <a:gd name="T2" fmla="*/ 21 w 216"/>
                      <a:gd name="T3" fmla="*/ 116 h 227"/>
                      <a:gd name="T4" fmla="*/ 25 w 216"/>
                      <a:gd name="T5" fmla="*/ 114 h 227"/>
                      <a:gd name="T6" fmla="*/ 23 w 216"/>
                      <a:gd name="T7" fmla="*/ 121 h 227"/>
                      <a:gd name="T8" fmla="*/ 35 w 216"/>
                      <a:gd name="T9" fmla="*/ 138 h 227"/>
                      <a:gd name="T10" fmla="*/ 42 w 216"/>
                      <a:gd name="T11" fmla="*/ 143 h 227"/>
                      <a:gd name="T12" fmla="*/ 48 w 216"/>
                      <a:gd name="T13" fmla="*/ 162 h 227"/>
                      <a:gd name="T14" fmla="*/ 54 w 216"/>
                      <a:gd name="T15" fmla="*/ 160 h 227"/>
                      <a:gd name="T16" fmla="*/ 54 w 216"/>
                      <a:gd name="T17" fmla="*/ 171 h 227"/>
                      <a:gd name="T18" fmla="*/ 68 w 216"/>
                      <a:gd name="T19" fmla="*/ 183 h 227"/>
                      <a:gd name="T20" fmla="*/ 68 w 216"/>
                      <a:gd name="T21" fmla="*/ 195 h 227"/>
                      <a:gd name="T22" fmla="*/ 83 w 216"/>
                      <a:gd name="T23" fmla="*/ 223 h 227"/>
                      <a:gd name="T24" fmla="*/ 99 w 216"/>
                      <a:gd name="T25" fmla="*/ 227 h 227"/>
                      <a:gd name="T26" fmla="*/ 215 w 216"/>
                      <a:gd name="T27" fmla="*/ 150 h 227"/>
                      <a:gd name="T28" fmla="*/ 205 w 216"/>
                      <a:gd name="T29" fmla="*/ 126 h 227"/>
                      <a:gd name="T30" fmla="*/ 113 w 216"/>
                      <a:gd name="T31" fmla="*/ 12 h 227"/>
                      <a:gd name="T32" fmla="*/ 3 w 216"/>
                      <a:gd name="T33" fmla="*/ 79 h 227"/>
                      <a:gd name="T34" fmla="*/ 76 w 216"/>
                      <a:gd name="T35" fmla="*/ 188 h 227"/>
                      <a:gd name="T36" fmla="*/ 57 w 216"/>
                      <a:gd name="T37" fmla="*/ 170 h 227"/>
                      <a:gd name="T38" fmla="*/ 50 w 216"/>
                      <a:gd name="T39" fmla="*/ 158 h 227"/>
                      <a:gd name="T40" fmla="*/ 46 w 216"/>
                      <a:gd name="T41" fmla="*/ 140 h 227"/>
                      <a:gd name="T42" fmla="*/ 26 w 216"/>
                      <a:gd name="T43" fmla="*/ 122 h 227"/>
                      <a:gd name="T44" fmla="*/ 25 w 216"/>
                      <a:gd name="T45" fmla="*/ 111 h 227"/>
                      <a:gd name="T46" fmla="*/ 19 w 216"/>
                      <a:gd name="T47" fmla="*/ 113 h 227"/>
                      <a:gd name="T48" fmla="*/ 22 w 216"/>
                      <a:gd name="T49" fmla="*/ 104 h 227"/>
                      <a:gd name="T50" fmla="*/ 26 w 216"/>
                      <a:gd name="T51" fmla="*/ 101 h 227"/>
                      <a:gd name="T52" fmla="*/ 28 w 216"/>
                      <a:gd name="T53" fmla="*/ 108 h 227"/>
                      <a:gd name="T54" fmla="*/ 39 w 216"/>
                      <a:gd name="T55" fmla="*/ 126 h 227"/>
                      <a:gd name="T56" fmla="*/ 48 w 216"/>
                      <a:gd name="T57" fmla="*/ 126 h 227"/>
                      <a:gd name="T58" fmla="*/ 44 w 216"/>
                      <a:gd name="T59" fmla="*/ 133 h 227"/>
                      <a:gd name="T60" fmla="*/ 58 w 216"/>
                      <a:gd name="T61" fmla="*/ 147 h 227"/>
                      <a:gd name="T62" fmla="*/ 61 w 216"/>
                      <a:gd name="T63" fmla="*/ 155 h 227"/>
                      <a:gd name="T64" fmla="*/ 71 w 216"/>
                      <a:gd name="T65" fmla="*/ 170 h 227"/>
                      <a:gd name="T66" fmla="*/ 77 w 216"/>
                      <a:gd name="T67" fmla="*/ 179 h 227"/>
                      <a:gd name="T68" fmla="*/ 91 w 216"/>
                      <a:gd name="T69" fmla="*/ 207 h 227"/>
                      <a:gd name="T70" fmla="*/ 162 w 216"/>
                      <a:gd name="T71" fmla="*/ 159 h 227"/>
                      <a:gd name="T72" fmla="*/ 134 w 216"/>
                      <a:gd name="T73" fmla="*/ 189 h 227"/>
                      <a:gd name="T74" fmla="*/ 168 w 216"/>
                      <a:gd name="T75" fmla="*/ 180 h 227"/>
                      <a:gd name="T76" fmla="*/ 135 w 216"/>
                      <a:gd name="T77" fmla="*/ 191 h 227"/>
                      <a:gd name="T78" fmla="*/ 201 w 216"/>
                      <a:gd name="T79" fmla="*/ 145 h 227"/>
                      <a:gd name="T80" fmla="*/ 112 w 216"/>
                      <a:gd name="T81" fmla="*/ 14 h 227"/>
                      <a:gd name="T82" fmla="*/ 141 w 216"/>
                      <a:gd name="T83" fmla="*/ 171 h 227"/>
                      <a:gd name="T84" fmla="*/ 83 w 216"/>
                      <a:gd name="T85" fmla="*/ 173 h 227"/>
                      <a:gd name="T86" fmla="*/ 63 w 216"/>
                      <a:gd name="T87" fmla="*/ 156 h 227"/>
                      <a:gd name="T88" fmla="*/ 56 w 216"/>
                      <a:gd name="T89" fmla="*/ 144 h 227"/>
                      <a:gd name="T90" fmla="*/ 51 w 216"/>
                      <a:gd name="T91" fmla="*/ 126 h 227"/>
                      <a:gd name="T92" fmla="*/ 30 w 216"/>
                      <a:gd name="T93" fmla="*/ 109 h 227"/>
                      <a:gd name="T94" fmla="*/ 24 w 216"/>
                      <a:gd name="T95" fmla="*/ 99 h 227"/>
                      <a:gd name="T96" fmla="*/ 9 w 216"/>
                      <a:gd name="T97" fmla="*/ 84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16" h="227">
                        <a:moveTo>
                          <a:pt x="3" y="80"/>
                        </a:moveTo>
                        <a:cubicBezTo>
                          <a:pt x="5" y="82"/>
                          <a:pt x="6" y="84"/>
                          <a:pt x="7" y="85"/>
                        </a:cubicBezTo>
                        <a:cubicBezTo>
                          <a:pt x="6" y="86"/>
                          <a:pt x="5" y="86"/>
                          <a:pt x="5" y="87"/>
                        </a:cubicBezTo>
                        <a:cubicBezTo>
                          <a:pt x="3" y="88"/>
                          <a:pt x="1" y="89"/>
                          <a:pt x="1" y="90"/>
                        </a:cubicBezTo>
                        <a:cubicBezTo>
                          <a:pt x="0" y="90"/>
                          <a:pt x="0" y="91"/>
                          <a:pt x="1" y="92"/>
                        </a:cubicBezTo>
                        <a:cubicBezTo>
                          <a:pt x="9" y="105"/>
                          <a:pt x="10" y="104"/>
                          <a:pt x="19" y="116"/>
                        </a:cubicBezTo>
                        <a:cubicBezTo>
                          <a:pt x="19" y="117"/>
                          <a:pt x="19" y="117"/>
                          <a:pt x="20" y="117"/>
                        </a:cubicBezTo>
                        <a:cubicBezTo>
                          <a:pt x="21" y="117"/>
                          <a:pt x="21" y="116"/>
                          <a:pt x="21" y="116"/>
                        </a:cubicBezTo>
                        <a:cubicBezTo>
                          <a:pt x="21" y="116"/>
                          <a:pt x="21" y="116"/>
                          <a:pt x="21" y="116"/>
                        </a:cubicBezTo>
                        <a:cubicBezTo>
                          <a:pt x="21" y="115"/>
                          <a:pt x="21" y="114"/>
                          <a:pt x="22" y="114"/>
                        </a:cubicBezTo>
                        <a:cubicBezTo>
                          <a:pt x="22" y="114"/>
                          <a:pt x="23" y="113"/>
                          <a:pt x="24" y="113"/>
                        </a:cubicBezTo>
                        <a:cubicBezTo>
                          <a:pt x="24" y="114"/>
                          <a:pt x="25" y="114"/>
                          <a:pt x="25" y="114"/>
                        </a:cubicBezTo>
                        <a:cubicBezTo>
                          <a:pt x="26" y="115"/>
                          <a:pt x="27" y="116"/>
                          <a:pt x="27" y="116"/>
                        </a:cubicBezTo>
                        <a:cubicBezTo>
                          <a:pt x="26" y="117"/>
                          <a:pt x="26" y="117"/>
                          <a:pt x="26" y="117"/>
                        </a:cubicBezTo>
                        <a:cubicBezTo>
                          <a:pt x="26" y="118"/>
                          <a:pt x="25" y="120"/>
                          <a:pt x="24" y="120"/>
                        </a:cubicBezTo>
                        <a:cubicBezTo>
                          <a:pt x="23" y="120"/>
                          <a:pt x="23" y="120"/>
                          <a:pt x="23" y="121"/>
                        </a:cubicBezTo>
                        <a:cubicBezTo>
                          <a:pt x="22" y="121"/>
                          <a:pt x="22" y="122"/>
                          <a:pt x="23" y="122"/>
                        </a:cubicBezTo>
                        <a:cubicBezTo>
                          <a:pt x="25" y="126"/>
                          <a:pt x="30" y="134"/>
                          <a:pt x="33" y="138"/>
                        </a:cubicBezTo>
                        <a:cubicBezTo>
                          <a:pt x="33" y="139"/>
                          <a:pt x="34" y="139"/>
                          <a:pt x="34" y="139"/>
                        </a:cubicBezTo>
                        <a:cubicBezTo>
                          <a:pt x="35" y="139"/>
                          <a:pt x="35" y="139"/>
                          <a:pt x="35" y="138"/>
                        </a:cubicBezTo>
                        <a:cubicBezTo>
                          <a:pt x="36" y="137"/>
                          <a:pt x="37" y="136"/>
                          <a:pt x="39" y="136"/>
                        </a:cubicBezTo>
                        <a:cubicBezTo>
                          <a:pt x="41" y="136"/>
                          <a:pt x="42" y="137"/>
                          <a:pt x="43" y="138"/>
                        </a:cubicBezTo>
                        <a:cubicBezTo>
                          <a:pt x="43" y="138"/>
                          <a:pt x="43" y="139"/>
                          <a:pt x="43" y="140"/>
                        </a:cubicBezTo>
                        <a:cubicBezTo>
                          <a:pt x="43" y="141"/>
                          <a:pt x="43" y="142"/>
                          <a:pt x="42" y="143"/>
                        </a:cubicBezTo>
                        <a:cubicBezTo>
                          <a:pt x="41" y="144"/>
                          <a:pt x="41" y="144"/>
                          <a:pt x="40" y="144"/>
                        </a:cubicBezTo>
                        <a:cubicBezTo>
                          <a:pt x="39" y="144"/>
                          <a:pt x="39" y="145"/>
                          <a:pt x="38" y="145"/>
                        </a:cubicBezTo>
                        <a:cubicBezTo>
                          <a:pt x="38" y="146"/>
                          <a:pt x="38" y="146"/>
                          <a:pt x="39" y="147"/>
                        </a:cubicBezTo>
                        <a:cubicBezTo>
                          <a:pt x="42" y="151"/>
                          <a:pt x="46" y="158"/>
                          <a:pt x="48" y="162"/>
                        </a:cubicBezTo>
                        <a:cubicBezTo>
                          <a:pt x="48" y="163"/>
                          <a:pt x="49" y="163"/>
                          <a:pt x="49" y="163"/>
                        </a:cubicBezTo>
                        <a:cubicBezTo>
                          <a:pt x="50" y="163"/>
                          <a:pt x="51" y="163"/>
                          <a:pt x="51" y="162"/>
                        </a:cubicBezTo>
                        <a:cubicBezTo>
                          <a:pt x="51" y="161"/>
                          <a:pt x="51" y="161"/>
                          <a:pt x="52" y="161"/>
                        </a:cubicBezTo>
                        <a:cubicBezTo>
                          <a:pt x="52" y="160"/>
                          <a:pt x="53" y="160"/>
                          <a:pt x="54" y="160"/>
                        </a:cubicBezTo>
                        <a:cubicBezTo>
                          <a:pt x="55" y="160"/>
                          <a:pt x="56" y="161"/>
                          <a:pt x="57" y="161"/>
                        </a:cubicBezTo>
                        <a:cubicBezTo>
                          <a:pt x="57" y="162"/>
                          <a:pt x="57" y="163"/>
                          <a:pt x="57" y="164"/>
                        </a:cubicBezTo>
                        <a:cubicBezTo>
                          <a:pt x="57" y="166"/>
                          <a:pt x="56" y="168"/>
                          <a:pt x="54" y="169"/>
                        </a:cubicBezTo>
                        <a:cubicBezTo>
                          <a:pt x="54" y="169"/>
                          <a:pt x="54" y="170"/>
                          <a:pt x="54" y="171"/>
                        </a:cubicBezTo>
                        <a:cubicBezTo>
                          <a:pt x="57" y="176"/>
                          <a:pt x="59" y="179"/>
                          <a:pt x="62" y="185"/>
                        </a:cubicBezTo>
                        <a:cubicBezTo>
                          <a:pt x="62" y="185"/>
                          <a:pt x="63" y="185"/>
                          <a:pt x="63" y="185"/>
                        </a:cubicBezTo>
                        <a:cubicBezTo>
                          <a:pt x="63" y="185"/>
                          <a:pt x="64" y="185"/>
                          <a:pt x="64" y="185"/>
                        </a:cubicBezTo>
                        <a:cubicBezTo>
                          <a:pt x="65" y="184"/>
                          <a:pt x="66" y="183"/>
                          <a:pt x="68" y="183"/>
                        </a:cubicBezTo>
                        <a:cubicBezTo>
                          <a:pt x="70" y="183"/>
                          <a:pt x="72" y="184"/>
                          <a:pt x="73" y="186"/>
                        </a:cubicBezTo>
                        <a:cubicBezTo>
                          <a:pt x="73" y="187"/>
                          <a:pt x="73" y="187"/>
                          <a:pt x="73" y="188"/>
                        </a:cubicBezTo>
                        <a:cubicBezTo>
                          <a:pt x="73" y="191"/>
                          <a:pt x="71" y="193"/>
                          <a:pt x="69" y="194"/>
                        </a:cubicBezTo>
                        <a:cubicBezTo>
                          <a:pt x="68" y="194"/>
                          <a:pt x="68" y="194"/>
                          <a:pt x="68" y="195"/>
                        </a:cubicBezTo>
                        <a:cubicBezTo>
                          <a:pt x="68" y="195"/>
                          <a:pt x="68" y="195"/>
                          <a:pt x="68" y="196"/>
                        </a:cubicBezTo>
                        <a:cubicBezTo>
                          <a:pt x="73" y="203"/>
                          <a:pt x="75" y="205"/>
                          <a:pt x="76" y="208"/>
                        </a:cubicBezTo>
                        <a:cubicBezTo>
                          <a:pt x="78" y="211"/>
                          <a:pt x="79" y="215"/>
                          <a:pt x="82" y="222"/>
                        </a:cubicBezTo>
                        <a:cubicBezTo>
                          <a:pt x="83" y="223"/>
                          <a:pt x="83" y="223"/>
                          <a:pt x="83" y="223"/>
                        </a:cubicBezTo>
                        <a:cubicBezTo>
                          <a:pt x="84" y="223"/>
                          <a:pt x="84" y="223"/>
                          <a:pt x="84" y="223"/>
                        </a:cubicBezTo>
                        <a:cubicBezTo>
                          <a:pt x="88" y="221"/>
                          <a:pt x="91" y="219"/>
                          <a:pt x="94" y="217"/>
                        </a:cubicBezTo>
                        <a:cubicBezTo>
                          <a:pt x="95" y="219"/>
                          <a:pt x="96" y="222"/>
                          <a:pt x="98" y="226"/>
                        </a:cubicBezTo>
                        <a:cubicBezTo>
                          <a:pt x="98" y="227"/>
                          <a:pt x="98" y="227"/>
                          <a:pt x="99" y="227"/>
                        </a:cubicBezTo>
                        <a:cubicBezTo>
                          <a:pt x="99" y="227"/>
                          <a:pt x="99" y="227"/>
                          <a:pt x="100" y="227"/>
                        </a:cubicBezTo>
                        <a:cubicBezTo>
                          <a:pt x="117" y="216"/>
                          <a:pt x="133" y="206"/>
                          <a:pt x="150" y="195"/>
                        </a:cubicBezTo>
                        <a:cubicBezTo>
                          <a:pt x="157" y="191"/>
                          <a:pt x="164" y="187"/>
                          <a:pt x="170" y="182"/>
                        </a:cubicBezTo>
                        <a:cubicBezTo>
                          <a:pt x="185" y="171"/>
                          <a:pt x="198" y="156"/>
                          <a:pt x="215" y="150"/>
                        </a:cubicBezTo>
                        <a:cubicBezTo>
                          <a:pt x="215" y="150"/>
                          <a:pt x="215" y="150"/>
                          <a:pt x="215" y="149"/>
                        </a:cubicBezTo>
                        <a:cubicBezTo>
                          <a:pt x="216" y="149"/>
                          <a:pt x="215" y="148"/>
                          <a:pt x="215" y="148"/>
                        </a:cubicBezTo>
                        <a:cubicBezTo>
                          <a:pt x="210" y="141"/>
                          <a:pt x="206" y="134"/>
                          <a:pt x="201" y="128"/>
                        </a:cubicBezTo>
                        <a:cubicBezTo>
                          <a:pt x="203" y="127"/>
                          <a:pt x="204" y="126"/>
                          <a:pt x="205" y="126"/>
                        </a:cubicBezTo>
                        <a:cubicBezTo>
                          <a:pt x="205" y="126"/>
                          <a:pt x="206" y="125"/>
                          <a:pt x="206" y="125"/>
                        </a:cubicBezTo>
                        <a:cubicBezTo>
                          <a:pt x="206" y="124"/>
                          <a:pt x="206" y="124"/>
                          <a:pt x="206" y="124"/>
                        </a:cubicBezTo>
                        <a:cubicBezTo>
                          <a:pt x="177" y="84"/>
                          <a:pt x="156" y="60"/>
                          <a:pt x="124" y="24"/>
                        </a:cubicBezTo>
                        <a:cubicBezTo>
                          <a:pt x="119" y="18"/>
                          <a:pt x="116" y="15"/>
                          <a:pt x="113" y="12"/>
                        </a:cubicBezTo>
                        <a:cubicBezTo>
                          <a:pt x="111" y="10"/>
                          <a:pt x="108" y="7"/>
                          <a:pt x="105" y="0"/>
                        </a:cubicBezTo>
                        <a:cubicBezTo>
                          <a:pt x="104" y="0"/>
                          <a:pt x="104" y="0"/>
                          <a:pt x="104" y="0"/>
                        </a:cubicBezTo>
                        <a:cubicBezTo>
                          <a:pt x="103" y="0"/>
                          <a:pt x="103" y="0"/>
                          <a:pt x="103" y="0"/>
                        </a:cubicBezTo>
                        <a:cubicBezTo>
                          <a:pt x="68" y="24"/>
                          <a:pt x="35" y="50"/>
                          <a:pt x="3" y="79"/>
                        </a:cubicBezTo>
                        <a:cubicBezTo>
                          <a:pt x="3" y="79"/>
                          <a:pt x="3" y="80"/>
                          <a:pt x="3" y="80"/>
                        </a:cubicBezTo>
                        <a:close/>
                        <a:moveTo>
                          <a:pt x="79" y="207"/>
                        </a:moveTo>
                        <a:cubicBezTo>
                          <a:pt x="77" y="204"/>
                          <a:pt x="75" y="201"/>
                          <a:pt x="71" y="196"/>
                        </a:cubicBezTo>
                        <a:cubicBezTo>
                          <a:pt x="74" y="194"/>
                          <a:pt x="76" y="191"/>
                          <a:pt x="76" y="188"/>
                        </a:cubicBezTo>
                        <a:cubicBezTo>
                          <a:pt x="76" y="187"/>
                          <a:pt x="76" y="186"/>
                          <a:pt x="75" y="185"/>
                        </a:cubicBezTo>
                        <a:cubicBezTo>
                          <a:pt x="74" y="182"/>
                          <a:pt x="71" y="181"/>
                          <a:pt x="68" y="181"/>
                        </a:cubicBezTo>
                        <a:cubicBezTo>
                          <a:pt x="66" y="181"/>
                          <a:pt x="65" y="181"/>
                          <a:pt x="64" y="182"/>
                        </a:cubicBezTo>
                        <a:cubicBezTo>
                          <a:pt x="61" y="178"/>
                          <a:pt x="59" y="175"/>
                          <a:pt x="57" y="170"/>
                        </a:cubicBezTo>
                        <a:cubicBezTo>
                          <a:pt x="59" y="169"/>
                          <a:pt x="60" y="166"/>
                          <a:pt x="60" y="164"/>
                        </a:cubicBezTo>
                        <a:cubicBezTo>
                          <a:pt x="60" y="162"/>
                          <a:pt x="60" y="161"/>
                          <a:pt x="59" y="160"/>
                        </a:cubicBezTo>
                        <a:cubicBezTo>
                          <a:pt x="58" y="158"/>
                          <a:pt x="56" y="157"/>
                          <a:pt x="54" y="157"/>
                        </a:cubicBezTo>
                        <a:cubicBezTo>
                          <a:pt x="52" y="157"/>
                          <a:pt x="51" y="158"/>
                          <a:pt x="50" y="158"/>
                        </a:cubicBezTo>
                        <a:cubicBezTo>
                          <a:pt x="50" y="158"/>
                          <a:pt x="50" y="159"/>
                          <a:pt x="50" y="159"/>
                        </a:cubicBezTo>
                        <a:cubicBezTo>
                          <a:pt x="47" y="155"/>
                          <a:pt x="44" y="150"/>
                          <a:pt x="42" y="146"/>
                        </a:cubicBezTo>
                        <a:cubicBezTo>
                          <a:pt x="43" y="146"/>
                          <a:pt x="44" y="145"/>
                          <a:pt x="44" y="144"/>
                        </a:cubicBezTo>
                        <a:cubicBezTo>
                          <a:pt x="45" y="143"/>
                          <a:pt x="46" y="141"/>
                          <a:pt x="46" y="140"/>
                        </a:cubicBezTo>
                        <a:cubicBezTo>
                          <a:pt x="46" y="138"/>
                          <a:pt x="46" y="137"/>
                          <a:pt x="45" y="136"/>
                        </a:cubicBezTo>
                        <a:cubicBezTo>
                          <a:pt x="44" y="134"/>
                          <a:pt x="41" y="133"/>
                          <a:pt x="39" y="133"/>
                        </a:cubicBezTo>
                        <a:cubicBezTo>
                          <a:pt x="37" y="133"/>
                          <a:pt x="35" y="134"/>
                          <a:pt x="34" y="135"/>
                        </a:cubicBezTo>
                        <a:cubicBezTo>
                          <a:pt x="32" y="131"/>
                          <a:pt x="28" y="126"/>
                          <a:pt x="26" y="122"/>
                        </a:cubicBezTo>
                        <a:cubicBezTo>
                          <a:pt x="27" y="121"/>
                          <a:pt x="28" y="119"/>
                          <a:pt x="29" y="118"/>
                        </a:cubicBezTo>
                        <a:cubicBezTo>
                          <a:pt x="29" y="117"/>
                          <a:pt x="29" y="117"/>
                          <a:pt x="29" y="116"/>
                        </a:cubicBezTo>
                        <a:cubicBezTo>
                          <a:pt x="29" y="114"/>
                          <a:pt x="28" y="113"/>
                          <a:pt x="27" y="112"/>
                        </a:cubicBezTo>
                        <a:cubicBezTo>
                          <a:pt x="26" y="111"/>
                          <a:pt x="25" y="111"/>
                          <a:pt x="25" y="111"/>
                        </a:cubicBezTo>
                        <a:cubicBezTo>
                          <a:pt x="24" y="111"/>
                          <a:pt x="24" y="111"/>
                          <a:pt x="24" y="111"/>
                        </a:cubicBezTo>
                        <a:cubicBezTo>
                          <a:pt x="24" y="111"/>
                          <a:pt x="24" y="111"/>
                          <a:pt x="24" y="111"/>
                        </a:cubicBezTo>
                        <a:cubicBezTo>
                          <a:pt x="23" y="111"/>
                          <a:pt x="21" y="111"/>
                          <a:pt x="20" y="112"/>
                        </a:cubicBezTo>
                        <a:cubicBezTo>
                          <a:pt x="20" y="112"/>
                          <a:pt x="20" y="112"/>
                          <a:pt x="19" y="113"/>
                        </a:cubicBezTo>
                        <a:cubicBezTo>
                          <a:pt x="12" y="102"/>
                          <a:pt x="11" y="102"/>
                          <a:pt x="3" y="91"/>
                        </a:cubicBezTo>
                        <a:cubicBezTo>
                          <a:pt x="4" y="91"/>
                          <a:pt x="5" y="90"/>
                          <a:pt x="6" y="89"/>
                        </a:cubicBezTo>
                        <a:cubicBezTo>
                          <a:pt x="7" y="88"/>
                          <a:pt x="8" y="88"/>
                          <a:pt x="9" y="87"/>
                        </a:cubicBezTo>
                        <a:cubicBezTo>
                          <a:pt x="13" y="93"/>
                          <a:pt x="15" y="95"/>
                          <a:pt x="22" y="104"/>
                        </a:cubicBezTo>
                        <a:cubicBezTo>
                          <a:pt x="23" y="105"/>
                          <a:pt x="23" y="105"/>
                          <a:pt x="24" y="105"/>
                        </a:cubicBezTo>
                        <a:cubicBezTo>
                          <a:pt x="24" y="104"/>
                          <a:pt x="25" y="104"/>
                          <a:pt x="25" y="103"/>
                        </a:cubicBezTo>
                        <a:cubicBezTo>
                          <a:pt x="25" y="103"/>
                          <a:pt x="25" y="103"/>
                          <a:pt x="25" y="103"/>
                        </a:cubicBezTo>
                        <a:cubicBezTo>
                          <a:pt x="25" y="102"/>
                          <a:pt x="25" y="102"/>
                          <a:pt x="26" y="101"/>
                        </a:cubicBezTo>
                        <a:cubicBezTo>
                          <a:pt x="26" y="101"/>
                          <a:pt x="27" y="101"/>
                          <a:pt x="28" y="101"/>
                        </a:cubicBezTo>
                        <a:cubicBezTo>
                          <a:pt x="29" y="101"/>
                          <a:pt x="29" y="101"/>
                          <a:pt x="30" y="102"/>
                        </a:cubicBezTo>
                        <a:cubicBezTo>
                          <a:pt x="30" y="102"/>
                          <a:pt x="30" y="103"/>
                          <a:pt x="30" y="103"/>
                        </a:cubicBezTo>
                        <a:cubicBezTo>
                          <a:pt x="30" y="105"/>
                          <a:pt x="29" y="107"/>
                          <a:pt x="28" y="108"/>
                        </a:cubicBezTo>
                        <a:cubicBezTo>
                          <a:pt x="27" y="108"/>
                          <a:pt x="27" y="108"/>
                          <a:pt x="27" y="108"/>
                        </a:cubicBezTo>
                        <a:cubicBezTo>
                          <a:pt x="27" y="109"/>
                          <a:pt x="27" y="109"/>
                          <a:pt x="27" y="110"/>
                        </a:cubicBezTo>
                        <a:cubicBezTo>
                          <a:pt x="29" y="113"/>
                          <a:pt x="35" y="122"/>
                          <a:pt x="38" y="125"/>
                        </a:cubicBezTo>
                        <a:cubicBezTo>
                          <a:pt x="38" y="126"/>
                          <a:pt x="39" y="126"/>
                          <a:pt x="39" y="126"/>
                        </a:cubicBezTo>
                        <a:cubicBezTo>
                          <a:pt x="40" y="126"/>
                          <a:pt x="40" y="126"/>
                          <a:pt x="40" y="125"/>
                        </a:cubicBezTo>
                        <a:cubicBezTo>
                          <a:pt x="41" y="124"/>
                          <a:pt x="42" y="123"/>
                          <a:pt x="44" y="123"/>
                        </a:cubicBezTo>
                        <a:cubicBezTo>
                          <a:pt x="46" y="123"/>
                          <a:pt x="47" y="123"/>
                          <a:pt x="48" y="124"/>
                        </a:cubicBezTo>
                        <a:cubicBezTo>
                          <a:pt x="48" y="125"/>
                          <a:pt x="48" y="125"/>
                          <a:pt x="48" y="126"/>
                        </a:cubicBezTo>
                        <a:cubicBezTo>
                          <a:pt x="48" y="127"/>
                          <a:pt x="48" y="129"/>
                          <a:pt x="47" y="129"/>
                        </a:cubicBezTo>
                        <a:cubicBezTo>
                          <a:pt x="47" y="130"/>
                          <a:pt x="46" y="131"/>
                          <a:pt x="45" y="131"/>
                        </a:cubicBezTo>
                        <a:cubicBezTo>
                          <a:pt x="44" y="131"/>
                          <a:pt x="44" y="131"/>
                          <a:pt x="44" y="132"/>
                        </a:cubicBezTo>
                        <a:cubicBezTo>
                          <a:pt x="44" y="132"/>
                          <a:pt x="44" y="133"/>
                          <a:pt x="44" y="133"/>
                        </a:cubicBezTo>
                        <a:cubicBezTo>
                          <a:pt x="47" y="137"/>
                          <a:pt x="52" y="144"/>
                          <a:pt x="54" y="148"/>
                        </a:cubicBezTo>
                        <a:cubicBezTo>
                          <a:pt x="54" y="149"/>
                          <a:pt x="55" y="149"/>
                          <a:pt x="56" y="149"/>
                        </a:cubicBezTo>
                        <a:cubicBezTo>
                          <a:pt x="56" y="149"/>
                          <a:pt x="57" y="149"/>
                          <a:pt x="57" y="148"/>
                        </a:cubicBezTo>
                        <a:cubicBezTo>
                          <a:pt x="57" y="147"/>
                          <a:pt x="57" y="147"/>
                          <a:pt x="58" y="147"/>
                        </a:cubicBezTo>
                        <a:cubicBezTo>
                          <a:pt x="58" y="146"/>
                          <a:pt x="59" y="146"/>
                          <a:pt x="60" y="146"/>
                        </a:cubicBezTo>
                        <a:cubicBezTo>
                          <a:pt x="61" y="146"/>
                          <a:pt x="62" y="146"/>
                          <a:pt x="63" y="147"/>
                        </a:cubicBezTo>
                        <a:cubicBezTo>
                          <a:pt x="63" y="148"/>
                          <a:pt x="64" y="149"/>
                          <a:pt x="64" y="150"/>
                        </a:cubicBezTo>
                        <a:cubicBezTo>
                          <a:pt x="64" y="152"/>
                          <a:pt x="62" y="154"/>
                          <a:pt x="61" y="155"/>
                        </a:cubicBezTo>
                        <a:cubicBezTo>
                          <a:pt x="60" y="155"/>
                          <a:pt x="60" y="156"/>
                          <a:pt x="61" y="157"/>
                        </a:cubicBezTo>
                        <a:cubicBezTo>
                          <a:pt x="64" y="162"/>
                          <a:pt x="66" y="165"/>
                          <a:pt x="69" y="170"/>
                        </a:cubicBezTo>
                        <a:cubicBezTo>
                          <a:pt x="69" y="171"/>
                          <a:pt x="70" y="171"/>
                          <a:pt x="70" y="171"/>
                        </a:cubicBezTo>
                        <a:cubicBezTo>
                          <a:pt x="71" y="171"/>
                          <a:pt x="71" y="171"/>
                          <a:pt x="71" y="170"/>
                        </a:cubicBezTo>
                        <a:cubicBezTo>
                          <a:pt x="72" y="169"/>
                          <a:pt x="74" y="169"/>
                          <a:pt x="75" y="169"/>
                        </a:cubicBezTo>
                        <a:cubicBezTo>
                          <a:pt x="77" y="169"/>
                          <a:pt x="79" y="169"/>
                          <a:pt x="80" y="171"/>
                        </a:cubicBezTo>
                        <a:cubicBezTo>
                          <a:pt x="80" y="172"/>
                          <a:pt x="81" y="172"/>
                          <a:pt x="81" y="173"/>
                        </a:cubicBezTo>
                        <a:cubicBezTo>
                          <a:pt x="81" y="176"/>
                          <a:pt x="79" y="178"/>
                          <a:pt x="77" y="179"/>
                        </a:cubicBezTo>
                        <a:cubicBezTo>
                          <a:pt x="76" y="179"/>
                          <a:pt x="76" y="179"/>
                          <a:pt x="76" y="180"/>
                        </a:cubicBezTo>
                        <a:cubicBezTo>
                          <a:pt x="75" y="180"/>
                          <a:pt x="75" y="181"/>
                          <a:pt x="76" y="181"/>
                        </a:cubicBezTo>
                        <a:cubicBezTo>
                          <a:pt x="81" y="188"/>
                          <a:pt x="83" y="190"/>
                          <a:pt x="85" y="193"/>
                        </a:cubicBezTo>
                        <a:cubicBezTo>
                          <a:pt x="87" y="196"/>
                          <a:pt x="88" y="199"/>
                          <a:pt x="91" y="207"/>
                        </a:cubicBezTo>
                        <a:cubicBezTo>
                          <a:pt x="92" y="207"/>
                          <a:pt x="92" y="207"/>
                          <a:pt x="92" y="207"/>
                        </a:cubicBezTo>
                        <a:cubicBezTo>
                          <a:pt x="93" y="208"/>
                          <a:pt x="93" y="208"/>
                          <a:pt x="93" y="207"/>
                        </a:cubicBezTo>
                        <a:cubicBezTo>
                          <a:pt x="110" y="196"/>
                          <a:pt x="126" y="185"/>
                          <a:pt x="143" y="173"/>
                        </a:cubicBezTo>
                        <a:cubicBezTo>
                          <a:pt x="149" y="169"/>
                          <a:pt x="156" y="164"/>
                          <a:pt x="162" y="159"/>
                        </a:cubicBezTo>
                        <a:cubicBezTo>
                          <a:pt x="172" y="151"/>
                          <a:pt x="180" y="142"/>
                          <a:pt x="190" y="134"/>
                        </a:cubicBezTo>
                        <a:cubicBezTo>
                          <a:pt x="193" y="138"/>
                          <a:pt x="195" y="141"/>
                          <a:pt x="197" y="145"/>
                        </a:cubicBezTo>
                        <a:cubicBezTo>
                          <a:pt x="180" y="152"/>
                          <a:pt x="168" y="166"/>
                          <a:pt x="153" y="176"/>
                        </a:cubicBezTo>
                        <a:cubicBezTo>
                          <a:pt x="147" y="181"/>
                          <a:pt x="140" y="185"/>
                          <a:pt x="134" y="189"/>
                        </a:cubicBezTo>
                        <a:cubicBezTo>
                          <a:pt x="117" y="199"/>
                          <a:pt x="101" y="210"/>
                          <a:pt x="84" y="220"/>
                        </a:cubicBezTo>
                        <a:cubicBezTo>
                          <a:pt x="82" y="213"/>
                          <a:pt x="81" y="210"/>
                          <a:pt x="79" y="207"/>
                        </a:cubicBezTo>
                        <a:close/>
                        <a:moveTo>
                          <a:pt x="212" y="148"/>
                        </a:moveTo>
                        <a:cubicBezTo>
                          <a:pt x="195" y="155"/>
                          <a:pt x="182" y="169"/>
                          <a:pt x="168" y="180"/>
                        </a:cubicBezTo>
                        <a:cubicBezTo>
                          <a:pt x="162" y="185"/>
                          <a:pt x="155" y="189"/>
                          <a:pt x="149" y="193"/>
                        </a:cubicBezTo>
                        <a:cubicBezTo>
                          <a:pt x="132" y="203"/>
                          <a:pt x="116" y="214"/>
                          <a:pt x="100" y="224"/>
                        </a:cubicBezTo>
                        <a:cubicBezTo>
                          <a:pt x="98" y="220"/>
                          <a:pt x="97" y="218"/>
                          <a:pt x="96" y="216"/>
                        </a:cubicBezTo>
                        <a:cubicBezTo>
                          <a:pt x="109" y="208"/>
                          <a:pt x="122" y="200"/>
                          <a:pt x="135" y="191"/>
                        </a:cubicBezTo>
                        <a:cubicBezTo>
                          <a:pt x="142" y="187"/>
                          <a:pt x="149" y="183"/>
                          <a:pt x="155" y="178"/>
                        </a:cubicBezTo>
                        <a:cubicBezTo>
                          <a:pt x="170" y="167"/>
                          <a:pt x="183" y="153"/>
                          <a:pt x="200" y="147"/>
                        </a:cubicBezTo>
                        <a:cubicBezTo>
                          <a:pt x="200" y="147"/>
                          <a:pt x="201" y="147"/>
                          <a:pt x="201" y="146"/>
                        </a:cubicBezTo>
                        <a:cubicBezTo>
                          <a:pt x="201" y="146"/>
                          <a:pt x="201" y="145"/>
                          <a:pt x="201" y="145"/>
                        </a:cubicBezTo>
                        <a:cubicBezTo>
                          <a:pt x="198" y="141"/>
                          <a:pt x="195" y="137"/>
                          <a:pt x="193" y="133"/>
                        </a:cubicBezTo>
                        <a:cubicBezTo>
                          <a:pt x="195" y="131"/>
                          <a:pt x="197" y="130"/>
                          <a:pt x="199" y="129"/>
                        </a:cubicBezTo>
                        <a:cubicBezTo>
                          <a:pt x="203" y="135"/>
                          <a:pt x="208" y="141"/>
                          <a:pt x="212" y="148"/>
                        </a:cubicBezTo>
                        <a:close/>
                        <a:moveTo>
                          <a:pt x="112" y="14"/>
                        </a:moveTo>
                        <a:cubicBezTo>
                          <a:pt x="114" y="17"/>
                          <a:pt x="117" y="20"/>
                          <a:pt x="122" y="25"/>
                        </a:cubicBezTo>
                        <a:cubicBezTo>
                          <a:pt x="154" y="61"/>
                          <a:pt x="174" y="86"/>
                          <a:pt x="203" y="124"/>
                        </a:cubicBezTo>
                        <a:cubicBezTo>
                          <a:pt x="186" y="132"/>
                          <a:pt x="174" y="146"/>
                          <a:pt x="160" y="157"/>
                        </a:cubicBezTo>
                        <a:cubicBezTo>
                          <a:pt x="154" y="162"/>
                          <a:pt x="147" y="167"/>
                          <a:pt x="141" y="171"/>
                        </a:cubicBezTo>
                        <a:cubicBezTo>
                          <a:pt x="125" y="182"/>
                          <a:pt x="109" y="193"/>
                          <a:pt x="93" y="204"/>
                        </a:cubicBezTo>
                        <a:cubicBezTo>
                          <a:pt x="90" y="198"/>
                          <a:pt x="89" y="195"/>
                          <a:pt x="87" y="192"/>
                        </a:cubicBezTo>
                        <a:cubicBezTo>
                          <a:pt x="85" y="189"/>
                          <a:pt x="83" y="186"/>
                          <a:pt x="79" y="181"/>
                        </a:cubicBezTo>
                        <a:cubicBezTo>
                          <a:pt x="82" y="179"/>
                          <a:pt x="83" y="176"/>
                          <a:pt x="83" y="173"/>
                        </a:cubicBezTo>
                        <a:cubicBezTo>
                          <a:pt x="83" y="172"/>
                          <a:pt x="83" y="171"/>
                          <a:pt x="82" y="170"/>
                        </a:cubicBezTo>
                        <a:cubicBezTo>
                          <a:pt x="81" y="167"/>
                          <a:pt x="78" y="166"/>
                          <a:pt x="75" y="166"/>
                        </a:cubicBezTo>
                        <a:cubicBezTo>
                          <a:pt x="74" y="166"/>
                          <a:pt x="72" y="166"/>
                          <a:pt x="71" y="167"/>
                        </a:cubicBezTo>
                        <a:cubicBezTo>
                          <a:pt x="68" y="163"/>
                          <a:pt x="66" y="160"/>
                          <a:pt x="63" y="156"/>
                        </a:cubicBezTo>
                        <a:cubicBezTo>
                          <a:pt x="65" y="155"/>
                          <a:pt x="66" y="152"/>
                          <a:pt x="66" y="150"/>
                        </a:cubicBezTo>
                        <a:cubicBezTo>
                          <a:pt x="66" y="148"/>
                          <a:pt x="66" y="147"/>
                          <a:pt x="65" y="146"/>
                        </a:cubicBezTo>
                        <a:cubicBezTo>
                          <a:pt x="64" y="144"/>
                          <a:pt x="62" y="143"/>
                          <a:pt x="60" y="143"/>
                        </a:cubicBezTo>
                        <a:cubicBezTo>
                          <a:pt x="59" y="143"/>
                          <a:pt x="57" y="144"/>
                          <a:pt x="56" y="144"/>
                        </a:cubicBezTo>
                        <a:cubicBezTo>
                          <a:pt x="56" y="145"/>
                          <a:pt x="56" y="145"/>
                          <a:pt x="55" y="145"/>
                        </a:cubicBezTo>
                        <a:cubicBezTo>
                          <a:pt x="53" y="141"/>
                          <a:pt x="50" y="136"/>
                          <a:pt x="47" y="133"/>
                        </a:cubicBezTo>
                        <a:cubicBezTo>
                          <a:pt x="48" y="133"/>
                          <a:pt x="49" y="132"/>
                          <a:pt x="49" y="131"/>
                        </a:cubicBezTo>
                        <a:cubicBezTo>
                          <a:pt x="50" y="130"/>
                          <a:pt x="51" y="128"/>
                          <a:pt x="51" y="126"/>
                        </a:cubicBezTo>
                        <a:cubicBezTo>
                          <a:pt x="51" y="125"/>
                          <a:pt x="51" y="124"/>
                          <a:pt x="50" y="122"/>
                        </a:cubicBezTo>
                        <a:cubicBezTo>
                          <a:pt x="48" y="121"/>
                          <a:pt x="46" y="120"/>
                          <a:pt x="44" y="120"/>
                        </a:cubicBezTo>
                        <a:cubicBezTo>
                          <a:pt x="42" y="120"/>
                          <a:pt x="40" y="121"/>
                          <a:pt x="39" y="122"/>
                        </a:cubicBezTo>
                        <a:cubicBezTo>
                          <a:pt x="36" y="119"/>
                          <a:pt x="32" y="113"/>
                          <a:pt x="30" y="109"/>
                        </a:cubicBezTo>
                        <a:cubicBezTo>
                          <a:pt x="32" y="108"/>
                          <a:pt x="33" y="106"/>
                          <a:pt x="33" y="103"/>
                        </a:cubicBezTo>
                        <a:cubicBezTo>
                          <a:pt x="33" y="102"/>
                          <a:pt x="33" y="101"/>
                          <a:pt x="32" y="100"/>
                        </a:cubicBezTo>
                        <a:cubicBezTo>
                          <a:pt x="31" y="99"/>
                          <a:pt x="29" y="98"/>
                          <a:pt x="28" y="98"/>
                        </a:cubicBezTo>
                        <a:cubicBezTo>
                          <a:pt x="26" y="98"/>
                          <a:pt x="25" y="99"/>
                          <a:pt x="24" y="99"/>
                        </a:cubicBezTo>
                        <a:cubicBezTo>
                          <a:pt x="24" y="100"/>
                          <a:pt x="23" y="100"/>
                          <a:pt x="23" y="100"/>
                        </a:cubicBezTo>
                        <a:cubicBezTo>
                          <a:pt x="17" y="93"/>
                          <a:pt x="15" y="91"/>
                          <a:pt x="10" y="85"/>
                        </a:cubicBezTo>
                        <a:cubicBezTo>
                          <a:pt x="10" y="85"/>
                          <a:pt x="10" y="85"/>
                          <a:pt x="10" y="84"/>
                        </a:cubicBezTo>
                        <a:cubicBezTo>
                          <a:pt x="10" y="84"/>
                          <a:pt x="10" y="84"/>
                          <a:pt x="9" y="84"/>
                        </a:cubicBezTo>
                        <a:cubicBezTo>
                          <a:pt x="8" y="83"/>
                          <a:pt x="7" y="81"/>
                          <a:pt x="6" y="80"/>
                        </a:cubicBezTo>
                        <a:cubicBezTo>
                          <a:pt x="37" y="52"/>
                          <a:pt x="69" y="26"/>
                          <a:pt x="103" y="3"/>
                        </a:cubicBezTo>
                        <a:cubicBezTo>
                          <a:pt x="107" y="8"/>
                          <a:pt x="109" y="11"/>
                          <a:pt x="112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" name="Freeform 233"/>
                  <p:cNvSpPr>
                    <a:spLocks/>
                  </p:cNvSpPr>
                  <p:nvPr/>
                </p:nvSpPr>
                <p:spPr bwMode="auto">
                  <a:xfrm>
                    <a:off x="5116" y="1007"/>
                    <a:ext cx="173" cy="123"/>
                  </a:xfrm>
                  <a:custGeom>
                    <a:avLst/>
                    <a:gdLst>
                      <a:gd name="T0" fmla="*/ 1 w 73"/>
                      <a:gd name="T1" fmla="*/ 49 h 52"/>
                      <a:gd name="T2" fmla="*/ 1 w 73"/>
                      <a:gd name="T3" fmla="*/ 51 h 52"/>
                      <a:gd name="T4" fmla="*/ 3 w 73"/>
                      <a:gd name="T5" fmla="*/ 51 h 52"/>
                      <a:gd name="T6" fmla="*/ 22 w 73"/>
                      <a:gd name="T7" fmla="*/ 37 h 52"/>
                      <a:gd name="T8" fmla="*/ 72 w 73"/>
                      <a:gd name="T9" fmla="*/ 3 h 52"/>
                      <a:gd name="T10" fmla="*/ 72 w 73"/>
                      <a:gd name="T11" fmla="*/ 1 h 52"/>
                      <a:gd name="T12" fmla="*/ 70 w 73"/>
                      <a:gd name="T13" fmla="*/ 1 h 52"/>
                      <a:gd name="T14" fmla="*/ 20 w 73"/>
                      <a:gd name="T15" fmla="*/ 35 h 52"/>
                      <a:gd name="T16" fmla="*/ 1 w 73"/>
                      <a:gd name="T17" fmla="*/ 49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3" h="52">
                        <a:moveTo>
                          <a:pt x="1" y="49"/>
                        </a:moveTo>
                        <a:cubicBezTo>
                          <a:pt x="1" y="50"/>
                          <a:pt x="0" y="51"/>
                          <a:pt x="1" y="51"/>
                        </a:cubicBezTo>
                        <a:cubicBezTo>
                          <a:pt x="1" y="52"/>
                          <a:pt x="2" y="52"/>
                          <a:pt x="3" y="51"/>
                        </a:cubicBezTo>
                        <a:cubicBezTo>
                          <a:pt x="9" y="46"/>
                          <a:pt x="15" y="42"/>
                          <a:pt x="22" y="37"/>
                        </a:cubicBezTo>
                        <a:cubicBezTo>
                          <a:pt x="38" y="24"/>
                          <a:pt x="54" y="12"/>
                          <a:pt x="72" y="3"/>
                        </a:cubicBezTo>
                        <a:cubicBezTo>
                          <a:pt x="72" y="3"/>
                          <a:pt x="73" y="2"/>
                          <a:pt x="72" y="1"/>
                        </a:cubicBezTo>
                        <a:cubicBezTo>
                          <a:pt x="72" y="1"/>
                          <a:pt x="71" y="0"/>
                          <a:pt x="70" y="1"/>
                        </a:cubicBezTo>
                        <a:cubicBezTo>
                          <a:pt x="52" y="10"/>
                          <a:pt x="36" y="22"/>
                          <a:pt x="20" y="35"/>
                        </a:cubicBezTo>
                        <a:cubicBezTo>
                          <a:pt x="14" y="39"/>
                          <a:pt x="7" y="44"/>
                          <a:pt x="1" y="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8" name="Freeform 234"/>
                  <p:cNvSpPr>
                    <a:spLocks/>
                  </p:cNvSpPr>
                  <p:nvPr/>
                </p:nvSpPr>
                <p:spPr bwMode="auto">
                  <a:xfrm>
                    <a:off x="5147" y="1052"/>
                    <a:ext cx="156" cy="112"/>
                  </a:xfrm>
                  <a:custGeom>
                    <a:avLst/>
                    <a:gdLst>
                      <a:gd name="T0" fmla="*/ 1 w 66"/>
                      <a:gd name="T1" fmla="*/ 46 h 47"/>
                      <a:gd name="T2" fmla="*/ 3 w 66"/>
                      <a:gd name="T3" fmla="*/ 46 h 47"/>
                      <a:gd name="T4" fmla="*/ 66 w 66"/>
                      <a:gd name="T5" fmla="*/ 3 h 47"/>
                      <a:gd name="T6" fmla="*/ 66 w 66"/>
                      <a:gd name="T7" fmla="*/ 1 h 47"/>
                      <a:gd name="T8" fmla="*/ 64 w 66"/>
                      <a:gd name="T9" fmla="*/ 0 h 47"/>
                      <a:gd name="T10" fmla="*/ 1 w 66"/>
                      <a:gd name="T11" fmla="*/ 44 h 47"/>
                      <a:gd name="T12" fmla="*/ 1 w 66"/>
                      <a:gd name="T13" fmla="*/ 4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6" h="47">
                        <a:moveTo>
                          <a:pt x="1" y="46"/>
                        </a:moveTo>
                        <a:cubicBezTo>
                          <a:pt x="1" y="46"/>
                          <a:pt x="2" y="47"/>
                          <a:pt x="3" y="46"/>
                        </a:cubicBezTo>
                        <a:cubicBezTo>
                          <a:pt x="23" y="31"/>
                          <a:pt x="44" y="17"/>
                          <a:pt x="66" y="3"/>
                        </a:cubicBezTo>
                        <a:cubicBezTo>
                          <a:pt x="66" y="2"/>
                          <a:pt x="66" y="1"/>
                          <a:pt x="66" y="1"/>
                        </a:cubicBezTo>
                        <a:cubicBezTo>
                          <a:pt x="66" y="0"/>
                          <a:pt x="65" y="0"/>
                          <a:pt x="64" y="0"/>
                        </a:cubicBezTo>
                        <a:cubicBezTo>
                          <a:pt x="43" y="15"/>
                          <a:pt x="22" y="29"/>
                          <a:pt x="1" y="44"/>
                        </a:cubicBezTo>
                        <a:cubicBezTo>
                          <a:pt x="0" y="44"/>
                          <a:pt x="0" y="45"/>
                          <a:pt x="1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9" name="Freeform 235"/>
                  <p:cNvSpPr>
                    <a:spLocks/>
                  </p:cNvSpPr>
                  <p:nvPr/>
                </p:nvSpPr>
                <p:spPr bwMode="auto">
                  <a:xfrm>
                    <a:off x="5173" y="1076"/>
                    <a:ext cx="163" cy="128"/>
                  </a:xfrm>
                  <a:custGeom>
                    <a:avLst/>
                    <a:gdLst>
                      <a:gd name="T0" fmla="*/ 1 w 69"/>
                      <a:gd name="T1" fmla="*/ 51 h 54"/>
                      <a:gd name="T2" fmla="*/ 0 w 69"/>
                      <a:gd name="T3" fmla="*/ 53 h 54"/>
                      <a:gd name="T4" fmla="*/ 2 w 69"/>
                      <a:gd name="T5" fmla="*/ 53 h 54"/>
                      <a:gd name="T6" fmla="*/ 2 w 69"/>
                      <a:gd name="T7" fmla="*/ 53 h 54"/>
                      <a:gd name="T8" fmla="*/ 48 w 69"/>
                      <a:gd name="T9" fmla="*/ 20 h 54"/>
                      <a:gd name="T10" fmla="*/ 68 w 69"/>
                      <a:gd name="T11" fmla="*/ 3 h 54"/>
                      <a:gd name="T12" fmla="*/ 68 w 69"/>
                      <a:gd name="T13" fmla="*/ 1 h 54"/>
                      <a:gd name="T14" fmla="*/ 66 w 69"/>
                      <a:gd name="T15" fmla="*/ 1 h 54"/>
                      <a:gd name="T16" fmla="*/ 46 w 69"/>
                      <a:gd name="T17" fmla="*/ 18 h 54"/>
                      <a:gd name="T18" fmla="*/ 1 w 69"/>
                      <a:gd name="T19" fmla="*/ 51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9" h="54">
                        <a:moveTo>
                          <a:pt x="1" y="51"/>
                        </a:moveTo>
                        <a:cubicBezTo>
                          <a:pt x="0" y="51"/>
                          <a:pt x="0" y="52"/>
                          <a:pt x="0" y="53"/>
                        </a:cubicBezTo>
                        <a:cubicBezTo>
                          <a:pt x="1" y="53"/>
                          <a:pt x="2" y="54"/>
                          <a:pt x="2" y="53"/>
                        </a:cubicBezTo>
                        <a:cubicBezTo>
                          <a:pt x="2" y="53"/>
                          <a:pt x="2" y="53"/>
                          <a:pt x="2" y="53"/>
                        </a:cubicBezTo>
                        <a:cubicBezTo>
                          <a:pt x="19" y="45"/>
                          <a:pt x="33" y="32"/>
                          <a:pt x="48" y="20"/>
                        </a:cubicBezTo>
                        <a:cubicBezTo>
                          <a:pt x="54" y="14"/>
                          <a:pt x="61" y="9"/>
                          <a:pt x="68" y="3"/>
                        </a:cubicBezTo>
                        <a:cubicBezTo>
                          <a:pt x="69" y="2"/>
                          <a:pt x="69" y="2"/>
                          <a:pt x="68" y="1"/>
                        </a:cubicBezTo>
                        <a:cubicBezTo>
                          <a:pt x="68" y="0"/>
                          <a:pt x="67" y="0"/>
                          <a:pt x="66" y="1"/>
                        </a:cubicBezTo>
                        <a:cubicBezTo>
                          <a:pt x="59" y="7"/>
                          <a:pt x="53" y="12"/>
                          <a:pt x="46" y="18"/>
                        </a:cubicBezTo>
                        <a:cubicBezTo>
                          <a:pt x="32" y="30"/>
                          <a:pt x="17" y="42"/>
                          <a:pt x="1" y="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0" name="Freeform 236"/>
                  <p:cNvSpPr>
                    <a:spLocks/>
                  </p:cNvSpPr>
                  <p:nvPr/>
                </p:nvSpPr>
                <p:spPr bwMode="auto">
                  <a:xfrm>
                    <a:off x="5208" y="1119"/>
                    <a:ext cx="154" cy="130"/>
                  </a:xfrm>
                  <a:custGeom>
                    <a:avLst/>
                    <a:gdLst>
                      <a:gd name="T0" fmla="*/ 1 w 65"/>
                      <a:gd name="T1" fmla="*/ 54 h 55"/>
                      <a:gd name="T2" fmla="*/ 3 w 65"/>
                      <a:gd name="T3" fmla="*/ 54 h 55"/>
                      <a:gd name="T4" fmla="*/ 64 w 65"/>
                      <a:gd name="T5" fmla="*/ 3 h 55"/>
                      <a:gd name="T6" fmla="*/ 64 w 65"/>
                      <a:gd name="T7" fmla="*/ 1 h 55"/>
                      <a:gd name="T8" fmla="*/ 63 w 65"/>
                      <a:gd name="T9" fmla="*/ 1 h 55"/>
                      <a:gd name="T10" fmla="*/ 1 w 65"/>
                      <a:gd name="T11" fmla="*/ 52 h 55"/>
                      <a:gd name="T12" fmla="*/ 1 w 65"/>
                      <a:gd name="T13" fmla="*/ 54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5" h="55">
                        <a:moveTo>
                          <a:pt x="1" y="54"/>
                        </a:moveTo>
                        <a:cubicBezTo>
                          <a:pt x="1" y="55"/>
                          <a:pt x="2" y="55"/>
                          <a:pt x="3" y="54"/>
                        </a:cubicBezTo>
                        <a:cubicBezTo>
                          <a:pt x="23" y="37"/>
                          <a:pt x="44" y="20"/>
                          <a:pt x="64" y="3"/>
                        </a:cubicBezTo>
                        <a:cubicBezTo>
                          <a:pt x="65" y="2"/>
                          <a:pt x="65" y="1"/>
                          <a:pt x="64" y="1"/>
                        </a:cubicBezTo>
                        <a:cubicBezTo>
                          <a:pt x="64" y="0"/>
                          <a:pt x="63" y="0"/>
                          <a:pt x="63" y="1"/>
                        </a:cubicBezTo>
                        <a:cubicBezTo>
                          <a:pt x="42" y="18"/>
                          <a:pt x="22" y="35"/>
                          <a:pt x="1" y="52"/>
                        </a:cubicBezTo>
                        <a:cubicBezTo>
                          <a:pt x="1" y="53"/>
                          <a:pt x="0" y="54"/>
                          <a:pt x="1" y="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1" name="Freeform 237"/>
                  <p:cNvSpPr>
                    <a:spLocks/>
                  </p:cNvSpPr>
                  <p:nvPr/>
                </p:nvSpPr>
                <p:spPr bwMode="auto">
                  <a:xfrm>
                    <a:off x="5234" y="1154"/>
                    <a:ext cx="161" cy="130"/>
                  </a:xfrm>
                  <a:custGeom>
                    <a:avLst/>
                    <a:gdLst>
                      <a:gd name="T0" fmla="*/ 1 w 68"/>
                      <a:gd name="T1" fmla="*/ 55 h 55"/>
                      <a:gd name="T2" fmla="*/ 3 w 68"/>
                      <a:gd name="T3" fmla="*/ 55 h 55"/>
                      <a:gd name="T4" fmla="*/ 3 w 68"/>
                      <a:gd name="T5" fmla="*/ 55 h 55"/>
                      <a:gd name="T6" fmla="*/ 67 w 68"/>
                      <a:gd name="T7" fmla="*/ 3 h 55"/>
                      <a:gd name="T8" fmla="*/ 67 w 68"/>
                      <a:gd name="T9" fmla="*/ 1 h 55"/>
                      <a:gd name="T10" fmla="*/ 65 w 68"/>
                      <a:gd name="T11" fmla="*/ 1 h 55"/>
                      <a:gd name="T12" fmla="*/ 1 w 68"/>
                      <a:gd name="T13" fmla="*/ 53 h 55"/>
                      <a:gd name="T14" fmla="*/ 1 w 68"/>
                      <a:gd name="T15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8" h="55">
                        <a:moveTo>
                          <a:pt x="1" y="55"/>
                        </a:moveTo>
                        <a:cubicBezTo>
                          <a:pt x="1" y="55"/>
                          <a:pt x="2" y="55"/>
                          <a:pt x="3" y="55"/>
                        </a:cubicBezTo>
                        <a:cubicBezTo>
                          <a:pt x="3" y="55"/>
                          <a:pt x="3" y="55"/>
                          <a:pt x="3" y="55"/>
                        </a:cubicBezTo>
                        <a:cubicBezTo>
                          <a:pt x="24" y="38"/>
                          <a:pt x="46" y="20"/>
                          <a:pt x="67" y="3"/>
                        </a:cubicBezTo>
                        <a:cubicBezTo>
                          <a:pt x="68" y="2"/>
                          <a:pt x="68" y="1"/>
                          <a:pt x="67" y="1"/>
                        </a:cubicBezTo>
                        <a:cubicBezTo>
                          <a:pt x="67" y="0"/>
                          <a:pt x="66" y="0"/>
                          <a:pt x="65" y="1"/>
                        </a:cubicBezTo>
                        <a:cubicBezTo>
                          <a:pt x="44" y="18"/>
                          <a:pt x="23" y="35"/>
                          <a:pt x="1" y="53"/>
                        </a:cubicBezTo>
                        <a:cubicBezTo>
                          <a:pt x="1" y="53"/>
                          <a:pt x="0" y="54"/>
                          <a:pt x="1" y="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2" name="Freeform 238"/>
                  <p:cNvSpPr>
                    <a:spLocks/>
                  </p:cNvSpPr>
                  <p:nvPr/>
                </p:nvSpPr>
                <p:spPr bwMode="auto">
                  <a:xfrm>
                    <a:off x="5263" y="1192"/>
                    <a:ext cx="156" cy="125"/>
                  </a:xfrm>
                  <a:custGeom>
                    <a:avLst/>
                    <a:gdLst>
                      <a:gd name="T0" fmla="*/ 0 w 66"/>
                      <a:gd name="T1" fmla="*/ 52 h 53"/>
                      <a:gd name="T2" fmla="*/ 2 w 66"/>
                      <a:gd name="T3" fmla="*/ 52 h 53"/>
                      <a:gd name="T4" fmla="*/ 2 w 66"/>
                      <a:gd name="T5" fmla="*/ 52 h 53"/>
                      <a:gd name="T6" fmla="*/ 65 w 66"/>
                      <a:gd name="T7" fmla="*/ 3 h 53"/>
                      <a:gd name="T8" fmla="*/ 65 w 66"/>
                      <a:gd name="T9" fmla="*/ 1 h 53"/>
                      <a:gd name="T10" fmla="*/ 64 w 66"/>
                      <a:gd name="T11" fmla="*/ 1 h 53"/>
                      <a:gd name="T12" fmla="*/ 0 w 66"/>
                      <a:gd name="T13" fmla="*/ 50 h 53"/>
                      <a:gd name="T14" fmla="*/ 0 w 66"/>
                      <a:gd name="T15" fmla="*/ 52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6" h="53">
                        <a:moveTo>
                          <a:pt x="0" y="52"/>
                        </a:moveTo>
                        <a:cubicBezTo>
                          <a:pt x="1" y="53"/>
                          <a:pt x="1" y="53"/>
                          <a:pt x="2" y="52"/>
                        </a:cubicBezTo>
                        <a:cubicBezTo>
                          <a:pt x="2" y="52"/>
                          <a:pt x="2" y="52"/>
                          <a:pt x="2" y="52"/>
                        </a:cubicBezTo>
                        <a:cubicBezTo>
                          <a:pt x="23" y="36"/>
                          <a:pt x="44" y="20"/>
                          <a:pt x="65" y="3"/>
                        </a:cubicBezTo>
                        <a:cubicBezTo>
                          <a:pt x="66" y="3"/>
                          <a:pt x="66" y="2"/>
                          <a:pt x="65" y="1"/>
                        </a:cubicBezTo>
                        <a:cubicBezTo>
                          <a:pt x="65" y="1"/>
                          <a:pt x="64" y="0"/>
                          <a:pt x="64" y="1"/>
                        </a:cubicBezTo>
                        <a:cubicBezTo>
                          <a:pt x="42" y="17"/>
                          <a:pt x="21" y="34"/>
                          <a:pt x="0" y="50"/>
                        </a:cubicBezTo>
                        <a:cubicBezTo>
                          <a:pt x="0" y="51"/>
                          <a:pt x="0" y="52"/>
                          <a:pt x="0" y="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3" name="Freeform 239"/>
                  <p:cNvSpPr>
                    <a:spLocks noEditPoints="1"/>
                  </p:cNvSpPr>
                  <p:nvPr/>
                </p:nvSpPr>
                <p:spPr bwMode="auto">
                  <a:xfrm>
                    <a:off x="3035" y="1549"/>
                    <a:ext cx="187" cy="190"/>
                  </a:xfrm>
                  <a:custGeom>
                    <a:avLst/>
                    <a:gdLst>
                      <a:gd name="T0" fmla="*/ 61 w 79"/>
                      <a:gd name="T1" fmla="*/ 4 h 80"/>
                      <a:gd name="T2" fmla="*/ 60 w 79"/>
                      <a:gd name="T3" fmla="*/ 3 h 80"/>
                      <a:gd name="T4" fmla="*/ 46 w 79"/>
                      <a:gd name="T5" fmla="*/ 0 h 80"/>
                      <a:gd name="T6" fmla="*/ 44 w 79"/>
                      <a:gd name="T7" fmla="*/ 2 h 80"/>
                      <a:gd name="T8" fmla="*/ 39 w 79"/>
                      <a:gd name="T9" fmla="*/ 14 h 80"/>
                      <a:gd name="T10" fmla="*/ 20 w 79"/>
                      <a:gd name="T11" fmla="*/ 10 h 80"/>
                      <a:gd name="T12" fmla="*/ 18 w 79"/>
                      <a:gd name="T13" fmla="*/ 10 h 80"/>
                      <a:gd name="T14" fmla="*/ 17 w 79"/>
                      <a:gd name="T15" fmla="*/ 12 h 80"/>
                      <a:gd name="T16" fmla="*/ 0 w 79"/>
                      <a:gd name="T17" fmla="*/ 71 h 80"/>
                      <a:gd name="T18" fmla="*/ 0 w 79"/>
                      <a:gd name="T19" fmla="*/ 72 h 80"/>
                      <a:gd name="T20" fmla="*/ 2 w 79"/>
                      <a:gd name="T21" fmla="*/ 73 h 80"/>
                      <a:gd name="T22" fmla="*/ 6 w 79"/>
                      <a:gd name="T23" fmla="*/ 73 h 80"/>
                      <a:gd name="T24" fmla="*/ 23 w 79"/>
                      <a:gd name="T25" fmla="*/ 75 h 80"/>
                      <a:gd name="T26" fmla="*/ 59 w 79"/>
                      <a:gd name="T27" fmla="*/ 80 h 80"/>
                      <a:gd name="T28" fmla="*/ 59 w 79"/>
                      <a:gd name="T29" fmla="*/ 80 h 80"/>
                      <a:gd name="T30" fmla="*/ 60 w 79"/>
                      <a:gd name="T31" fmla="*/ 80 h 80"/>
                      <a:gd name="T32" fmla="*/ 62 w 79"/>
                      <a:gd name="T33" fmla="*/ 80 h 80"/>
                      <a:gd name="T34" fmla="*/ 62 w 79"/>
                      <a:gd name="T35" fmla="*/ 80 h 80"/>
                      <a:gd name="T36" fmla="*/ 63 w 79"/>
                      <a:gd name="T37" fmla="*/ 79 h 80"/>
                      <a:gd name="T38" fmla="*/ 64 w 79"/>
                      <a:gd name="T39" fmla="*/ 77 h 80"/>
                      <a:gd name="T40" fmla="*/ 65 w 79"/>
                      <a:gd name="T41" fmla="*/ 76 h 80"/>
                      <a:gd name="T42" fmla="*/ 75 w 79"/>
                      <a:gd name="T43" fmla="*/ 46 h 80"/>
                      <a:gd name="T44" fmla="*/ 79 w 79"/>
                      <a:gd name="T45" fmla="*/ 18 h 80"/>
                      <a:gd name="T46" fmla="*/ 79 w 79"/>
                      <a:gd name="T47" fmla="*/ 16 h 80"/>
                      <a:gd name="T48" fmla="*/ 78 w 79"/>
                      <a:gd name="T49" fmla="*/ 16 h 80"/>
                      <a:gd name="T50" fmla="*/ 58 w 79"/>
                      <a:gd name="T51" fmla="*/ 14 h 80"/>
                      <a:gd name="T52" fmla="*/ 61 w 79"/>
                      <a:gd name="T53" fmla="*/ 6 h 80"/>
                      <a:gd name="T54" fmla="*/ 61 w 79"/>
                      <a:gd name="T55" fmla="*/ 4 h 80"/>
                      <a:gd name="T56" fmla="*/ 47 w 79"/>
                      <a:gd name="T57" fmla="*/ 4 h 80"/>
                      <a:gd name="T58" fmla="*/ 57 w 79"/>
                      <a:gd name="T59" fmla="*/ 6 h 80"/>
                      <a:gd name="T60" fmla="*/ 49 w 79"/>
                      <a:gd name="T61" fmla="*/ 24 h 80"/>
                      <a:gd name="T62" fmla="*/ 49 w 79"/>
                      <a:gd name="T63" fmla="*/ 25 h 80"/>
                      <a:gd name="T64" fmla="*/ 49 w 79"/>
                      <a:gd name="T65" fmla="*/ 25 h 80"/>
                      <a:gd name="T66" fmla="*/ 48 w 79"/>
                      <a:gd name="T67" fmla="*/ 25 h 80"/>
                      <a:gd name="T68" fmla="*/ 48 w 79"/>
                      <a:gd name="T69" fmla="*/ 25 h 80"/>
                      <a:gd name="T70" fmla="*/ 48 w 79"/>
                      <a:gd name="T71" fmla="*/ 25 h 80"/>
                      <a:gd name="T72" fmla="*/ 38 w 79"/>
                      <a:gd name="T73" fmla="*/ 23 h 80"/>
                      <a:gd name="T74" fmla="*/ 47 w 79"/>
                      <a:gd name="T75" fmla="*/ 4 h 80"/>
                      <a:gd name="T76" fmla="*/ 75 w 79"/>
                      <a:gd name="T77" fmla="*/ 19 h 80"/>
                      <a:gd name="T78" fmla="*/ 71 w 79"/>
                      <a:gd name="T79" fmla="*/ 45 h 80"/>
                      <a:gd name="T80" fmla="*/ 62 w 79"/>
                      <a:gd name="T81" fmla="*/ 74 h 80"/>
                      <a:gd name="T82" fmla="*/ 61 w 79"/>
                      <a:gd name="T83" fmla="*/ 76 h 80"/>
                      <a:gd name="T84" fmla="*/ 61 w 79"/>
                      <a:gd name="T85" fmla="*/ 76 h 80"/>
                      <a:gd name="T86" fmla="*/ 61 w 79"/>
                      <a:gd name="T87" fmla="*/ 76 h 80"/>
                      <a:gd name="T88" fmla="*/ 60 w 79"/>
                      <a:gd name="T89" fmla="*/ 76 h 80"/>
                      <a:gd name="T90" fmla="*/ 59 w 79"/>
                      <a:gd name="T91" fmla="*/ 76 h 80"/>
                      <a:gd name="T92" fmla="*/ 24 w 79"/>
                      <a:gd name="T93" fmla="*/ 71 h 80"/>
                      <a:gd name="T94" fmla="*/ 6 w 79"/>
                      <a:gd name="T95" fmla="*/ 70 h 80"/>
                      <a:gd name="T96" fmla="*/ 5 w 79"/>
                      <a:gd name="T97" fmla="*/ 70 h 80"/>
                      <a:gd name="T98" fmla="*/ 20 w 79"/>
                      <a:gd name="T99" fmla="*/ 15 h 80"/>
                      <a:gd name="T100" fmla="*/ 38 w 79"/>
                      <a:gd name="T101" fmla="*/ 18 h 80"/>
                      <a:gd name="T102" fmla="*/ 34 w 79"/>
                      <a:gd name="T103" fmla="*/ 24 h 80"/>
                      <a:gd name="T104" fmla="*/ 34 w 79"/>
                      <a:gd name="T105" fmla="*/ 25 h 80"/>
                      <a:gd name="T106" fmla="*/ 35 w 79"/>
                      <a:gd name="T107" fmla="*/ 27 h 80"/>
                      <a:gd name="T108" fmla="*/ 47 w 79"/>
                      <a:gd name="T109" fmla="*/ 29 h 80"/>
                      <a:gd name="T110" fmla="*/ 47 w 79"/>
                      <a:gd name="T111" fmla="*/ 29 h 80"/>
                      <a:gd name="T112" fmla="*/ 48 w 79"/>
                      <a:gd name="T113" fmla="*/ 29 h 80"/>
                      <a:gd name="T114" fmla="*/ 50 w 79"/>
                      <a:gd name="T115" fmla="*/ 28 h 80"/>
                      <a:gd name="T116" fmla="*/ 50 w 79"/>
                      <a:gd name="T117" fmla="*/ 28 h 80"/>
                      <a:gd name="T118" fmla="*/ 53 w 79"/>
                      <a:gd name="T119" fmla="*/ 26 h 80"/>
                      <a:gd name="T120" fmla="*/ 56 w 79"/>
                      <a:gd name="T121" fmla="*/ 18 h 80"/>
                      <a:gd name="T122" fmla="*/ 75 w 79"/>
                      <a:gd name="T12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79" h="80">
                        <a:moveTo>
                          <a:pt x="61" y="4"/>
                        </a:moveTo>
                        <a:cubicBezTo>
                          <a:pt x="61" y="4"/>
                          <a:pt x="61" y="4"/>
                          <a:pt x="60" y="3"/>
                        </a:cubicBezTo>
                        <a:cubicBezTo>
                          <a:pt x="56" y="2"/>
                          <a:pt x="51" y="1"/>
                          <a:pt x="46" y="0"/>
                        </a:cubicBezTo>
                        <a:cubicBezTo>
                          <a:pt x="45" y="0"/>
                          <a:pt x="45" y="1"/>
                          <a:pt x="44" y="2"/>
                        </a:cubicBezTo>
                        <a:cubicBezTo>
                          <a:pt x="43" y="6"/>
                          <a:pt x="41" y="10"/>
                          <a:pt x="39" y="14"/>
                        </a:cubicBezTo>
                        <a:cubicBezTo>
                          <a:pt x="32" y="14"/>
                          <a:pt x="26" y="14"/>
                          <a:pt x="20" y="10"/>
                        </a:cubicBezTo>
                        <a:cubicBezTo>
                          <a:pt x="19" y="10"/>
                          <a:pt x="19" y="10"/>
                          <a:pt x="18" y="10"/>
                        </a:cubicBezTo>
                        <a:cubicBezTo>
                          <a:pt x="18" y="11"/>
                          <a:pt x="17" y="11"/>
                          <a:pt x="17" y="12"/>
                        </a:cubicBezTo>
                        <a:cubicBezTo>
                          <a:pt x="14" y="29"/>
                          <a:pt x="12" y="54"/>
                          <a:pt x="0" y="71"/>
                        </a:cubicBezTo>
                        <a:cubicBezTo>
                          <a:pt x="0" y="71"/>
                          <a:pt x="0" y="72"/>
                          <a:pt x="0" y="72"/>
                        </a:cubicBezTo>
                        <a:cubicBezTo>
                          <a:pt x="0" y="73"/>
                          <a:pt x="1" y="73"/>
                          <a:pt x="2" y="73"/>
                        </a:cubicBezTo>
                        <a:cubicBezTo>
                          <a:pt x="3" y="73"/>
                          <a:pt x="5" y="73"/>
                          <a:pt x="6" y="73"/>
                        </a:cubicBezTo>
                        <a:cubicBezTo>
                          <a:pt x="12" y="73"/>
                          <a:pt x="18" y="74"/>
                          <a:pt x="23" y="75"/>
                        </a:cubicBezTo>
                        <a:cubicBezTo>
                          <a:pt x="35" y="77"/>
                          <a:pt x="47" y="78"/>
                          <a:pt x="59" y="80"/>
                        </a:cubicBezTo>
                        <a:cubicBezTo>
                          <a:pt x="59" y="80"/>
                          <a:pt x="59" y="80"/>
                          <a:pt x="59" y="80"/>
                        </a:cubicBezTo>
                        <a:cubicBezTo>
                          <a:pt x="59" y="80"/>
                          <a:pt x="60" y="80"/>
                          <a:pt x="60" y="80"/>
                        </a:cubicBezTo>
                        <a:cubicBezTo>
                          <a:pt x="61" y="80"/>
                          <a:pt x="61" y="80"/>
                          <a:pt x="62" y="80"/>
                        </a:cubicBezTo>
                        <a:cubicBezTo>
                          <a:pt x="62" y="80"/>
                          <a:pt x="62" y="80"/>
                          <a:pt x="62" y="80"/>
                        </a:cubicBezTo>
                        <a:cubicBezTo>
                          <a:pt x="63" y="79"/>
                          <a:pt x="63" y="79"/>
                          <a:pt x="63" y="79"/>
                        </a:cubicBezTo>
                        <a:cubicBezTo>
                          <a:pt x="64" y="78"/>
                          <a:pt x="64" y="77"/>
                          <a:pt x="64" y="77"/>
                        </a:cubicBezTo>
                        <a:cubicBezTo>
                          <a:pt x="64" y="76"/>
                          <a:pt x="65" y="76"/>
                          <a:pt x="65" y="76"/>
                        </a:cubicBezTo>
                        <a:cubicBezTo>
                          <a:pt x="70" y="67"/>
                          <a:pt x="73" y="56"/>
                          <a:pt x="75" y="46"/>
                        </a:cubicBezTo>
                        <a:cubicBezTo>
                          <a:pt x="77" y="36"/>
                          <a:pt x="77" y="26"/>
                          <a:pt x="79" y="18"/>
                        </a:cubicBezTo>
                        <a:cubicBezTo>
                          <a:pt x="79" y="17"/>
                          <a:pt x="79" y="17"/>
                          <a:pt x="79" y="16"/>
                        </a:cubicBezTo>
                        <a:cubicBezTo>
                          <a:pt x="79" y="16"/>
                          <a:pt x="78" y="16"/>
                          <a:pt x="78" y="16"/>
                        </a:cubicBezTo>
                        <a:cubicBezTo>
                          <a:pt x="71" y="14"/>
                          <a:pt x="64" y="14"/>
                          <a:pt x="58" y="14"/>
                        </a:cubicBezTo>
                        <a:cubicBezTo>
                          <a:pt x="59" y="11"/>
                          <a:pt x="60" y="9"/>
                          <a:pt x="61" y="6"/>
                        </a:cubicBezTo>
                        <a:cubicBezTo>
                          <a:pt x="62" y="5"/>
                          <a:pt x="62" y="5"/>
                          <a:pt x="61" y="4"/>
                        </a:cubicBezTo>
                        <a:close/>
                        <a:moveTo>
                          <a:pt x="47" y="4"/>
                        </a:moveTo>
                        <a:cubicBezTo>
                          <a:pt x="51" y="4"/>
                          <a:pt x="54" y="5"/>
                          <a:pt x="57" y="6"/>
                        </a:cubicBezTo>
                        <a:cubicBezTo>
                          <a:pt x="55" y="12"/>
                          <a:pt x="52" y="18"/>
                          <a:pt x="49" y="24"/>
                        </a:cubicBezTo>
                        <a:cubicBezTo>
                          <a:pt x="49" y="25"/>
                          <a:pt x="49" y="25"/>
                          <a:pt x="49" y="25"/>
                        </a:cubicBezTo>
                        <a:cubicBezTo>
                          <a:pt x="49" y="25"/>
                          <a:pt x="49" y="25"/>
                          <a:pt x="49" y="25"/>
                        </a:cubicBezTo>
                        <a:cubicBezTo>
                          <a:pt x="48" y="25"/>
                          <a:pt x="48" y="25"/>
                          <a:pt x="48" y="25"/>
                        </a:cubicBezTo>
                        <a:cubicBezTo>
                          <a:pt x="48" y="25"/>
                          <a:pt x="48" y="25"/>
                          <a:pt x="48" y="25"/>
                        </a:cubicBezTo>
                        <a:cubicBezTo>
                          <a:pt x="48" y="25"/>
                          <a:pt x="48" y="25"/>
                          <a:pt x="48" y="25"/>
                        </a:cubicBezTo>
                        <a:cubicBezTo>
                          <a:pt x="45" y="24"/>
                          <a:pt x="41" y="24"/>
                          <a:pt x="38" y="23"/>
                        </a:cubicBezTo>
                        <a:cubicBezTo>
                          <a:pt x="42" y="17"/>
                          <a:pt x="45" y="11"/>
                          <a:pt x="47" y="4"/>
                        </a:cubicBezTo>
                        <a:close/>
                        <a:moveTo>
                          <a:pt x="75" y="19"/>
                        </a:moveTo>
                        <a:cubicBezTo>
                          <a:pt x="74" y="27"/>
                          <a:pt x="73" y="36"/>
                          <a:pt x="71" y="45"/>
                        </a:cubicBezTo>
                        <a:cubicBezTo>
                          <a:pt x="70" y="56"/>
                          <a:pt x="67" y="66"/>
                          <a:pt x="62" y="74"/>
                        </a:cubicBezTo>
                        <a:cubicBezTo>
                          <a:pt x="61" y="75"/>
                          <a:pt x="61" y="76"/>
                          <a:pt x="61" y="76"/>
                        </a:cubicBezTo>
                        <a:cubicBezTo>
                          <a:pt x="61" y="76"/>
                          <a:pt x="61" y="76"/>
                          <a:pt x="61" y="76"/>
                        </a:cubicBezTo>
                        <a:cubicBezTo>
                          <a:pt x="61" y="76"/>
                          <a:pt x="61" y="76"/>
                          <a:pt x="61" y="76"/>
                        </a:cubicBezTo>
                        <a:cubicBezTo>
                          <a:pt x="60" y="76"/>
                          <a:pt x="60" y="76"/>
                          <a:pt x="60" y="76"/>
                        </a:cubicBezTo>
                        <a:cubicBezTo>
                          <a:pt x="60" y="76"/>
                          <a:pt x="60" y="76"/>
                          <a:pt x="59" y="76"/>
                        </a:cubicBezTo>
                        <a:cubicBezTo>
                          <a:pt x="47" y="75"/>
                          <a:pt x="36" y="73"/>
                          <a:pt x="24" y="71"/>
                        </a:cubicBezTo>
                        <a:cubicBezTo>
                          <a:pt x="18" y="70"/>
                          <a:pt x="12" y="70"/>
                          <a:pt x="6" y="70"/>
                        </a:cubicBezTo>
                        <a:cubicBezTo>
                          <a:pt x="6" y="70"/>
                          <a:pt x="5" y="70"/>
                          <a:pt x="5" y="70"/>
                        </a:cubicBezTo>
                        <a:cubicBezTo>
                          <a:pt x="15" y="53"/>
                          <a:pt x="18" y="31"/>
                          <a:pt x="20" y="15"/>
                        </a:cubicBezTo>
                        <a:cubicBezTo>
                          <a:pt x="26" y="17"/>
                          <a:pt x="32" y="18"/>
                          <a:pt x="38" y="18"/>
                        </a:cubicBezTo>
                        <a:cubicBezTo>
                          <a:pt x="36" y="20"/>
                          <a:pt x="35" y="22"/>
                          <a:pt x="34" y="24"/>
                        </a:cubicBezTo>
                        <a:cubicBezTo>
                          <a:pt x="34" y="24"/>
                          <a:pt x="33" y="25"/>
                          <a:pt x="34" y="25"/>
                        </a:cubicBezTo>
                        <a:cubicBezTo>
                          <a:pt x="34" y="26"/>
                          <a:pt x="34" y="26"/>
                          <a:pt x="35" y="27"/>
                        </a:cubicBezTo>
                        <a:cubicBezTo>
                          <a:pt x="39" y="27"/>
                          <a:pt x="43" y="28"/>
                          <a:pt x="47" y="29"/>
                        </a:cubicBezTo>
                        <a:cubicBezTo>
                          <a:pt x="47" y="29"/>
                          <a:pt x="47" y="29"/>
                          <a:pt x="47" y="29"/>
                        </a:cubicBezTo>
                        <a:cubicBezTo>
                          <a:pt x="47" y="29"/>
                          <a:pt x="48" y="29"/>
                          <a:pt x="48" y="29"/>
                        </a:cubicBezTo>
                        <a:cubicBezTo>
                          <a:pt x="49" y="29"/>
                          <a:pt x="50" y="29"/>
                          <a:pt x="50" y="28"/>
                        </a:cubicBezTo>
                        <a:cubicBezTo>
                          <a:pt x="50" y="28"/>
                          <a:pt x="50" y="28"/>
                          <a:pt x="50" y="28"/>
                        </a:cubicBezTo>
                        <a:cubicBezTo>
                          <a:pt x="52" y="28"/>
                          <a:pt x="52" y="26"/>
                          <a:pt x="53" y="26"/>
                        </a:cubicBezTo>
                        <a:cubicBezTo>
                          <a:pt x="54" y="23"/>
                          <a:pt x="55" y="20"/>
                          <a:pt x="56" y="18"/>
                        </a:cubicBezTo>
                        <a:cubicBezTo>
                          <a:pt x="63" y="18"/>
                          <a:pt x="69" y="18"/>
                          <a:pt x="75" y="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4" name="Freeform 240"/>
                  <p:cNvSpPr>
                    <a:spLocks/>
                  </p:cNvSpPr>
                  <p:nvPr/>
                </p:nvSpPr>
                <p:spPr bwMode="auto">
                  <a:xfrm>
                    <a:off x="3094" y="1627"/>
                    <a:ext cx="90" cy="19"/>
                  </a:xfrm>
                  <a:custGeom>
                    <a:avLst/>
                    <a:gdLst>
                      <a:gd name="T0" fmla="*/ 0 w 38"/>
                      <a:gd name="T1" fmla="*/ 2 h 8"/>
                      <a:gd name="T2" fmla="*/ 1 w 38"/>
                      <a:gd name="T3" fmla="*/ 4 h 8"/>
                      <a:gd name="T4" fmla="*/ 36 w 38"/>
                      <a:gd name="T5" fmla="*/ 8 h 8"/>
                      <a:gd name="T6" fmla="*/ 38 w 38"/>
                      <a:gd name="T7" fmla="*/ 6 h 8"/>
                      <a:gd name="T8" fmla="*/ 36 w 38"/>
                      <a:gd name="T9" fmla="*/ 5 h 8"/>
                      <a:gd name="T10" fmla="*/ 2 w 38"/>
                      <a:gd name="T11" fmla="*/ 1 h 8"/>
                      <a:gd name="T12" fmla="*/ 0 w 38"/>
                      <a:gd name="T13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8" h="8">
                        <a:moveTo>
                          <a:pt x="0" y="2"/>
                        </a:move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13" y="7"/>
                          <a:pt x="25" y="8"/>
                          <a:pt x="36" y="8"/>
                        </a:cubicBezTo>
                        <a:cubicBezTo>
                          <a:pt x="37" y="8"/>
                          <a:pt x="38" y="7"/>
                          <a:pt x="38" y="6"/>
                        </a:cubicBezTo>
                        <a:cubicBezTo>
                          <a:pt x="38" y="5"/>
                          <a:pt x="37" y="5"/>
                          <a:pt x="36" y="5"/>
                        </a:cubicBezTo>
                        <a:cubicBezTo>
                          <a:pt x="25" y="4"/>
                          <a:pt x="13" y="3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5" name="Freeform 241"/>
                  <p:cNvSpPr>
                    <a:spLocks/>
                  </p:cNvSpPr>
                  <p:nvPr/>
                </p:nvSpPr>
                <p:spPr bwMode="auto">
                  <a:xfrm>
                    <a:off x="3085" y="1656"/>
                    <a:ext cx="90" cy="19"/>
                  </a:xfrm>
                  <a:custGeom>
                    <a:avLst/>
                    <a:gdLst>
                      <a:gd name="T0" fmla="*/ 36 w 38"/>
                      <a:gd name="T1" fmla="*/ 4 h 8"/>
                      <a:gd name="T2" fmla="*/ 2 w 38"/>
                      <a:gd name="T3" fmla="*/ 0 h 8"/>
                      <a:gd name="T4" fmla="*/ 0 w 38"/>
                      <a:gd name="T5" fmla="*/ 1 h 8"/>
                      <a:gd name="T6" fmla="*/ 1 w 38"/>
                      <a:gd name="T7" fmla="*/ 4 h 8"/>
                      <a:gd name="T8" fmla="*/ 1 w 38"/>
                      <a:gd name="T9" fmla="*/ 4 h 8"/>
                      <a:gd name="T10" fmla="*/ 36 w 38"/>
                      <a:gd name="T11" fmla="*/ 7 h 8"/>
                      <a:gd name="T12" fmla="*/ 38 w 38"/>
                      <a:gd name="T13" fmla="*/ 6 h 8"/>
                      <a:gd name="T14" fmla="*/ 36 w 38"/>
                      <a:gd name="T15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8" h="8">
                        <a:moveTo>
                          <a:pt x="36" y="4"/>
                        </a:moveTo>
                        <a:cubicBezTo>
                          <a:pt x="25" y="4"/>
                          <a:pt x="13" y="2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3" y="6"/>
                          <a:pt x="24" y="7"/>
                          <a:pt x="36" y="7"/>
                        </a:cubicBezTo>
                        <a:cubicBezTo>
                          <a:pt x="37" y="8"/>
                          <a:pt x="38" y="7"/>
                          <a:pt x="38" y="6"/>
                        </a:cubicBezTo>
                        <a:cubicBezTo>
                          <a:pt x="38" y="5"/>
                          <a:pt x="37" y="4"/>
                          <a:pt x="3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6" name="Freeform 242"/>
                  <p:cNvSpPr>
                    <a:spLocks/>
                  </p:cNvSpPr>
                  <p:nvPr/>
                </p:nvSpPr>
                <p:spPr bwMode="auto">
                  <a:xfrm>
                    <a:off x="3080" y="1679"/>
                    <a:ext cx="33" cy="15"/>
                  </a:xfrm>
                  <a:custGeom>
                    <a:avLst/>
                    <a:gdLst>
                      <a:gd name="T0" fmla="*/ 13 w 14"/>
                      <a:gd name="T1" fmla="*/ 2 h 6"/>
                      <a:gd name="T2" fmla="*/ 4 w 14"/>
                      <a:gd name="T3" fmla="*/ 0 h 6"/>
                      <a:gd name="T4" fmla="*/ 1 w 14"/>
                      <a:gd name="T5" fmla="*/ 0 h 6"/>
                      <a:gd name="T6" fmla="*/ 0 w 14"/>
                      <a:gd name="T7" fmla="*/ 2 h 6"/>
                      <a:gd name="T8" fmla="*/ 2 w 14"/>
                      <a:gd name="T9" fmla="*/ 3 h 6"/>
                      <a:gd name="T10" fmla="*/ 4 w 14"/>
                      <a:gd name="T11" fmla="*/ 3 h 6"/>
                      <a:gd name="T12" fmla="*/ 11 w 14"/>
                      <a:gd name="T13" fmla="*/ 5 h 6"/>
                      <a:gd name="T14" fmla="*/ 14 w 14"/>
                      <a:gd name="T15" fmla="*/ 5 h 6"/>
                      <a:gd name="T16" fmla="*/ 13 w 14"/>
                      <a:gd name="T17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6">
                        <a:moveTo>
                          <a:pt x="13" y="2"/>
                        </a:moveTo>
                        <a:cubicBezTo>
                          <a:pt x="11" y="0"/>
                          <a:pt x="7" y="0"/>
                          <a:pt x="4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3"/>
                          <a:pt x="1" y="4"/>
                          <a:pt x="2" y="3"/>
                        </a:cubicBezTo>
                        <a:cubicBezTo>
                          <a:pt x="3" y="3"/>
                          <a:pt x="4" y="3"/>
                          <a:pt x="4" y="3"/>
                        </a:cubicBezTo>
                        <a:cubicBezTo>
                          <a:pt x="7" y="3"/>
                          <a:pt x="9" y="4"/>
                          <a:pt x="11" y="5"/>
                        </a:cubicBezTo>
                        <a:cubicBezTo>
                          <a:pt x="12" y="6"/>
                          <a:pt x="13" y="5"/>
                          <a:pt x="14" y="5"/>
                        </a:cubicBezTo>
                        <a:cubicBezTo>
                          <a:pt x="14" y="4"/>
                          <a:pt x="14" y="3"/>
                          <a:pt x="1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7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2737" y="1403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8" name="Freeform 244"/>
                  <p:cNvSpPr>
                    <a:spLocks noEditPoints="1"/>
                  </p:cNvSpPr>
                  <p:nvPr/>
                </p:nvSpPr>
                <p:spPr bwMode="auto">
                  <a:xfrm>
                    <a:off x="2734" y="1336"/>
                    <a:ext cx="225" cy="265"/>
                  </a:xfrm>
                  <a:custGeom>
                    <a:avLst/>
                    <a:gdLst>
                      <a:gd name="T0" fmla="*/ 4 w 95"/>
                      <a:gd name="T1" fmla="*/ 27 h 112"/>
                      <a:gd name="T2" fmla="*/ 2 w 95"/>
                      <a:gd name="T3" fmla="*/ 26 h 112"/>
                      <a:gd name="T4" fmla="*/ 6 w 95"/>
                      <a:gd name="T5" fmla="*/ 85 h 112"/>
                      <a:gd name="T6" fmla="*/ 6 w 95"/>
                      <a:gd name="T7" fmla="*/ 105 h 112"/>
                      <a:gd name="T8" fmla="*/ 21 w 95"/>
                      <a:gd name="T9" fmla="*/ 101 h 112"/>
                      <a:gd name="T10" fmla="*/ 22 w 95"/>
                      <a:gd name="T11" fmla="*/ 112 h 112"/>
                      <a:gd name="T12" fmla="*/ 39 w 95"/>
                      <a:gd name="T13" fmla="*/ 106 h 112"/>
                      <a:gd name="T14" fmla="*/ 88 w 95"/>
                      <a:gd name="T15" fmla="*/ 97 h 112"/>
                      <a:gd name="T16" fmla="*/ 95 w 95"/>
                      <a:gd name="T17" fmla="*/ 94 h 112"/>
                      <a:gd name="T18" fmla="*/ 86 w 95"/>
                      <a:gd name="T19" fmla="*/ 21 h 112"/>
                      <a:gd name="T20" fmla="*/ 86 w 95"/>
                      <a:gd name="T21" fmla="*/ 9 h 112"/>
                      <a:gd name="T22" fmla="*/ 74 w 95"/>
                      <a:gd name="T23" fmla="*/ 12 h 112"/>
                      <a:gd name="T24" fmla="*/ 73 w 95"/>
                      <a:gd name="T25" fmla="*/ 5 h 112"/>
                      <a:gd name="T26" fmla="*/ 73 w 95"/>
                      <a:gd name="T27" fmla="*/ 2 h 112"/>
                      <a:gd name="T28" fmla="*/ 72 w 95"/>
                      <a:gd name="T29" fmla="*/ 0 h 112"/>
                      <a:gd name="T30" fmla="*/ 69 w 95"/>
                      <a:gd name="T31" fmla="*/ 1 h 112"/>
                      <a:gd name="T32" fmla="*/ 66 w 95"/>
                      <a:gd name="T33" fmla="*/ 2 h 112"/>
                      <a:gd name="T34" fmla="*/ 42 w 95"/>
                      <a:gd name="T35" fmla="*/ 11 h 112"/>
                      <a:gd name="T36" fmla="*/ 40 w 95"/>
                      <a:gd name="T37" fmla="*/ 3 h 112"/>
                      <a:gd name="T38" fmla="*/ 37 w 95"/>
                      <a:gd name="T39" fmla="*/ 2 h 112"/>
                      <a:gd name="T40" fmla="*/ 23 w 95"/>
                      <a:gd name="T41" fmla="*/ 8 h 112"/>
                      <a:gd name="T42" fmla="*/ 20 w 95"/>
                      <a:gd name="T43" fmla="*/ 12 h 112"/>
                      <a:gd name="T44" fmla="*/ 23 w 95"/>
                      <a:gd name="T45" fmla="*/ 21 h 112"/>
                      <a:gd name="T46" fmla="*/ 25 w 95"/>
                      <a:gd name="T47" fmla="*/ 107 h 112"/>
                      <a:gd name="T48" fmla="*/ 90 w 95"/>
                      <a:gd name="T49" fmla="*/ 85 h 112"/>
                      <a:gd name="T50" fmla="*/ 90 w 95"/>
                      <a:gd name="T51" fmla="*/ 94 h 112"/>
                      <a:gd name="T52" fmla="*/ 87 w 95"/>
                      <a:gd name="T53" fmla="*/ 93 h 112"/>
                      <a:gd name="T54" fmla="*/ 84 w 95"/>
                      <a:gd name="T55" fmla="*/ 93 h 112"/>
                      <a:gd name="T56" fmla="*/ 39 w 95"/>
                      <a:gd name="T57" fmla="*/ 103 h 112"/>
                      <a:gd name="T58" fmla="*/ 82 w 95"/>
                      <a:gd name="T59" fmla="*/ 21 h 112"/>
                      <a:gd name="T60" fmla="*/ 88 w 95"/>
                      <a:gd name="T61" fmla="*/ 72 h 112"/>
                      <a:gd name="T62" fmla="*/ 83 w 95"/>
                      <a:gd name="T63" fmla="*/ 14 h 112"/>
                      <a:gd name="T64" fmla="*/ 69 w 95"/>
                      <a:gd name="T65" fmla="*/ 5 h 112"/>
                      <a:gd name="T66" fmla="*/ 24 w 95"/>
                      <a:gd name="T67" fmla="*/ 96 h 112"/>
                      <a:gd name="T68" fmla="*/ 21 w 95"/>
                      <a:gd name="T69" fmla="*/ 97 h 112"/>
                      <a:gd name="T70" fmla="*/ 9 w 95"/>
                      <a:gd name="T71" fmla="*/ 85 h 112"/>
                      <a:gd name="T72" fmla="*/ 5 w 95"/>
                      <a:gd name="T73" fmla="*/ 30 h 112"/>
                      <a:gd name="T74" fmla="*/ 24 w 95"/>
                      <a:gd name="T75" fmla="*/ 25 h 112"/>
                      <a:gd name="T76" fmla="*/ 27 w 95"/>
                      <a:gd name="T77" fmla="*/ 37 h 112"/>
                      <a:gd name="T78" fmla="*/ 39 w 95"/>
                      <a:gd name="T79" fmla="*/ 35 h 112"/>
                      <a:gd name="T80" fmla="*/ 46 w 95"/>
                      <a:gd name="T81" fmla="*/ 30 h 112"/>
                      <a:gd name="T82" fmla="*/ 47 w 95"/>
                      <a:gd name="T83" fmla="*/ 27 h 112"/>
                      <a:gd name="T84" fmla="*/ 44 w 95"/>
                      <a:gd name="T85" fmla="*/ 17 h 112"/>
                      <a:gd name="T86" fmla="*/ 25 w 95"/>
                      <a:gd name="T87" fmla="*/ 11 h 112"/>
                      <a:gd name="T88" fmla="*/ 36 w 95"/>
                      <a:gd name="T89" fmla="*/ 6 h 112"/>
                      <a:gd name="T90" fmla="*/ 41 w 95"/>
                      <a:gd name="T91" fmla="*/ 20 h 112"/>
                      <a:gd name="T92" fmla="*/ 43 w 95"/>
                      <a:gd name="T93" fmla="*/ 27 h 112"/>
                      <a:gd name="T94" fmla="*/ 43 w 95"/>
                      <a:gd name="T95" fmla="*/ 28 h 112"/>
                      <a:gd name="T96" fmla="*/ 29 w 95"/>
                      <a:gd name="T97" fmla="*/ 34 h 112"/>
                      <a:gd name="T98" fmla="*/ 24 w 95"/>
                      <a:gd name="T99" fmla="*/ 12 h 112"/>
                      <a:gd name="T100" fmla="*/ 25 w 95"/>
                      <a:gd name="T101" fmla="*/ 11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95" h="112">
                        <a:moveTo>
                          <a:pt x="23" y="21"/>
                        </a:moveTo>
                        <a:cubicBezTo>
                          <a:pt x="17" y="23"/>
                          <a:pt x="10" y="25"/>
                          <a:pt x="4" y="27"/>
                        </a:cubicBezTo>
                        <a:cubicBezTo>
                          <a:pt x="4" y="27"/>
                          <a:pt x="4" y="27"/>
                          <a:pt x="4" y="27"/>
                        </a:cubicBezTo>
                        <a:cubicBezTo>
                          <a:pt x="3" y="26"/>
                          <a:pt x="3" y="26"/>
                          <a:pt x="2" y="26"/>
                        </a:cubicBezTo>
                        <a:cubicBezTo>
                          <a:pt x="1" y="26"/>
                          <a:pt x="0" y="27"/>
                          <a:pt x="1" y="28"/>
                        </a:cubicBezTo>
                        <a:cubicBezTo>
                          <a:pt x="4" y="47"/>
                          <a:pt x="6" y="66"/>
                          <a:pt x="6" y="85"/>
                        </a:cubicBezTo>
                        <a:cubicBezTo>
                          <a:pt x="6" y="91"/>
                          <a:pt x="6" y="98"/>
                          <a:pt x="5" y="104"/>
                        </a:cubicBezTo>
                        <a:cubicBezTo>
                          <a:pt x="5" y="105"/>
                          <a:pt x="6" y="105"/>
                          <a:pt x="6" y="105"/>
                        </a:cubicBezTo>
                        <a:cubicBezTo>
                          <a:pt x="7" y="106"/>
                          <a:pt x="7" y="106"/>
                          <a:pt x="8" y="106"/>
                        </a:cubicBezTo>
                        <a:cubicBezTo>
                          <a:pt x="12" y="104"/>
                          <a:pt x="17" y="102"/>
                          <a:pt x="21" y="101"/>
                        </a:cubicBezTo>
                        <a:cubicBezTo>
                          <a:pt x="21" y="104"/>
                          <a:pt x="21" y="107"/>
                          <a:pt x="21" y="111"/>
                        </a:cubicBezTo>
                        <a:cubicBezTo>
                          <a:pt x="21" y="111"/>
                          <a:pt x="21" y="112"/>
                          <a:pt x="22" y="112"/>
                        </a:cubicBezTo>
                        <a:cubicBezTo>
                          <a:pt x="23" y="112"/>
                          <a:pt x="23" y="112"/>
                          <a:pt x="24" y="112"/>
                        </a:cubicBezTo>
                        <a:cubicBezTo>
                          <a:pt x="28" y="108"/>
                          <a:pt x="34" y="107"/>
                          <a:pt x="39" y="106"/>
                        </a:cubicBezTo>
                        <a:cubicBezTo>
                          <a:pt x="55" y="103"/>
                          <a:pt x="71" y="100"/>
                          <a:pt x="86" y="97"/>
                        </a:cubicBezTo>
                        <a:cubicBezTo>
                          <a:pt x="87" y="97"/>
                          <a:pt x="88" y="97"/>
                          <a:pt x="88" y="97"/>
                        </a:cubicBezTo>
                        <a:cubicBezTo>
                          <a:pt x="90" y="97"/>
                          <a:pt x="92" y="97"/>
                          <a:pt x="93" y="96"/>
                        </a:cubicBezTo>
                        <a:cubicBezTo>
                          <a:pt x="94" y="96"/>
                          <a:pt x="95" y="95"/>
                          <a:pt x="95" y="94"/>
                        </a:cubicBezTo>
                        <a:cubicBezTo>
                          <a:pt x="92" y="75"/>
                          <a:pt x="90" y="56"/>
                          <a:pt x="87" y="36"/>
                        </a:cubicBezTo>
                        <a:cubicBezTo>
                          <a:pt x="87" y="31"/>
                          <a:pt x="86" y="26"/>
                          <a:pt x="86" y="21"/>
                        </a:cubicBezTo>
                        <a:cubicBezTo>
                          <a:pt x="86" y="17"/>
                          <a:pt x="86" y="14"/>
                          <a:pt x="87" y="11"/>
                        </a:cubicBezTo>
                        <a:cubicBezTo>
                          <a:pt x="87" y="11"/>
                          <a:pt x="87" y="10"/>
                          <a:pt x="86" y="9"/>
                        </a:cubicBezTo>
                        <a:cubicBezTo>
                          <a:pt x="86" y="9"/>
                          <a:pt x="85" y="9"/>
                          <a:pt x="84" y="9"/>
                        </a:cubicBezTo>
                        <a:cubicBezTo>
                          <a:pt x="81" y="11"/>
                          <a:pt x="77" y="12"/>
                          <a:pt x="74" y="12"/>
                        </a:cubicBezTo>
                        <a:cubicBezTo>
                          <a:pt x="74" y="12"/>
                          <a:pt x="74" y="12"/>
                          <a:pt x="74" y="12"/>
                        </a:cubicBezTo>
                        <a:cubicBezTo>
                          <a:pt x="73" y="9"/>
                          <a:pt x="73" y="7"/>
                          <a:pt x="73" y="5"/>
                        </a:cubicBezTo>
                        <a:cubicBezTo>
                          <a:pt x="73" y="4"/>
                          <a:pt x="73" y="4"/>
                          <a:pt x="72" y="4"/>
                        </a:cubicBezTo>
                        <a:cubicBezTo>
                          <a:pt x="73" y="3"/>
                          <a:pt x="73" y="3"/>
                          <a:pt x="73" y="2"/>
                        </a:cubicBezTo>
                        <a:cubicBezTo>
                          <a:pt x="73" y="2"/>
                          <a:pt x="73" y="1"/>
                          <a:pt x="73" y="1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1" y="0"/>
                          <a:pt x="70" y="0"/>
                          <a:pt x="69" y="1"/>
                        </a:cubicBezTo>
                        <a:cubicBezTo>
                          <a:pt x="69" y="1"/>
                          <a:pt x="69" y="1"/>
                          <a:pt x="69" y="1"/>
                        </a:cubicBezTo>
                        <a:cubicBezTo>
                          <a:pt x="69" y="1"/>
                          <a:pt x="69" y="2"/>
                          <a:pt x="68" y="2"/>
                        </a:cubicBezTo>
                        <a:cubicBezTo>
                          <a:pt x="68" y="2"/>
                          <a:pt x="67" y="2"/>
                          <a:pt x="66" y="2"/>
                        </a:cubicBezTo>
                        <a:cubicBezTo>
                          <a:pt x="58" y="7"/>
                          <a:pt x="50" y="11"/>
                          <a:pt x="43" y="14"/>
                        </a:cubicBezTo>
                        <a:cubicBezTo>
                          <a:pt x="42" y="13"/>
                          <a:pt x="42" y="12"/>
                          <a:pt x="42" y="11"/>
                        </a:cubicBezTo>
                        <a:cubicBezTo>
                          <a:pt x="41" y="10"/>
                          <a:pt x="41" y="8"/>
                          <a:pt x="40" y="6"/>
                        </a:cubicBezTo>
                        <a:cubicBezTo>
                          <a:pt x="40" y="5"/>
                          <a:pt x="40" y="4"/>
                          <a:pt x="40" y="3"/>
                        </a:cubicBezTo>
                        <a:cubicBezTo>
                          <a:pt x="39" y="3"/>
                          <a:pt x="39" y="2"/>
                          <a:pt x="39" y="2"/>
                        </a:cubicBezTo>
                        <a:cubicBezTo>
                          <a:pt x="38" y="2"/>
                          <a:pt x="38" y="2"/>
                          <a:pt x="37" y="2"/>
                        </a:cubicBezTo>
                        <a:cubicBezTo>
                          <a:pt x="33" y="3"/>
                          <a:pt x="29" y="5"/>
                          <a:pt x="25" y="6"/>
                        </a:cubicBezTo>
                        <a:cubicBezTo>
                          <a:pt x="25" y="7"/>
                          <a:pt x="24" y="7"/>
                          <a:pt x="23" y="8"/>
                        </a:cubicBezTo>
                        <a:cubicBezTo>
                          <a:pt x="22" y="8"/>
                          <a:pt x="22" y="9"/>
                          <a:pt x="21" y="10"/>
                        </a:cubicBezTo>
                        <a:cubicBezTo>
                          <a:pt x="21" y="11"/>
                          <a:pt x="20" y="11"/>
                          <a:pt x="20" y="12"/>
                        </a:cubicBezTo>
                        <a:cubicBezTo>
                          <a:pt x="20" y="13"/>
                          <a:pt x="20" y="13"/>
                          <a:pt x="21" y="14"/>
                        </a:cubicBezTo>
                        <a:cubicBezTo>
                          <a:pt x="21" y="16"/>
                          <a:pt x="22" y="18"/>
                          <a:pt x="23" y="21"/>
                        </a:cubicBezTo>
                        <a:close/>
                        <a:moveTo>
                          <a:pt x="39" y="103"/>
                        </a:moveTo>
                        <a:cubicBezTo>
                          <a:pt x="34" y="103"/>
                          <a:pt x="29" y="104"/>
                          <a:pt x="25" y="107"/>
                        </a:cubicBezTo>
                        <a:cubicBezTo>
                          <a:pt x="25" y="105"/>
                          <a:pt x="25" y="102"/>
                          <a:pt x="25" y="99"/>
                        </a:cubicBezTo>
                        <a:cubicBezTo>
                          <a:pt x="46" y="92"/>
                          <a:pt x="68" y="87"/>
                          <a:pt x="90" y="85"/>
                        </a:cubicBezTo>
                        <a:cubicBezTo>
                          <a:pt x="90" y="87"/>
                          <a:pt x="91" y="90"/>
                          <a:pt x="91" y="93"/>
                        </a:cubicBezTo>
                        <a:cubicBezTo>
                          <a:pt x="91" y="93"/>
                          <a:pt x="90" y="94"/>
                          <a:pt x="90" y="94"/>
                        </a:cubicBezTo>
                        <a:cubicBezTo>
                          <a:pt x="90" y="93"/>
                          <a:pt x="89" y="93"/>
                          <a:pt x="88" y="93"/>
                        </a:cubicBezTo>
                        <a:cubicBezTo>
                          <a:pt x="88" y="93"/>
                          <a:pt x="87" y="93"/>
                          <a:pt x="87" y="93"/>
                        </a:cubicBezTo>
                        <a:cubicBezTo>
                          <a:pt x="87" y="93"/>
                          <a:pt x="87" y="93"/>
                          <a:pt x="86" y="93"/>
                        </a:cubicBezTo>
                        <a:cubicBezTo>
                          <a:pt x="86" y="92"/>
                          <a:pt x="85" y="93"/>
                          <a:pt x="84" y="93"/>
                        </a:cubicBezTo>
                        <a:cubicBezTo>
                          <a:pt x="84" y="93"/>
                          <a:pt x="84" y="94"/>
                          <a:pt x="84" y="94"/>
                        </a:cubicBezTo>
                        <a:cubicBezTo>
                          <a:pt x="69" y="97"/>
                          <a:pt x="54" y="100"/>
                          <a:pt x="39" y="103"/>
                        </a:cubicBezTo>
                        <a:close/>
                        <a:moveTo>
                          <a:pt x="83" y="14"/>
                        </a:moveTo>
                        <a:cubicBezTo>
                          <a:pt x="83" y="16"/>
                          <a:pt x="82" y="18"/>
                          <a:pt x="82" y="21"/>
                        </a:cubicBezTo>
                        <a:cubicBezTo>
                          <a:pt x="82" y="26"/>
                          <a:pt x="83" y="31"/>
                          <a:pt x="84" y="37"/>
                        </a:cubicBezTo>
                        <a:cubicBezTo>
                          <a:pt x="85" y="48"/>
                          <a:pt x="87" y="60"/>
                          <a:pt x="88" y="72"/>
                        </a:cubicBezTo>
                        <a:cubicBezTo>
                          <a:pt x="82" y="53"/>
                          <a:pt x="77" y="34"/>
                          <a:pt x="74" y="15"/>
                        </a:cubicBezTo>
                        <a:cubicBezTo>
                          <a:pt x="77" y="15"/>
                          <a:pt x="80" y="15"/>
                          <a:pt x="83" y="14"/>
                        </a:cubicBezTo>
                        <a:close/>
                        <a:moveTo>
                          <a:pt x="68" y="6"/>
                        </a:moveTo>
                        <a:cubicBezTo>
                          <a:pt x="68" y="5"/>
                          <a:pt x="69" y="5"/>
                          <a:pt x="69" y="5"/>
                        </a:cubicBezTo>
                        <a:cubicBezTo>
                          <a:pt x="72" y="31"/>
                          <a:pt x="78" y="57"/>
                          <a:pt x="88" y="81"/>
                        </a:cubicBezTo>
                        <a:cubicBezTo>
                          <a:pt x="66" y="84"/>
                          <a:pt x="45" y="89"/>
                          <a:pt x="24" y="96"/>
                        </a:cubicBezTo>
                        <a:cubicBezTo>
                          <a:pt x="24" y="96"/>
                          <a:pt x="23" y="96"/>
                          <a:pt x="23" y="96"/>
                        </a:cubicBezTo>
                        <a:cubicBezTo>
                          <a:pt x="22" y="96"/>
                          <a:pt x="21" y="96"/>
                          <a:pt x="21" y="97"/>
                        </a:cubicBezTo>
                        <a:cubicBezTo>
                          <a:pt x="17" y="98"/>
                          <a:pt x="13" y="100"/>
                          <a:pt x="9" y="101"/>
                        </a:cubicBezTo>
                        <a:cubicBezTo>
                          <a:pt x="9" y="96"/>
                          <a:pt x="9" y="91"/>
                          <a:pt x="9" y="85"/>
                        </a:cubicBezTo>
                        <a:cubicBezTo>
                          <a:pt x="9" y="67"/>
                          <a:pt x="8" y="48"/>
                          <a:pt x="5" y="30"/>
                        </a:cubicBezTo>
                        <a:cubicBezTo>
                          <a:pt x="5" y="30"/>
                          <a:pt x="5" y="30"/>
                          <a:pt x="5" y="30"/>
                        </a:cubicBezTo>
                        <a:cubicBezTo>
                          <a:pt x="5" y="30"/>
                          <a:pt x="5" y="30"/>
                          <a:pt x="5" y="30"/>
                        </a:cubicBezTo>
                        <a:cubicBezTo>
                          <a:pt x="11" y="28"/>
                          <a:pt x="17" y="27"/>
                          <a:pt x="24" y="25"/>
                        </a:cubicBezTo>
                        <a:cubicBezTo>
                          <a:pt x="24" y="28"/>
                          <a:pt x="25" y="32"/>
                          <a:pt x="25" y="36"/>
                        </a:cubicBezTo>
                        <a:cubicBezTo>
                          <a:pt x="25" y="37"/>
                          <a:pt x="26" y="37"/>
                          <a:pt x="27" y="37"/>
                        </a:cubicBezTo>
                        <a:cubicBezTo>
                          <a:pt x="28" y="37"/>
                          <a:pt x="28" y="37"/>
                          <a:pt x="28" y="37"/>
                        </a:cubicBezTo>
                        <a:cubicBezTo>
                          <a:pt x="31" y="37"/>
                          <a:pt x="35" y="36"/>
                          <a:pt x="39" y="35"/>
                        </a:cubicBezTo>
                        <a:cubicBezTo>
                          <a:pt x="41" y="34"/>
                          <a:pt x="42" y="33"/>
                          <a:pt x="44" y="32"/>
                        </a:cubicBezTo>
                        <a:cubicBezTo>
                          <a:pt x="44" y="32"/>
                          <a:pt x="45" y="31"/>
                          <a:pt x="46" y="30"/>
                        </a:cubicBezTo>
                        <a:cubicBezTo>
                          <a:pt x="46" y="30"/>
                          <a:pt x="47" y="29"/>
                          <a:pt x="47" y="28"/>
                        </a:cubicBezTo>
                        <a:cubicBezTo>
                          <a:pt x="47" y="27"/>
                          <a:pt x="47" y="27"/>
                          <a:pt x="47" y="27"/>
                        </a:cubicBezTo>
                        <a:cubicBezTo>
                          <a:pt x="47" y="26"/>
                          <a:pt x="46" y="24"/>
                          <a:pt x="45" y="22"/>
                        </a:cubicBezTo>
                        <a:cubicBezTo>
                          <a:pt x="45" y="21"/>
                          <a:pt x="44" y="19"/>
                          <a:pt x="44" y="17"/>
                        </a:cubicBezTo>
                        <a:cubicBezTo>
                          <a:pt x="52" y="14"/>
                          <a:pt x="60" y="10"/>
                          <a:pt x="68" y="6"/>
                        </a:cubicBezTo>
                        <a:close/>
                        <a:moveTo>
                          <a:pt x="25" y="11"/>
                        </a:moveTo>
                        <a:cubicBezTo>
                          <a:pt x="25" y="10"/>
                          <a:pt x="26" y="10"/>
                          <a:pt x="27" y="10"/>
                        </a:cubicBezTo>
                        <a:cubicBezTo>
                          <a:pt x="30" y="8"/>
                          <a:pt x="33" y="7"/>
                          <a:pt x="36" y="6"/>
                        </a:cubicBezTo>
                        <a:cubicBezTo>
                          <a:pt x="37" y="7"/>
                          <a:pt x="37" y="8"/>
                          <a:pt x="37" y="9"/>
                        </a:cubicBezTo>
                        <a:cubicBezTo>
                          <a:pt x="38" y="12"/>
                          <a:pt x="40" y="16"/>
                          <a:pt x="41" y="20"/>
                        </a:cubicBezTo>
                        <a:cubicBezTo>
                          <a:pt x="42" y="21"/>
                          <a:pt x="42" y="23"/>
                          <a:pt x="42" y="24"/>
                        </a:cubicBezTo>
                        <a:cubicBezTo>
                          <a:pt x="43" y="26"/>
                          <a:pt x="43" y="27"/>
                          <a:pt x="43" y="27"/>
                        </a:cubicBezTo>
                        <a:cubicBezTo>
                          <a:pt x="43" y="28"/>
                          <a:pt x="43" y="28"/>
                          <a:pt x="43" y="28"/>
                        </a:cubicBezTo>
                        <a:cubicBezTo>
                          <a:pt x="43" y="28"/>
                          <a:pt x="43" y="28"/>
                          <a:pt x="43" y="28"/>
                        </a:cubicBezTo>
                        <a:cubicBezTo>
                          <a:pt x="42" y="29"/>
                          <a:pt x="39" y="31"/>
                          <a:pt x="36" y="32"/>
                        </a:cubicBezTo>
                        <a:cubicBezTo>
                          <a:pt x="33" y="33"/>
                          <a:pt x="30" y="34"/>
                          <a:pt x="29" y="34"/>
                        </a:cubicBezTo>
                        <a:cubicBezTo>
                          <a:pt x="28" y="26"/>
                          <a:pt x="26" y="18"/>
                          <a:pt x="24" y="13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4" y="12"/>
                          <a:pt x="24" y="11"/>
                        </a:cubicBezTo>
                        <a:cubicBezTo>
                          <a:pt x="24" y="11"/>
                          <a:pt x="25" y="11"/>
                          <a:pt x="25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9" name="Freeform 245"/>
                  <p:cNvSpPr>
                    <a:spLocks/>
                  </p:cNvSpPr>
                  <p:nvPr/>
                </p:nvSpPr>
                <p:spPr bwMode="auto">
                  <a:xfrm>
                    <a:off x="2770" y="1433"/>
                    <a:ext cx="116" cy="48"/>
                  </a:xfrm>
                  <a:custGeom>
                    <a:avLst/>
                    <a:gdLst>
                      <a:gd name="T0" fmla="*/ 10 w 49"/>
                      <a:gd name="T1" fmla="*/ 15 h 20"/>
                      <a:gd name="T2" fmla="*/ 1 w 49"/>
                      <a:gd name="T3" fmla="*/ 16 h 20"/>
                      <a:gd name="T4" fmla="*/ 0 w 49"/>
                      <a:gd name="T5" fmla="*/ 18 h 20"/>
                      <a:gd name="T6" fmla="*/ 2 w 49"/>
                      <a:gd name="T7" fmla="*/ 20 h 20"/>
                      <a:gd name="T8" fmla="*/ 13 w 49"/>
                      <a:gd name="T9" fmla="*/ 18 h 20"/>
                      <a:gd name="T10" fmla="*/ 34 w 49"/>
                      <a:gd name="T11" fmla="*/ 9 h 20"/>
                      <a:gd name="T12" fmla="*/ 43 w 49"/>
                      <a:gd name="T13" fmla="*/ 6 h 20"/>
                      <a:gd name="T14" fmla="*/ 46 w 49"/>
                      <a:gd name="T15" fmla="*/ 4 h 20"/>
                      <a:gd name="T16" fmla="*/ 48 w 49"/>
                      <a:gd name="T17" fmla="*/ 3 h 20"/>
                      <a:gd name="T18" fmla="*/ 48 w 49"/>
                      <a:gd name="T19" fmla="*/ 1 h 20"/>
                      <a:gd name="T20" fmla="*/ 46 w 49"/>
                      <a:gd name="T21" fmla="*/ 0 h 20"/>
                      <a:gd name="T22" fmla="*/ 44 w 49"/>
                      <a:gd name="T23" fmla="*/ 2 h 20"/>
                      <a:gd name="T24" fmla="*/ 22 w 49"/>
                      <a:gd name="T25" fmla="*/ 10 h 20"/>
                      <a:gd name="T26" fmla="*/ 10 w 49"/>
                      <a:gd name="T27" fmla="*/ 15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9" h="20">
                        <a:moveTo>
                          <a:pt x="10" y="15"/>
                        </a:moveTo>
                        <a:cubicBezTo>
                          <a:pt x="6" y="16"/>
                          <a:pt x="3" y="16"/>
                          <a:pt x="1" y="16"/>
                        </a:cubicBezTo>
                        <a:cubicBezTo>
                          <a:pt x="0" y="16"/>
                          <a:pt x="0" y="17"/>
                          <a:pt x="0" y="18"/>
                        </a:cubicBezTo>
                        <a:cubicBezTo>
                          <a:pt x="0" y="19"/>
                          <a:pt x="1" y="20"/>
                          <a:pt x="2" y="20"/>
                        </a:cubicBezTo>
                        <a:cubicBezTo>
                          <a:pt x="4" y="20"/>
                          <a:pt x="8" y="19"/>
                          <a:pt x="13" y="18"/>
                        </a:cubicBezTo>
                        <a:cubicBezTo>
                          <a:pt x="19" y="15"/>
                          <a:pt x="28" y="12"/>
                          <a:pt x="34" y="9"/>
                        </a:cubicBezTo>
                        <a:cubicBezTo>
                          <a:pt x="38" y="8"/>
                          <a:pt x="41" y="7"/>
                          <a:pt x="43" y="6"/>
                        </a:cubicBezTo>
                        <a:cubicBezTo>
                          <a:pt x="44" y="5"/>
                          <a:pt x="45" y="5"/>
                          <a:pt x="46" y="4"/>
                        </a:cubicBezTo>
                        <a:cubicBezTo>
                          <a:pt x="47" y="4"/>
                          <a:pt x="47" y="4"/>
                          <a:pt x="48" y="3"/>
                        </a:cubicBezTo>
                        <a:cubicBezTo>
                          <a:pt x="49" y="3"/>
                          <a:pt x="49" y="2"/>
                          <a:pt x="48" y="1"/>
                        </a:cubicBezTo>
                        <a:cubicBezTo>
                          <a:pt x="48" y="0"/>
                          <a:pt x="47" y="0"/>
                          <a:pt x="46" y="0"/>
                        </a:cubicBezTo>
                        <a:cubicBezTo>
                          <a:pt x="46" y="1"/>
                          <a:pt x="45" y="1"/>
                          <a:pt x="44" y="2"/>
                        </a:cubicBezTo>
                        <a:cubicBezTo>
                          <a:pt x="39" y="3"/>
                          <a:pt x="31" y="7"/>
                          <a:pt x="22" y="10"/>
                        </a:cubicBezTo>
                        <a:cubicBezTo>
                          <a:pt x="18" y="12"/>
                          <a:pt x="14" y="14"/>
                          <a:pt x="10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0" name="Freeform 246"/>
                  <p:cNvSpPr>
                    <a:spLocks/>
                  </p:cNvSpPr>
                  <p:nvPr/>
                </p:nvSpPr>
                <p:spPr bwMode="auto">
                  <a:xfrm>
                    <a:off x="2777" y="1466"/>
                    <a:ext cx="109" cy="36"/>
                  </a:xfrm>
                  <a:custGeom>
                    <a:avLst/>
                    <a:gdLst>
                      <a:gd name="T0" fmla="*/ 44 w 46"/>
                      <a:gd name="T1" fmla="*/ 0 h 15"/>
                      <a:gd name="T2" fmla="*/ 44 w 46"/>
                      <a:gd name="T3" fmla="*/ 0 h 15"/>
                      <a:gd name="T4" fmla="*/ 41 w 46"/>
                      <a:gd name="T5" fmla="*/ 0 h 15"/>
                      <a:gd name="T6" fmla="*/ 20 w 46"/>
                      <a:gd name="T7" fmla="*/ 6 h 15"/>
                      <a:gd name="T8" fmla="*/ 2 w 46"/>
                      <a:gd name="T9" fmla="*/ 12 h 15"/>
                      <a:gd name="T10" fmla="*/ 0 w 46"/>
                      <a:gd name="T11" fmla="*/ 14 h 15"/>
                      <a:gd name="T12" fmla="*/ 2 w 46"/>
                      <a:gd name="T13" fmla="*/ 15 h 15"/>
                      <a:gd name="T14" fmla="*/ 2 w 46"/>
                      <a:gd name="T15" fmla="*/ 15 h 15"/>
                      <a:gd name="T16" fmla="*/ 24 w 46"/>
                      <a:gd name="T17" fmla="*/ 9 h 15"/>
                      <a:gd name="T18" fmla="*/ 37 w 46"/>
                      <a:gd name="T19" fmla="*/ 5 h 15"/>
                      <a:gd name="T20" fmla="*/ 41 w 46"/>
                      <a:gd name="T21" fmla="*/ 4 h 15"/>
                      <a:gd name="T22" fmla="*/ 44 w 46"/>
                      <a:gd name="T23" fmla="*/ 3 h 15"/>
                      <a:gd name="T24" fmla="*/ 44 w 46"/>
                      <a:gd name="T25" fmla="*/ 3 h 15"/>
                      <a:gd name="T26" fmla="*/ 46 w 46"/>
                      <a:gd name="T27" fmla="*/ 2 h 15"/>
                      <a:gd name="T28" fmla="*/ 44 w 46"/>
                      <a:gd name="T29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6" h="15">
                        <a:moveTo>
                          <a:pt x="44" y="0"/>
                        </a:move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43" y="0"/>
                          <a:pt x="42" y="0"/>
                          <a:pt x="41" y="0"/>
                        </a:cubicBezTo>
                        <a:cubicBezTo>
                          <a:pt x="36" y="1"/>
                          <a:pt x="28" y="4"/>
                          <a:pt x="20" y="6"/>
                        </a:cubicBezTo>
                        <a:cubicBezTo>
                          <a:pt x="12" y="9"/>
                          <a:pt x="4" y="11"/>
                          <a:pt x="2" y="12"/>
                        </a:cubicBezTo>
                        <a:cubicBezTo>
                          <a:pt x="1" y="12"/>
                          <a:pt x="0" y="13"/>
                          <a:pt x="0" y="14"/>
                        </a:cubicBezTo>
                        <a:cubicBezTo>
                          <a:pt x="0" y="15"/>
                          <a:pt x="1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6" y="14"/>
                          <a:pt x="15" y="11"/>
                          <a:pt x="24" y="9"/>
                        </a:cubicBezTo>
                        <a:cubicBezTo>
                          <a:pt x="29" y="7"/>
                          <a:pt x="33" y="6"/>
                          <a:pt x="37" y="5"/>
                        </a:cubicBezTo>
                        <a:cubicBezTo>
                          <a:pt x="39" y="5"/>
                          <a:pt x="40" y="4"/>
                          <a:pt x="41" y="4"/>
                        </a:cubicBezTo>
                        <a:cubicBezTo>
                          <a:pt x="43" y="4"/>
                          <a:pt x="43" y="3"/>
                          <a:pt x="44" y="3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4" y="4"/>
                          <a:pt x="45" y="3"/>
                          <a:pt x="46" y="2"/>
                        </a:cubicBezTo>
                        <a:cubicBezTo>
                          <a:pt x="46" y="1"/>
                          <a:pt x="45" y="0"/>
                          <a:pt x="4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1" name="Freeform 247"/>
                  <p:cNvSpPr>
                    <a:spLocks/>
                  </p:cNvSpPr>
                  <p:nvPr/>
                </p:nvSpPr>
                <p:spPr bwMode="auto">
                  <a:xfrm>
                    <a:off x="2779" y="1511"/>
                    <a:ext cx="33" cy="15"/>
                  </a:xfrm>
                  <a:custGeom>
                    <a:avLst/>
                    <a:gdLst>
                      <a:gd name="T0" fmla="*/ 13 w 14"/>
                      <a:gd name="T1" fmla="*/ 1 h 6"/>
                      <a:gd name="T2" fmla="*/ 13 w 14"/>
                      <a:gd name="T3" fmla="*/ 1 h 6"/>
                      <a:gd name="T4" fmla="*/ 10 w 14"/>
                      <a:gd name="T5" fmla="*/ 0 h 6"/>
                      <a:gd name="T6" fmla="*/ 6 w 14"/>
                      <a:gd name="T7" fmla="*/ 2 h 6"/>
                      <a:gd name="T8" fmla="*/ 3 w 14"/>
                      <a:gd name="T9" fmla="*/ 3 h 6"/>
                      <a:gd name="T10" fmla="*/ 3 w 14"/>
                      <a:gd name="T11" fmla="*/ 3 h 6"/>
                      <a:gd name="T12" fmla="*/ 1 w 14"/>
                      <a:gd name="T13" fmla="*/ 3 h 6"/>
                      <a:gd name="T14" fmla="*/ 1 w 14"/>
                      <a:gd name="T15" fmla="*/ 6 h 6"/>
                      <a:gd name="T16" fmla="*/ 3 w 14"/>
                      <a:gd name="T17" fmla="*/ 6 h 6"/>
                      <a:gd name="T18" fmla="*/ 8 w 14"/>
                      <a:gd name="T19" fmla="*/ 5 h 6"/>
                      <a:gd name="T20" fmla="*/ 10 w 14"/>
                      <a:gd name="T21" fmla="*/ 4 h 6"/>
                      <a:gd name="T22" fmla="*/ 11 w 14"/>
                      <a:gd name="T23" fmla="*/ 4 h 6"/>
                      <a:gd name="T24" fmla="*/ 13 w 14"/>
                      <a:gd name="T25" fmla="*/ 3 h 6"/>
                      <a:gd name="T26" fmla="*/ 13 w 14"/>
                      <a:gd name="T27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4" h="6">
                        <a:moveTo>
                          <a:pt x="13" y="1"/>
                        </a:move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2" y="1"/>
                          <a:pt x="11" y="0"/>
                          <a:pt x="10" y="0"/>
                        </a:cubicBezTo>
                        <a:cubicBezTo>
                          <a:pt x="9" y="0"/>
                          <a:pt x="7" y="1"/>
                          <a:pt x="6" y="2"/>
                        </a:cubicBezTo>
                        <a:cubicBezTo>
                          <a:pt x="5" y="2"/>
                          <a:pt x="4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0" y="4"/>
                          <a:pt x="0" y="5"/>
                          <a:pt x="1" y="6"/>
                        </a:cubicBezTo>
                        <a:cubicBezTo>
                          <a:pt x="2" y="6"/>
                          <a:pt x="3" y="6"/>
                          <a:pt x="3" y="6"/>
                        </a:cubicBezTo>
                        <a:cubicBezTo>
                          <a:pt x="5" y="6"/>
                          <a:pt x="7" y="6"/>
                          <a:pt x="8" y="5"/>
                        </a:cubicBezTo>
                        <a:cubicBezTo>
                          <a:pt x="9" y="4"/>
                          <a:pt x="10" y="4"/>
                          <a:pt x="10" y="4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2" y="5"/>
                          <a:pt x="13" y="4"/>
                          <a:pt x="13" y="3"/>
                        </a:cubicBezTo>
                        <a:cubicBezTo>
                          <a:pt x="14" y="2"/>
                          <a:pt x="13" y="1"/>
                          <a:pt x="1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2" name="Freeform 248"/>
                  <p:cNvSpPr>
                    <a:spLocks/>
                  </p:cNvSpPr>
                  <p:nvPr/>
                </p:nvSpPr>
                <p:spPr bwMode="auto">
                  <a:xfrm>
                    <a:off x="4903" y="3438"/>
                    <a:ext cx="137" cy="35"/>
                  </a:xfrm>
                  <a:custGeom>
                    <a:avLst/>
                    <a:gdLst>
                      <a:gd name="T0" fmla="*/ 1 w 58"/>
                      <a:gd name="T1" fmla="*/ 4 h 15"/>
                      <a:gd name="T2" fmla="*/ 1 w 58"/>
                      <a:gd name="T3" fmla="*/ 4 h 15"/>
                      <a:gd name="T4" fmla="*/ 13 w 58"/>
                      <a:gd name="T5" fmla="*/ 8 h 15"/>
                      <a:gd name="T6" fmla="*/ 39 w 58"/>
                      <a:gd name="T7" fmla="*/ 13 h 15"/>
                      <a:gd name="T8" fmla="*/ 50 w 58"/>
                      <a:gd name="T9" fmla="*/ 14 h 15"/>
                      <a:gd name="T10" fmla="*/ 56 w 58"/>
                      <a:gd name="T11" fmla="*/ 15 h 15"/>
                      <a:gd name="T12" fmla="*/ 56 w 58"/>
                      <a:gd name="T13" fmla="*/ 15 h 15"/>
                      <a:gd name="T14" fmla="*/ 58 w 58"/>
                      <a:gd name="T15" fmla="*/ 13 h 15"/>
                      <a:gd name="T16" fmla="*/ 56 w 58"/>
                      <a:gd name="T17" fmla="*/ 11 h 15"/>
                      <a:gd name="T18" fmla="*/ 56 w 58"/>
                      <a:gd name="T19" fmla="*/ 11 h 15"/>
                      <a:gd name="T20" fmla="*/ 47 w 58"/>
                      <a:gd name="T21" fmla="*/ 10 h 15"/>
                      <a:gd name="T22" fmla="*/ 22 w 58"/>
                      <a:gd name="T23" fmla="*/ 6 h 15"/>
                      <a:gd name="T24" fmla="*/ 11 w 58"/>
                      <a:gd name="T25" fmla="*/ 3 h 15"/>
                      <a:gd name="T26" fmla="*/ 3 w 58"/>
                      <a:gd name="T27" fmla="*/ 1 h 15"/>
                      <a:gd name="T28" fmla="*/ 0 w 58"/>
                      <a:gd name="T29" fmla="*/ 2 h 15"/>
                      <a:gd name="T30" fmla="*/ 1 w 58"/>
                      <a:gd name="T31" fmla="*/ 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8" h="15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4" y="6"/>
                          <a:pt x="8" y="7"/>
                          <a:pt x="13" y="8"/>
                        </a:cubicBezTo>
                        <a:cubicBezTo>
                          <a:pt x="21" y="10"/>
                          <a:pt x="31" y="12"/>
                          <a:pt x="39" y="13"/>
                        </a:cubicBezTo>
                        <a:cubicBezTo>
                          <a:pt x="43" y="13"/>
                          <a:pt x="47" y="14"/>
                          <a:pt x="50" y="14"/>
                        </a:cubicBezTo>
                        <a:cubicBezTo>
                          <a:pt x="53" y="15"/>
                          <a:pt x="55" y="15"/>
                          <a:pt x="56" y="15"/>
                        </a:cubicBezTo>
                        <a:cubicBezTo>
                          <a:pt x="56" y="15"/>
                          <a:pt x="56" y="15"/>
                          <a:pt x="56" y="15"/>
                        </a:cubicBezTo>
                        <a:cubicBezTo>
                          <a:pt x="57" y="15"/>
                          <a:pt x="58" y="14"/>
                          <a:pt x="58" y="13"/>
                        </a:cubicBezTo>
                        <a:cubicBezTo>
                          <a:pt x="58" y="12"/>
                          <a:pt x="57" y="11"/>
                          <a:pt x="56" y="11"/>
                        </a:cubicBezTo>
                        <a:cubicBezTo>
                          <a:pt x="56" y="11"/>
                          <a:pt x="56" y="11"/>
                          <a:pt x="56" y="11"/>
                        </a:cubicBezTo>
                        <a:cubicBezTo>
                          <a:pt x="55" y="11"/>
                          <a:pt x="52" y="10"/>
                          <a:pt x="47" y="10"/>
                        </a:cubicBezTo>
                        <a:cubicBezTo>
                          <a:pt x="40" y="9"/>
                          <a:pt x="31" y="8"/>
                          <a:pt x="22" y="6"/>
                        </a:cubicBezTo>
                        <a:cubicBezTo>
                          <a:pt x="18" y="5"/>
                          <a:pt x="14" y="4"/>
                          <a:pt x="11" y="3"/>
                        </a:cubicBezTo>
                        <a:cubicBezTo>
                          <a:pt x="7" y="3"/>
                          <a:pt x="5" y="2"/>
                          <a:pt x="3" y="1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3" name="Freeform 249"/>
                  <p:cNvSpPr>
                    <a:spLocks/>
                  </p:cNvSpPr>
                  <p:nvPr/>
                </p:nvSpPr>
                <p:spPr bwMode="auto">
                  <a:xfrm>
                    <a:off x="4898" y="3464"/>
                    <a:ext cx="126" cy="43"/>
                  </a:xfrm>
                  <a:custGeom>
                    <a:avLst/>
                    <a:gdLst>
                      <a:gd name="T0" fmla="*/ 2 w 53"/>
                      <a:gd name="T1" fmla="*/ 5 h 18"/>
                      <a:gd name="T2" fmla="*/ 2 w 53"/>
                      <a:gd name="T3" fmla="*/ 5 h 18"/>
                      <a:gd name="T4" fmla="*/ 12 w 53"/>
                      <a:gd name="T5" fmla="*/ 7 h 18"/>
                      <a:gd name="T6" fmla="*/ 36 w 53"/>
                      <a:gd name="T7" fmla="*/ 13 h 18"/>
                      <a:gd name="T8" fmla="*/ 45 w 53"/>
                      <a:gd name="T9" fmla="*/ 16 h 18"/>
                      <a:gd name="T10" fmla="*/ 48 w 53"/>
                      <a:gd name="T11" fmla="*/ 17 h 18"/>
                      <a:gd name="T12" fmla="*/ 49 w 53"/>
                      <a:gd name="T13" fmla="*/ 17 h 18"/>
                      <a:gd name="T14" fmla="*/ 49 w 53"/>
                      <a:gd name="T15" fmla="*/ 17 h 18"/>
                      <a:gd name="T16" fmla="*/ 49 w 53"/>
                      <a:gd name="T17" fmla="*/ 17 h 18"/>
                      <a:gd name="T18" fmla="*/ 52 w 53"/>
                      <a:gd name="T19" fmla="*/ 17 h 18"/>
                      <a:gd name="T20" fmla="*/ 52 w 53"/>
                      <a:gd name="T21" fmla="*/ 14 h 18"/>
                      <a:gd name="T22" fmla="*/ 51 w 53"/>
                      <a:gd name="T23" fmla="*/ 13 h 18"/>
                      <a:gd name="T24" fmla="*/ 41 w 53"/>
                      <a:gd name="T25" fmla="*/ 10 h 18"/>
                      <a:gd name="T26" fmla="*/ 20 w 53"/>
                      <a:gd name="T27" fmla="*/ 5 h 18"/>
                      <a:gd name="T28" fmla="*/ 3 w 53"/>
                      <a:gd name="T29" fmla="*/ 1 h 18"/>
                      <a:gd name="T30" fmla="*/ 0 w 53"/>
                      <a:gd name="T31" fmla="*/ 2 h 18"/>
                      <a:gd name="T32" fmla="*/ 2 w 53"/>
                      <a:gd name="T33" fmla="*/ 5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18">
                        <a:moveTo>
                          <a:pt x="2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4" y="5"/>
                          <a:pt x="8" y="6"/>
                          <a:pt x="12" y="7"/>
                        </a:cubicBezTo>
                        <a:cubicBezTo>
                          <a:pt x="20" y="9"/>
                          <a:pt x="29" y="11"/>
                          <a:pt x="36" y="13"/>
                        </a:cubicBezTo>
                        <a:cubicBezTo>
                          <a:pt x="40" y="14"/>
                          <a:pt x="43" y="15"/>
                          <a:pt x="45" y="16"/>
                        </a:cubicBezTo>
                        <a:cubicBezTo>
                          <a:pt x="47" y="16"/>
                          <a:pt x="48" y="16"/>
                          <a:pt x="48" y="17"/>
                        </a:cubicBezTo>
                        <a:cubicBezTo>
                          <a:pt x="49" y="17"/>
                          <a:pt x="49" y="17"/>
                          <a:pt x="49" y="17"/>
                        </a:cubicBezTo>
                        <a:cubicBezTo>
                          <a:pt x="49" y="17"/>
                          <a:pt x="49" y="17"/>
                          <a:pt x="49" y="17"/>
                        </a:cubicBezTo>
                        <a:cubicBezTo>
                          <a:pt x="49" y="17"/>
                          <a:pt x="49" y="17"/>
                          <a:pt x="49" y="17"/>
                        </a:cubicBezTo>
                        <a:cubicBezTo>
                          <a:pt x="50" y="18"/>
                          <a:pt x="51" y="18"/>
                          <a:pt x="52" y="17"/>
                        </a:cubicBezTo>
                        <a:cubicBezTo>
                          <a:pt x="53" y="16"/>
                          <a:pt x="53" y="15"/>
                          <a:pt x="52" y="14"/>
                        </a:cubicBezTo>
                        <a:cubicBezTo>
                          <a:pt x="51" y="13"/>
                          <a:pt x="51" y="13"/>
                          <a:pt x="51" y="13"/>
                        </a:cubicBezTo>
                        <a:cubicBezTo>
                          <a:pt x="49" y="12"/>
                          <a:pt x="46" y="11"/>
                          <a:pt x="41" y="10"/>
                        </a:cubicBezTo>
                        <a:cubicBezTo>
                          <a:pt x="35" y="9"/>
                          <a:pt x="27" y="7"/>
                          <a:pt x="20" y="5"/>
                        </a:cubicBezTo>
                        <a:cubicBezTo>
                          <a:pt x="12" y="3"/>
                          <a:pt x="5" y="2"/>
                          <a:pt x="3" y="1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ubicBezTo>
                          <a:pt x="0" y="3"/>
                          <a:pt x="0" y="4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" name="Freeform 250"/>
                  <p:cNvSpPr>
                    <a:spLocks/>
                  </p:cNvSpPr>
                  <p:nvPr/>
                </p:nvSpPr>
                <p:spPr bwMode="auto">
                  <a:xfrm>
                    <a:off x="4886" y="3490"/>
                    <a:ext cx="38" cy="19"/>
                  </a:xfrm>
                  <a:custGeom>
                    <a:avLst/>
                    <a:gdLst>
                      <a:gd name="T0" fmla="*/ 4 w 16"/>
                      <a:gd name="T1" fmla="*/ 5 h 8"/>
                      <a:gd name="T2" fmla="*/ 9 w 16"/>
                      <a:gd name="T3" fmla="*/ 6 h 8"/>
                      <a:gd name="T4" fmla="*/ 11 w 16"/>
                      <a:gd name="T5" fmla="*/ 6 h 8"/>
                      <a:gd name="T6" fmla="*/ 11 w 16"/>
                      <a:gd name="T7" fmla="*/ 7 h 8"/>
                      <a:gd name="T8" fmla="*/ 14 w 16"/>
                      <a:gd name="T9" fmla="*/ 8 h 8"/>
                      <a:gd name="T10" fmla="*/ 15 w 16"/>
                      <a:gd name="T11" fmla="*/ 5 h 8"/>
                      <a:gd name="T12" fmla="*/ 15 w 16"/>
                      <a:gd name="T13" fmla="*/ 5 h 8"/>
                      <a:gd name="T14" fmla="*/ 12 w 16"/>
                      <a:gd name="T15" fmla="*/ 2 h 8"/>
                      <a:gd name="T16" fmla="*/ 7 w 16"/>
                      <a:gd name="T17" fmla="*/ 2 h 8"/>
                      <a:gd name="T18" fmla="*/ 5 w 16"/>
                      <a:gd name="T19" fmla="*/ 1 h 8"/>
                      <a:gd name="T20" fmla="*/ 4 w 16"/>
                      <a:gd name="T21" fmla="*/ 1 h 8"/>
                      <a:gd name="T22" fmla="*/ 2 w 16"/>
                      <a:gd name="T23" fmla="*/ 0 h 8"/>
                      <a:gd name="T24" fmla="*/ 1 w 16"/>
                      <a:gd name="T25" fmla="*/ 3 h 8"/>
                      <a:gd name="T26" fmla="*/ 4 w 16"/>
                      <a:gd name="T27" fmla="*/ 5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6" h="8">
                        <a:moveTo>
                          <a:pt x="4" y="5"/>
                        </a:moveTo>
                        <a:cubicBezTo>
                          <a:pt x="6" y="6"/>
                          <a:pt x="8" y="6"/>
                          <a:pt x="9" y="6"/>
                        </a:cubicBezTo>
                        <a:cubicBezTo>
                          <a:pt x="10" y="6"/>
                          <a:pt x="11" y="6"/>
                          <a:pt x="11" y="6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2" y="8"/>
                          <a:pt x="13" y="8"/>
                          <a:pt x="14" y="8"/>
                        </a:cubicBezTo>
                        <a:cubicBezTo>
                          <a:pt x="15" y="7"/>
                          <a:pt x="16" y="6"/>
                          <a:pt x="15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4" y="3"/>
                          <a:pt x="13" y="3"/>
                          <a:pt x="12" y="2"/>
                        </a:cubicBezTo>
                        <a:cubicBezTo>
                          <a:pt x="10" y="2"/>
                          <a:pt x="8" y="2"/>
                          <a:pt x="7" y="2"/>
                        </a:cubicBezTo>
                        <a:cubicBezTo>
                          <a:pt x="6" y="2"/>
                          <a:pt x="5" y="2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1"/>
                          <a:pt x="0" y="2"/>
                          <a:pt x="1" y="3"/>
                        </a:cubicBezTo>
                        <a:cubicBezTo>
                          <a:pt x="2" y="4"/>
                          <a:pt x="3" y="5"/>
                          <a:pt x="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" name="Freeform 251"/>
                  <p:cNvSpPr>
                    <a:spLocks noEditPoints="1"/>
                  </p:cNvSpPr>
                  <p:nvPr/>
                </p:nvSpPr>
                <p:spPr bwMode="auto">
                  <a:xfrm>
                    <a:off x="4820" y="3331"/>
                    <a:ext cx="320" cy="306"/>
                  </a:xfrm>
                  <a:custGeom>
                    <a:avLst/>
                    <a:gdLst>
                      <a:gd name="T0" fmla="*/ 121 w 135"/>
                      <a:gd name="T1" fmla="*/ 34 h 129"/>
                      <a:gd name="T2" fmla="*/ 124 w 135"/>
                      <a:gd name="T3" fmla="*/ 25 h 129"/>
                      <a:gd name="T4" fmla="*/ 126 w 135"/>
                      <a:gd name="T5" fmla="*/ 24 h 129"/>
                      <a:gd name="T6" fmla="*/ 126 w 135"/>
                      <a:gd name="T7" fmla="*/ 22 h 129"/>
                      <a:gd name="T8" fmla="*/ 123 w 135"/>
                      <a:gd name="T9" fmla="*/ 21 h 129"/>
                      <a:gd name="T10" fmla="*/ 119 w 135"/>
                      <a:gd name="T11" fmla="*/ 20 h 129"/>
                      <a:gd name="T12" fmla="*/ 89 w 135"/>
                      <a:gd name="T13" fmla="*/ 18 h 129"/>
                      <a:gd name="T14" fmla="*/ 92 w 135"/>
                      <a:gd name="T15" fmla="*/ 6 h 129"/>
                      <a:gd name="T16" fmla="*/ 91 w 135"/>
                      <a:gd name="T17" fmla="*/ 3 h 129"/>
                      <a:gd name="T18" fmla="*/ 74 w 135"/>
                      <a:gd name="T19" fmla="*/ 0 h 129"/>
                      <a:gd name="T20" fmla="*/ 70 w 135"/>
                      <a:gd name="T21" fmla="*/ 2 h 129"/>
                      <a:gd name="T22" fmla="*/ 65 w 135"/>
                      <a:gd name="T23" fmla="*/ 14 h 129"/>
                      <a:gd name="T24" fmla="*/ 43 w 135"/>
                      <a:gd name="T25" fmla="*/ 8 h 129"/>
                      <a:gd name="T26" fmla="*/ 39 w 135"/>
                      <a:gd name="T27" fmla="*/ 8 h 129"/>
                      <a:gd name="T28" fmla="*/ 0 w 135"/>
                      <a:gd name="T29" fmla="*/ 85 h 129"/>
                      <a:gd name="T30" fmla="*/ 2 w 135"/>
                      <a:gd name="T31" fmla="*/ 88 h 129"/>
                      <a:gd name="T32" fmla="*/ 12 w 135"/>
                      <a:gd name="T33" fmla="*/ 101 h 129"/>
                      <a:gd name="T34" fmla="*/ 14 w 135"/>
                      <a:gd name="T35" fmla="*/ 104 h 129"/>
                      <a:gd name="T36" fmla="*/ 33 w 135"/>
                      <a:gd name="T37" fmla="*/ 107 h 129"/>
                      <a:gd name="T38" fmla="*/ 87 w 135"/>
                      <a:gd name="T39" fmla="*/ 127 h 129"/>
                      <a:gd name="T40" fmla="*/ 94 w 135"/>
                      <a:gd name="T41" fmla="*/ 127 h 129"/>
                      <a:gd name="T42" fmla="*/ 134 w 135"/>
                      <a:gd name="T43" fmla="*/ 41 h 129"/>
                      <a:gd name="T44" fmla="*/ 133 w 135"/>
                      <a:gd name="T45" fmla="*/ 37 h 129"/>
                      <a:gd name="T46" fmla="*/ 73 w 135"/>
                      <a:gd name="T47" fmla="*/ 5 h 129"/>
                      <a:gd name="T48" fmla="*/ 73 w 135"/>
                      <a:gd name="T49" fmla="*/ 5 h 129"/>
                      <a:gd name="T50" fmla="*/ 76 w 135"/>
                      <a:gd name="T51" fmla="*/ 5 h 129"/>
                      <a:gd name="T52" fmla="*/ 87 w 135"/>
                      <a:gd name="T53" fmla="*/ 10 h 129"/>
                      <a:gd name="T54" fmla="*/ 83 w 135"/>
                      <a:gd name="T55" fmla="*/ 29 h 129"/>
                      <a:gd name="T56" fmla="*/ 81 w 135"/>
                      <a:gd name="T57" fmla="*/ 32 h 129"/>
                      <a:gd name="T58" fmla="*/ 69 w 135"/>
                      <a:gd name="T59" fmla="*/ 31 h 129"/>
                      <a:gd name="T60" fmla="*/ 71 w 135"/>
                      <a:gd name="T61" fmla="*/ 6 h 129"/>
                      <a:gd name="T62" fmla="*/ 43 w 135"/>
                      <a:gd name="T63" fmla="*/ 12 h 129"/>
                      <a:gd name="T64" fmla="*/ 59 w 135"/>
                      <a:gd name="T65" fmla="*/ 29 h 129"/>
                      <a:gd name="T66" fmla="*/ 68 w 135"/>
                      <a:gd name="T67" fmla="*/ 35 h 129"/>
                      <a:gd name="T68" fmla="*/ 82 w 135"/>
                      <a:gd name="T69" fmla="*/ 36 h 129"/>
                      <a:gd name="T70" fmla="*/ 86 w 135"/>
                      <a:gd name="T71" fmla="*/ 32 h 129"/>
                      <a:gd name="T72" fmla="*/ 119 w 135"/>
                      <a:gd name="T73" fmla="*/ 24 h 129"/>
                      <a:gd name="T74" fmla="*/ 95 w 135"/>
                      <a:gd name="T75" fmla="*/ 110 h 129"/>
                      <a:gd name="T76" fmla="*/ 22 w 135"/>
                      <a:gd name="T77" fmla="*/ 87 h 129"/>
                      <a:gd name="T78" fmla="*/ 5 w 135"/>
                      <a:gd name="T79" fmla="*/ 85 h 129"/>
                      <a:gd name="T80" fmla="*/ 91 w 135"/>
                      <a:gd name="T81" fmla="*/ 124 h 129"/>
                      <a:gd name="T82" fmla="*/ 88 w 135"/>
                      <a:gd name="T83" fmla="*/ 122 h 129"/>
                      <a:gd name="T84" fmla="*/ 87 w 135"/>
                      <a:gd name="T85" fmla="*/ 121 h 129"/>
                      <a:gd name="T86" fmla="*/ 83 w 135"/>
                      <a:gd name="T87" fmla="*/ 121 h 129"/>
                      <a:gd name="T88" fmla="*/ 18 w 135"/>
                      <a:gd name="T89" fmla="*/ 99 h 129"/>
                      <a:gd name="T90" fmla="*/ 22 w 135"/>
                      <a:gd name="T91" fmla="*/ 92 h 129"/>
                      <a:gd name="T92" fmla="*/ 91 w 135"/>
                      <a:gd name="T93" fmla="*/ 124 h 129"/>
                      <a:gd name="T94" fmla="*/ 101 w 135"/>
                      <a:gd name="T95" fmla="*/ 102 h 129"/>
                      <a:gd name="T96" fmla="*/ 129 w 135"/>
                      <a:gd name="T97" fmla="*/ 41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35" h="129">
                        <a:moveTo>
                          <a:pt x="133" y="37"/>
                        </a:moveTo>
                        <a:cubicBezTo>
                          <a:pt x="129" y="37"/>
                          <a:pt x="125" y="36"/>
                          <a:pt x="121" y="34"/>
                        </a:cubicBezTo>
                        <a:cubicBezTo>
                          <a:pt x="122" y="31"/>
                          <a:pt x="123" y="29"/>
                          <a:pt x="124" y="26"/>
                        </a:cubicBezTo>
                        <a:cubicBezTo>
                          <a:pt x="124" y="26"/>
                          <a:pt x="125" y="26"/>
                          <a:pt x="124" y="25"/>
                        </a:cubicBezTo>
                        <a:cubicBezTo>
                          <a:pt x="125" y="25"/>
                          <a:pt x="125" y="25"/>
                          <a:pt x="125" y="25"/>
                        </a:cubicBezTo>
                        <a:cubicBezTo>
                          <a:pt x="125" y="25"/>
                          <a:pt x="126" y="25"/>
                          <a:pt x="126" y="24"/>
                        </a:cubicBezTo>
                        <a:cubicBezTo>
                          <a:pt x="126" y="24"/>
                          <a:pt x="126" y="23"/>
                          <a:pt x="126" y="23"/>
                        </a:cubicBezTo>
                        <a:cubicBezTo>
                          <a:pt x="126" y="22"/>
                          <a:pt x="126" y="22"/>
                          <a:pt x="126" y="22"/>
                        </a:cubicBezTo>
                        <a:cubicBezTo>
                          <a:pt x="125" y="21"/>
                          <a:pt x="124" y="20"/>
                          <a:pt x="123" y="21"/>
                        </a:cubicBezTo>
                        <a:cubicBezTo>
                          <a:pt x="123" y="21"/>
                          <a:pt x="123" y="21"/>
                          <a:pt x="123" y="21"/>
                        </a:cubicBezTo>
                        <a:cubicBezTo>
                          <a:pt x="122" y="21"/>
                          <a:pt x="122" y="21"/>
                          <a:pt x="122" y="21"/>
                        </a:cubicBezTo>
                        <a:cubicBezTo>
                          <a:pt x="121" y="21"/>
                          <a:pt x="120" y="20"/>
                          <a:pt x="119" y="20"/>
                        </a:cubicBezTo>
                        <a:cubicBezTo>
                          <a:pt x="109" y="20"/>
                          <a:pt x="99" y="19"/>
                          <a:pt x="89" y="18"/>
                        </a:cubicBezTo>
                        <a:cubicBezTo>
                          <a:pt x="89" y="18"/>
                          <a:pt x="89" y="18"/>
                          <a:pt x="89" y="18"/>
                        </a:cubicBezTo>
                        <a:cubicBezTo>
                          <a:pt x="90" y="15"/>
                          <a:pt x="90" y="12"/>
                          <a:pt x="91" y="10"/>
                        </a:cubicBezTo>
                        <a:cubicBezTo>
                          <a:pt x="91" y="8"/>
                          <a:pt x="92" y="6"/>
                          <a:pt x="92" y="6"/>
                        </a:cubicBezTo>
                        <a:cubicBezTo>
                          <a:pt x="93" y="5"/>
                          <a:pt x="93" y="4"/>
                          <a:pt x="92" y="4"/>
                        </a:cubicBezTo>
                        <a:cubicBezTo>
                          <a:pt x="92" y="3"/>
                          <a:pt x="91" y="3"/>
                          <a:pt x="91" y="3"/>
                        </a:cubicBezTo>
                        <a:cubicBezTo>
                          <a:pt x="86" y="2"/>
                          <a:pt x="81" y="1"/>
                          <a:pt x="77" y="1"/>
                        </a:cubicBezTo>
                        <a:cubicBezTo>
                          <a:pt x="76" y="1"/>
                          <a:pt x="75" y="0"/>
                          <a:pt x="74" y="0"/>
                        </a:cubicBezTo>
                        <a:cubicBezTo>
                          <a:pt x="73" y="0"/>
                          <a:pt x="71" y="1"/>
                          <a:pt x="70" y="2"/>
                        </a:cubicBezTo>
                        <a:cubicBezTo>
                          <a:pt x="70" y="2"/>
                          <a:pt x="70" y="2"/>
                          <a:pt x="70" y="2"/>
                        </a:cubicBezTo>
                        <a:cubicBezTo>
                          <a:pt x="69" y="2"/>
                          <a:pt x="68" y="4"/>
                          <a:pt x="67" y="5"/>
                        </a:cubicBezTo>
                        <a:cubicBezTo>
                          <a:pt x="67" y="8"/>
                          <a:pt x="66" y="10"/>
                          <a:pt x="65" y="14"/>
                        </a:cubicBezTo>
                        <a:cubicBezTo>
                          <a:pt x="58" y="12"/>
                          <a:pt x="51" y="10"/>
                          <a:pt x="44" y="8"/>
                        </a:cubicBezTo>
                        <a:cubicBezTo>
                          <a:pt x="44" y="8"/>
                          <a:pt x="43" y="8"/>
                          <a:pt x="43" y="8"/>
                        </a:cubicBezTo>
                        <a:cubicBezTo>
                          <a:pt x="43" y="7"/>
                          <a:pt x="43" y="7"/>
                          <a:pt x="42" y="7"/>
                        </a:cubicBezTo>
                        <a:cubicBezTo>
                          <a:pt x="41" y="6"/>
                          <a:pt x="40" y="7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0" y="35"/>
                          <a:pt x="16" y="61"/>
                          <a:pt x="0" y="85"/>
                        </a:cubicBezTo>
                        <a:cubicBezTo>
                          <a:pt x="0" y="86"/>
                          <a:pt x="0" y="86"/>
                          <a:pt x="0" y="87"/>
                        </a:cubicBezTo>
                        <a:cubicBezTo>
                          <a:pt x="0" y="88"/>
                          <a:pt x="1" y="88"/>
                          <a:pt x="2" y="88"/>
                        </a:cubicBezTo>
                        <a:cubicBezTo>
                          <a:pt x="7" y="89"/>
                          <a:pt x="12" y="90"/>
                          <a:pt x="18" y="91"/>
                        </a:cubicBezTo>
                        <a:cubicBezTo>
                          <a:pt x="16" y="94"/>
                          <a:pt x="14" y="98"/>
                          <a:pt x="12" y="101"/>
                        </a:cubicBezTo>
                        <a:cubicBezTo>
                          <a:pt x="12" y="101"/>
                          <a:pt x="12" y="102"/>
                          <a:pt x="12" y="103"/>
                        </a:cubicBezTo>
                        <a:cubicBezTo>
                          <a:pt x="13" y="104"/>
                          <a:pt x="13" y="104"/>
                          <a:pt x="14" y="104"/>
                        </a:cubicBezTo>
                        <a:cubicBezTo>
                          <a:pt x="15" y="104"/>
                          <a:pt x="16" y="103"/>
                          <a:pt x="18" y="103"/>
                        </a:cubicBezTo>
                        <a:cubicBezTo>
                          <a:pt x="22" y="103"/>
                          <a:pt x="28" y="105"/>
                          <a:pt x="33" y="107"/>
                        </a:cubicBezTo>
                        <a:cubicBezTo>
                          <a:pt x="50" y="113"/>
                          <a:pt x="67" y="119"/>
                          <a:pt x="84" y="125"/>
                        </a:cubicBezTo>
                        <a:cubicBezTo>
                          <a:pt x="85" y="126"/>
                          <a:pt x="86" y="127"/>
                          <a:pt x="87" y="127"/>
                        </a:cubicBezTo>
                        <a:cubicBezTo>
                          <a:pt x="88" y="128"/>
                          <a:pt x="90" y="128"/>
                          <a:pt x="92" y="129"/>
                        </a:cubicBezTo>
                        <a:cubicBezTo>
                          <a:pt x="93" y="129"/>
                          <a:pt x="93" y="128"/>
                          <a:pt x="94" y="127"/>
                        </a:cubicBezTo>
                        <a:cubicBezTo>
                          <a:pt x="103" y="107"/>
                          <a:pt x="112" y="86"/>
                          <a:pt x="120" y="66"/>
                        </a:cubicBezTo>
                        <a:cubicBezTo>
                          <a:pt x="124" y="57"/>
                          <a:pt x="128" y="48"/>
                          <a:pt x="134" y="41"/>
                        </a:cubicBezTo>
                        <a:cubicBezTo>
                          <a:pt x="135" y="40"/>
                          <a:pt x="135" y="40"/>
                          <a:pt x="135" y="39"/>
                        </a:cubicBezTo>
                        <a:cubicBezTo>
                          <a:pt x="134" y="38"/>
                          <a:pt x="134" y="38"/>
                          <a:pt x="133" y="37"/>
                        </a:cubicBezTo>
                        <a:close/>
                        <a:moveTo>
                          <a:pt x="71" y="6"/>
                        </a:moveTo>
                        <a:cubicBezTo>
                          <a:pt x="72" y="6"/>
                          <a:pt x="72" y="5"/>
                          <a:pt x="73" y="5"/>
                        </a:cubicBezTo>
                        <a:cubicBezTo>
                          <a:pt x="71" y="3"/>
                          <a:pt x="71" y="3"/>
                          <a:pt x="71" y="3"/>
                        </a:cubicBezTo>
                        <a:cubicBezTo>
                          <a:pt x="73" y="5"/>
                          <a:pt x="73" y="5"/>
                          <a:pt x="73" y="5"/>
                        </a:cubicBezTo>
                        <a:cubicBezTo>
                          <a:pt x="73" y="5"/>
                          <a:pt x="73" y="5"/>
                          <a:pt x="74" y="5"/>
                        </a:cubicBezTo>
                        <a:cubicBezTo>
                          <a:pt x="75" y="5"/>
                          <a:pt x="75" y="5"/>
                          <a:pt x="76" y="5"/>
                        </a:cubicBezTo>
                        <a:cubicBezTo>
                          <a:pt x="80" y="5"/>
                          <a:pt x="84" y="6"/>
                          <a:pt x="88" y="6"/>
                        </a:cubicBezTo>
                        <a:cubicBezTo>
                          <a:pt x="87" y="8"/>
                          <a:pt x="87" y="9"/>
                          <a:pt x="87" y="10"/>
                        </a:cubicBezTo>
                        <a:cubicBezTo>
                          <a:pt x="86" y="14"/>
                          <a:pt x="85" y="19"/>
                          <a:pt x="84" y="23"/>
                        </a:cubicBezTo>
                        <a:cubicBezTo>
                          <a:pt x="84" y="25"/>
                          <a:pt x="83" y="27"/>
                          <a:pt x="83" y="29"/>
                        </a:cubicBezTo>
                        <a:cubicBezTo>
                          <a:pt x="82" y="30"/>
                          <a:pt x="82" y="32"/>
                          <a:pt x="82" y="32"/>
                        </a:cubicBezTo>
                        <a:cubicBezTo>
                          <a:pt x="82" y="32"/>
                          <a:pt x="81" y="32"/>
                          <a:pt x="81" y="32"/>
                        </a:cubicBezTo>
                        <a:cubicBezTo>
                          <a:pt x="80" y="32"/>
                          <a:pt x="79" y="33"/>
                          <a:pt x="78" y="33"/>
                        </a:cubicBezTo>
                        <a:cubicBezTo>
                          <a:pt x="75" y="33"/>
                          <a:pt x="72" y="32"/>
                          <a:pt x="69" y="31"/>
                        </a:cubicBezTo>
                        <a:cubicBezTo>
                          <a:pt x="67" y="31"/>
                          <a:pt x="65" y="30"/>
                          <a:pt x="64" y="29"/>
                        </a:cubicBezTo>
                        <a:cubicBezTo>
                          <a:pt x="68" y="21"/>
                          <a:pt x="70" y="12"/>
                          <a:pt x="71" y="6"/>
                        </a:cubicBezTo>
                        <a:close/>
                        <a:moveTo>
                          <a:pt x="42" y="12"/>
                        </a:moveTo>
                        <a:cubicBezTo>
                          <a:pt x="42" y="12"/>
                          <a:pt x="43" y="12"/>
                          <a:pt x="43" y="12"/>
                        </a:cubicBezTo>
                        <a:cubicBezTo>
                          <a:pt x="50" y="14"/>
                          <a:pt x="57" y="16"/>
                          <a:pt x="64" y="18"/>
                        </a:cubicBezTo>
                        <a:cubicBezTo>
                          <a:pt x="63" y="22"/>
                          <a:pt x="61" y="26"/>
                          <a:pt x="59" y="29"/>
                        </a:cubicBezTo>
                        <a:cubicBezTo>
                          <a:pt x="59" y="30"/>
                          <a:pt x="59" y="31"/>
                          <a:pt x="60" y="32"/>
                        </a:cubicBezTo>
                        <a:cubicBezTo>
                          <a:pt x="62" y="33"/>
                          <a:pt x="65" y="34"/>
                          <a:pt x="68" y="35"/>
                        </a:cubicBezTo>
                        <a:cubicBezTo>
                          <a:pt x="71" y="36"/>
                          <a:pt x="75" y="37"/>
                          <a:pt x="78" y="37"/>
                        </a:cubicBezTo>
                        <a:cubicBezTo>
                          <a:pt x="79" y="37"/>
                          <a:pt x="80" y="37"/>
                          <a:pt x="82" y="36"/>
                        </a:cubicBezTo>
                        <a:cubicBezTo>
                          <a:pt x="83" y="36"/>
                          <a:pt x="84" y="35"/>
                          <a:pt x="85" y="34"/>
                        </a:cubicBezTo>
                        <a:cubicBezTo>
                          <a:pt x="86" y="33"/>
                          <a:pt x="86" y="33"/>
                          <a:pt x="86" y="32"/>
                        </a:cubicBezTo>
                        <a:cubicBezTo>
                          <a:pt x="87" y="29"/>
                          <a:pt x="88" y="26"/>
                          <a:pt x="89" y="22"/>
                        </a:cubicBezTo>
                        <a:cubicBezTo>
                          <a:pt x="98" y="23"/>
                          <a:pt x="108" y="24"/>
                          <a:pt x="119" y="24"/>
                        </a:cubicBezTo>
                        <a:cubicBezTo>
                          <a:pt x="119" y="24"/>
                          <a:pt x="120" y="24"/>
                          <a:pt x="121" y="25"/>
                        </a:cubicBezTo>
                        <a:cubicBezTo>
                          <a:pt x="108" y="52"/>
                          <a:pt x="100" y="81"/>
                          <a:pt x="95" y="110"/>
                        </a:cubicBezTo>
                        <a:cubicBezTo>
                          <a:pt x="72" y="101"/>
                          <a:pt x="48" y="93"/>
                          <a:pt x="23" y="88"/>
                        </a:cubicBezTo>
                        <a:cubicBezTo>
                          <a:pt x="23" y="88"/>
                          <a:pt x="23" y="87"/>
                          <a:pt x="22" y="87"/>
                        </a:cubicBezTo>
                        <a:cubicBezTo>
                          <a:pt x="22" y="87"/>
                          <a:pt x="21" y="87"/>
                          <a:pt x="20" y="87"/>
                        </a:cubicBezTo>
                        <a:cubicBezTo>
                          <a:pt x="15" y="86"/>
                          <a:pt x="10" y="86"/>
                          <a:pt x="5" y="85"/>
                        </a:cubicBezTo>
                        <a:cubicBezTo>
                          <a:pt x="20" y="62"/>
                          <a:pt x="33" y="37"/>
                          <a:pt x="42" y="12"/>
                        </a:cubicBezTo>
                        <a:close/>
                        <a:moveTo>
                          <a:pt x="91" y="124"/>
                        </a:moveTo>
                        <a:cubicBezTo>
                          <a:pt x="90" y="124"/>
                          <a:pt x="90" y="124"/>
                          <a:pt x="90" y="124"/>
                        </a:cubicBezTo>
                        <a:cubicBezTo>
                          <a:pt x="90" y="123"/>
                          <a:pt x="89" y="123"/>
                          <a:pt x="88" y="122"/>
                        </a:cubicBezTo>
                        <a:cubicBezTo>
                          <a:pt x="88" y="122"/>
                          <a:pt x="87" y="122"/>
                          <a:pt x="87" y="122"/>
                        </a:cubicBezTo>
                        <a:cubicBezTo>
                          <a:pt x="87" y="122"/>
                          <a:pt x="87" y="122"/>
                          <a:pt x="87" y="121"/>
                        </a:cubicBezTo>
                        <a:cubicBezTo>
                          <a:pt x="86" y="120"/>
                          <a:pt x="85" y="120"/>
                          <a:pt x="84" y="120"/>
                        </a:cubicBezTo>
                        <a:cubicBezTo>
                          <a:pt x="84" y="120"/>
                          <a:pt x="83" y="120"/>
                          <a:pt x="83" y="121"/>
                        </a:cubicBezTo>
                        <a:cubicBezTo>
                          <a:pt x="67" y="115"/>
                          <a:pt x="50" y="109"/>
                          <a:pt x="34" y="103"/>
                        </a:cubicBezTo>
                        <a:cubicBezTo>
                          <a:pt x="29" y="101"/>
                          <a:pt x="23" y="99"/>
                          <a:pt x="18" y="99"/>
                        </a:cubicBezTo>
                        <a:cubicBezTo>
                          <a:pt x="18" y="99"/>
                          <a:pt x="18" y="99"/>
                          <a:pt x="18" y="99"/>
                        </a:cubicBezTo>
                        <a:cubicBezTo>
                          <a:pt x="19" y="97"/>
                          <a:pt x="20" y="94"/>
                          <a:pt x="22" y="92"/>
                        </a:cubicBezTo>
                        <a:cubicBezTo>
                          <a:pt x="47" y="97"/>
                          <a:pt x="71" y="105"/>
                          <a:pt x="95" y="115"/>
                        </a:cubicBezTo>
                        <a:cubicBezTo>
                          <a:pt x="93" y="118"/>
                          <a:pt x="92" y="121"/>
                          <a:pt x="91" y="124"/>
                        </a:cubicBezTo>
                        <a:close/>
                        <a:moveTo>
                          <a:pt x="117" y="64"/>
                        </a:moveTo>
                        <a:cubicBezTo>
                          <a:pt x="111" y="77"/>
                          <a:pt x="106" y="89"/>
                          <a:pt x="101" y="102"/>
                        </a:cubicBezTo>
                        <a:cubicBezTo>
                          <a:pt x="105" y="80"/>
                          <a:pt x="111" y="58"/>
                          <a:pt x="120" y="37"/>
                        </a:cubicBezTo>
                        <a:cubicBezTo>
                          <a:pt x="122" y="39"/>
                          <a:pt x="126" y="40"/>
                          <a:pt x="129" y="41"/>
                        </a:cubicBezTo>
                        <a:cubicBezTo>
                          <a:pt x="123" y="48"/>
                          <a:pt x="120" y="56"/>
                          <a:pt x="117" y="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6" name="Freeform 252"/>
                  <p:cNvSpPr>
                    <a:spLocks noEditPoints="1"/>
                  </p:cNvSpPr>
                  <p:nvPr/>
                </p:nvSpPr>
                <p:spPr bwMode="auto">
                  <a:xfrm>
                    <a:off x="3269" y="2685"/>
                    <a:ext cx="410" cy="377"/>
                  </a:xfrm>
                  <a:custGeom>
                    <a:avLst/>
                    <a:gdLst>
                      <a:gd name="T0" fmla="*/ 142 w 173"/>
                      <a:gd name="T1" fmla="*/ 72 h 159"/>
                      <a:gd name="T2" fmla="*/ 114 w 173"/>
                      <a:gd name="T3" fmla="*/ 73 h 159"/>
                      <a:gd name="T4" fmla="*/ 114 w 173"/>
                      <a:gd name="T5" fmla="*/ 47 h 159"/>
                      <a:gd name="T6" fmla="*/ 113 w 173"/>
                      <a:gd name="T7" fmla="*/ 46 h 159"/>
                      <a:gd name="T8" fmla="*/ 87 w 173"/>
                      <a:gd name="T9" fmla="*/ 48 h 159"/>
                      <a:gd name="T10" fmla="*/ 87 w 173"/>
                      <a:gd name="T11" fmla="*/ 25 h 159"/>
                      <a:gd name="T12" fmla="*/ 86 w 173"/>
                      <a:gd name="T13" fmla="*/ 24 h 159"/>
                      <a:gd name="T14" fmla="*/ 61 w 173"/>
                      <a:gd name="T15" fmla="*/ 25 h 159"/>
                      <a:gd name="T16" fmla="*/ 60 w 173"/>
                      <a:gd name="T17" fmla="*/ 2 h 159"/>
                      <a:gd name="T18" fmla="*/ 59 w 173"/>
                      <a:gd name="T19" fmla="*/ 0 h 159"/>
                      <a:gd name="T20" fmla="*/ 58 w 173"/>
                      <a:gd name="T21" fmla="*/ 0 h 159"/>
                      <a:gd name="T22" fmla="*/ 22 w 173"/>
                      <a:gd name="T23" fmla="*/ 6 h 159"/>
                      <a:gd name="T24" fmla="*/ 2 w 173"/>
                      <a:gd name="T25" fmla="*/ 20 h 159"/>
                      <a:gd name="T26" fmla="*/ 2 w 173"/>
                      <a:gd name="T27" fmla="*/ 124 h 159"/>
                      <a:gd name="T28" fmla="*/ 84 w 173"/>
                      <a:gd name="T29" fmla="*/ 156 h 159"/>
                      <a:gd name="T30" fmla="*/ 152 w 173"/>
                      <a:gd name="T31" fmla="*/ 157 h 159"/>
                      <a:gd name="T32" fmla="*/ 172 w 173"/>
                      <a:gd name="T33" fmla="*/ 133 h 159"/>
                      <a:gd name="T34" fmla="*/ 171 w 173"/>
                      <a:gd name="T35" fmla="*/ 120 h 159"/>
                      <a:gd name="T36" fmla="*/ 172 w 173"/>
                      <a:gd name="T37" fmla="*/ 99 h 159"/>
                      <a:gd name="T38" fmla="*/ 170 w 173"/>
                      <a:gd name="T39" fmla="*/ 97 h 159"/>
                      <a:gd name="T40" fmla="*/ 146 w 173"/>
                      <a:gd name="T41" fmla="*/ 98 h 159"/>
                      <a:gd name="T42" fmla="*/ 144 w 173"/>
                      <a:gd name="T43" fmla="*/ 90 h 159"/>
                      <a:gd name="T44" fmla="*/ 144 w 173"/>
                      <a:gd name="T45" fmla="*/ 74 h 159"/>
                      <a:gd name="T46" fmla="*/ 140 w 173"/>
                      <a:gd name="T47" fmla="*/ 99 h 159"/>
                      <a:gd name="T48" fmla="*/ 122 w 173"/>
                      <a:gd name="T49" fmla="*/ 94 h 159"/>
                      <a:gd name="T50" fmla="*/ 127 w 173"/>
                      <a:gd name="T51" fmla="*/ 76 h 159"/>
                      <a:gd name="T52" fmla="*/ 98 w 173"/>
                      <a:gd name="T53" fmla="*/ 91 h 159"/>
                      <a:gd name="T54" fmla="*/ 114 w 173"/>
                      <a:gd name="T55" fmla="*/ 77 h 159"/>
                      <a:gd name="T56" fmla="*/ 64 w 173"/>
                      <a:gd name="T57" fmla="*/ 46 h 159"/>
                      <a:gd name="T58" fmla="*/ 83 w 173"/>
                      <a:gd name="T59" fmla="*/ 42 h 159"/>
                      <a:gd name="T60" fmla="*/ 64 w 173"/>
                      <a:gd name="T61" fmla="*/ 52 h 159"/>
                      <a:gd name="T62" fmla="*/ 89 w 173"/>
                      <a:gd name="T63" fmla="*/ 65 h 159"/>
                      <a:gd name="T64" fmla="*/ 111 w 173"/>
                      <a:gd name="T65" fmla="*/ 72 h 159"/>
                      <a:gd name="T66" fmla="*/ 92 w 173"/>
                      <a:gd name="T67" fmla="*/ 68 h 159"/>
                      <a:gd name="T68" fmla="*/ 79 w 173"/>
                      <a:gd name="T69" fmla="*/ 28 h 159"/>
                      <a:gd name="T70" fmla="*/ 41 w 173"/>
                      <a:gd name="T71" fmla="*/ 41 h 159"/>
                      <a:gd name="T72" fmla="*/ 56 w 173"/>
                      <a:gd name="T73" fmla="*/ 18 h 159"/>
                      <a:gd name="T74" fmla="*/ 35 w 173"/>
                      <a:gd name="T75" fmla="*/ 21 h 159"/>
                      <a:gd name="T76" fmla="*/ 24 w 173"/>
                      <a:gd name="T77" fmla="*/ 9 h 159"/>
                      <a:gd name="T78" fmla="*/ 32 w 173"/>
                      <a:gd name="T79" fmla="*/ 19 h 159"/>
                      <a:gd name="T80" fmla="*/ 5 w 173"/>
                      <a:gd name="T81" fmla="*/ 154 h 159"/>
                      <a:gd name="T82" fmla="*/ 24 w 173"/>
                      <a:gd name="T83" fmla="*/ 22 h 159"/>
                      <a:gd name="T84" fmla="*/ 36 w 173"/>
                      <a:gd name="T85" fmla="*/ 45 h 159"/>
                      <a:gd name="T86" fmla="*/ 60 w 173"/>
                      <a:gd name="T87" fmla="*/ 52 h 159"/>
                      <a:gd name="T88" fmla="*/ 62 w 173"/>
                      <a:gd name="T89" fmla="*/ 69 h 159"/>
                      <a:gd name="T90" fmla="*/ 62 w 173"/>
                      <a:gd name="T91" fmla="*/ 69 h 159"/>
                      <a:gd name="T92" fmla="*/ 64 w 173"/>
                      <a:gd name="T93" fmla="*/ 70 h 159"/>
                      <a:gd name="T94" fmla="*/ 88 w 173"/>
                      <a:gd name="T95" fmla="*/ 69 h 159"/>
                      <a:gd name="T96" fmla="*/ 106 w 173"/>
                      <a:gd name="T97" fmla="*/ 94 h 159"/>
                      <a:gd name="T98" fmla="*/ 120 w 173"/>
                      <a:gd name="T99" fmla="*/ 119 h 159"/>
                      <a:gd name="T100" fmla="*/ 149 w 173"/>
                      <a:gd name="T101" fmla="*/ 154 h 159"/>
                      <a:gd name="T102" fmla="*/ 168 w 173"/>
                      <a:gd name="T103" fmla="*/ 130 h 159"/>
                      <a:gd name="T104" fmla="*/ 168 w 173"/>
                      <a:gd name="T105" fmla="*/ 103 h 159"/>
                      <a:gd name="T106" fmla="*/ 152 w 173"/>
                      <a:gd name="T107" fmla="*/ 102 h 159"/>
                      <a:gd name="T108" fmla="*/ 126 w 173"/>
                      <a:gd name="T109" fmla="*/ 117 h 159"/>
                      <a:gd name="T110" fmla="*/ 143 w 173"/>
                      <a:gd name="T111" fmla="*/ 102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73" h="159">
                        <a:moveTo>
                          <a:pt x="144" y="74"/>
                        </a:moveTo>
                        <a:cubicBezTo>
                          <a:pt x="144" y="73"/>
                          <a:pt x="143" y="73"/>
                          <a:pt x="143" y="73"/>
                        </a:cubicBezTo>
                        <a:cubicBezTo>
                          <a:pt x="143" y="73"/>
                          <a:pt x="143" y="73"/>
                          <a:pt x="143" y="73"/>
                        </a:cubicBezTo>
                        <a:cubicBezTo>
                          <a:pt x="143" y="73"/>
                          <a:pt x="143" y="72"/>
                          <a:pt x="142" y="72"/>
                        </a:cubicBezTo>
                        <a:cubicBezTo>
                          <a:pt x="142" y="72"/>
                          <a:pt x="142" y="72"/>
                          <a:pt x="142" y="72"/>
                        </a:cubicBezTo>
                        <a:cubicBezTo>
                          <a:pt x="142" y="72"/>
                          <a:pt x="142" y="72"/>
                          <a:pt x="142" y="72"/>
                        </a:cubicBezTo>
                        <a:cubicBezTo>
                          <a:pt x="137" y="73"/>
                          <a:pt x="132" y="73"/>
                          <a:pt x="127" y="73"/>
                        </a:cubicBezTo>
                        <a:cubicBezTo>
                          <a:pt x="122" y="73"/>
                          <a:pt x="117" y="73"/>
                          <a:pt x="114" y="73"/>
                        </a:cubicBezTo>
                        <a:cubicBezTo>
                          <a:pt x="114" y="73"/>
                          <a:pt x="114" y="72"/>
                          <a:pt x="114" y="72"/>
                        </a:cubicBezTo>
                        <a:cubicBezTo>
                          <a:pt x="114" y="65"/>
                          <a:pt x="114" y="59"/>
                          <a:pt x="114" y="54"/>
                        </a:cubicBezTo>
                        <a:cubicBezTo>
                          <a:pt x="114" y="52"/>
                          <a:pt x="114" y="50"/>
                          <a:pt x="114" y="48"/>
                        </a:cubicBezTo>
                        <a:cubicBezTo>
                          <a:pt x="114" y="48"/>
                          <a:pt x="114" y="48"/>
                          <a:pt x="114" y="47"/>
                        </a:cubicBezTo>
                        <a:cubicBezTo>
                          <a:pt x="114" y="47"/>
                          <a:pt x="114" y="47"/>
                          <a:pt x="114" y="47"/>
                        </a:cubicBezTo>
                        <a:cubicBezTo>
                          <a:pt x="114" y="47"/>
                          <a:pt x="114" y="47"/>
                          <a:pt x="114" y="47"/>
                        </a:cubicBezTo>
                        <a:cubicBezTo>
                          <a:pt x="114" y="47"/>
                          <a:pt x="114" y="47"/>
                          <a:pt x="113" y="47"/>
                        </a:cubicBezTo>
                        <a:cubicBezTo>
                          <a:pt x="113" y="47"/>
                          <a:pt x="113" y="46"/>
                          <a:pt x="113" y="46"/>
                        </a:cubicBezTo>
                        <a:cubicBezTo>
                          <a:pt x="113" y="46"/>
                          <a:pt x="113" y="46"/>
                          <a:pt x="112" y="46"/>
                        </a:cubicBezTo>
                        <a:cubicBezTo>
                          <a:pt x="112" y="46"/>
                          <a:pt x="112" y="46"/>
                          <a:pt x="112" y="46"/>
                        </a:cubicBezTo>
                        <a:cubicBezTo>
                          <a:pt x="112" y="46"/>
                          <a:pt x="112" y="46"/>
                          <a:pt x="112" y="46"/>
                        </a:cubicBezTo>
                        <a:cubicBezTo>
                          <a:pt x="103" y="47"/>
                          <a:pt x="93" y="47"/>
                          <a:pt x="87" y="48"/>
                        </a:cubicBezTo>
                        <a:cubicBezTo>
                          <a:pt x="87" y="46"/>
                          <a:pt x="87" y="44"/>
                          <a:pt x="87" y="42"/>
                        </a:cubicBezTo>
                        <a:cubicBezTo>
                          <a:pt x="87" y="40"/>
                          <a:pt x="87" y="38"/>
                          <a:pt x="87" y="37"/>
                        </a:cubicBezTo>
                        <a:cubicBezTo>
                          <a:pt x="87" y="33"/>
                          <a:pt x="87" y="29"/>
                          <a:pt x="87" y="26"/>
                        </a:cubicBezTo>
                        <a:cubicBezTo>
                          <a:pt x="87" y="26"/>
                          <a:pt x="87" y="25"/>
                          <a:pt x="87" y="25"/>
                        </a:cubicBezTo>
                        <a:cubicBezTo>
                          <a:pt x="87" y="25"/>
                          <a:pt x="87" y="25"/>
                          <a:pt x="87" y="25"/>
                        </a:cubicBezTo>
                        <a:cubicBezTo>
                          <a:pt x="87" y="25"/>
                          <a:pt x="87" y="25"/>
                          <a:pt x="87" y="25"/>
                        </a:cubicBezTo>
                        <a:cubicBezTo>
                          <a:pt x="87" y="25"/>
                          <a:pt x="87" y="24"/>
                          <a:pt x="86" y="24"/>
                        </a:cubicBezTo>
                        <a:cubicBezTo>
                          <a:pt x="86" y="24"/>
                          <a:pt x="86" y="24"/>
                          <a:pt x="86" y="24"/>
                        </a:cubicBezTo>
                        <a:cubicBezTo>
                          <a:pt x="86" y="24"/>
                          <a:pt x="86" y="24"/>
                          <a:pt x="85" y="24"/>
                        </a:cubicBezTo>
                        <a:cubicBezTo>
                          <a:pt x="85" y="24"/>
                          <a:pt x="85" y="24"/>
                          <a:pt x="85" y="24"/>
                        </a:cubicBezTo>
                        <a:cubicBezTo>
                          <a:pt x="85" y="24"/>
                          <a:pt x="85" y="24"/>
                          <a:pt x="85" y="24"/>
                        </a:cubicBezTo>
                        <a:cubicBezTo>
                          <a:pt x="77" y="24"/>
                          <a:pt x="67" y="25"/>
                          <a:pt x="61" y="25"/>
                        </a:cubicBezTo>
                        <a:cubicBezTo>
                          <a:pt x="60" y="25"/>
                          <a:pt x="60" y="25"/>
                          <a:pt x="59" y="25"/>
                        </a:cubicBezTo>
                        <a:cubicBezTo>
                          <a:pt x="59" y="23"/>
                          <a:pt x="59" y="20"/>
                          <a:pt x="59" y="18"/>
                        </a:cubicBezTo>
                        <a:cubicBezTo>
                          <a:pt x="59" y="16"/>
                          <a:pt x="59" y="14"/>
                          <a:pt x="59" y="13"/>
                        </a:cubicBezTo>
                        <a:cubicBezTo>
                          <a:pt x="59" y="9"/>
                          <a:pt x="59" y="5"/>
                          <a:pt x="60" y="2"/>
                        </a:cubicBezTo>
                        <a:cubicBezTo>
                          <a:pt x="60" y="2"/>
                          <a:pt x="60" y="1"/>
                          <a:pt x="60" y="1"/>
                        </a:cubicBezTo>
                        <a:cubicBezTo>
                          <a:pt x="60" y="1"/>
                          <a:pt x="60" y="1"/>
                          <a:pt x="60" y="1"/>
                        </a:cubicBezTo>
                        <a:cubicBezTo>
                          <a:pt x="60" y="1"/>
                          <a:pt x="60" y="1"/>
                          <a:pt x="60" y="1"/>
                        </a:cubicBezTo>
                        <a:cubicBezTo>
                          <a:pt x="60" y="1"/>
                          <a:pt x="59" y="1"/>
                          <a:pt x="59" y="0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59" y="0"/>
                          <a:pt x="58" y="0"/>
                          <a:pt x="58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53" y="0"/>
                          <a:pt x="48" y="1"/>
                          <a:pt x="42" y="1"/>
                        </a:cubicBezTo>
                        <a:cubicBezTo>
                          <a:pt x="37" y="1"/>
                          <a:pt x="32" y="1"/>
                          <a:pt x="29" y="2"/>
                        </a:cubicBezTo>
                        <a:cubicBezTo>
                          <a:pt x="29" y="2"/>
                          <a:pt x="29" y="2"/>
                          <a:pt x="29" y="2"/>
                        </a:cubicBezTo>
                        <a:cubicBezTo>
                          <a:pt x="26" y="3"/>
                          <a:pt x="24" y="4"/>
                          <a:pt x="22" y="6"/>
                        </a:cubicBezTo>
                        <a:cubicBezTo>
                          <a:pt x="16" y="10"/>
                          <a:pt x="9" y="14"/>
                          <a:pt x="3" y="18"/>
                        </a:cubicBezTo>
                        <a:cubicBezTo>
                          <a:pt x="2" y="18"/>
                          <a:pt x="2" y="19"/>
                          <a:pt x="2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1" y="32"/>
                          <a:pt x="1" y="42"/>
                          <a:pt x="1" y="52"/>
                        </a:cubicBezTo>
                        <a:cubicBezTo>
                          <a:pt x="1" y="78"/>
                          <a:pt x="2" y="98"/>
                          <a:pt x="2" y="124"/>
                        </a:cubicBezTo>
                        <a:cubicBezTo>
                          <a:pt x="2" y="133"/>
                          <a:pt x="2" y="143"/>
                          <a:pt x="2" y="154"/>
                        </a:cubicBezTo>
                        <a:cubicBezTo>
                          <a:pt x="1" y="155"/>
                          <a:pt x="0" y="155"/>
                          <a:pt x="0" y="156"/>
                        </a:cubicBezTo>
                        <a:cubicBezTo>
                          <a:pt x="0" y="157"/>
                          <a:pt x="1" y="158"/>
                          <a:pt x="2" y="158"/>
                        </a:cubicBezTo>
                        <a:cubicBezTo>
                          <a:pt x="33" y="156"/>
                          <a:pt x="58" y="156"/>
                          <a:pt x="84" y="156"/>
                        </a:cubicBezTo>
                        <a:cubicBezTo>
                          <a:pt x="104" y="156"/>
                          <a:pt x="125" y="156"/>
                          <a:pt x="149" y="157"/>
                        </a:cubicBezTo>
                        <a:cubicBezTo>
                          <a:pt x="149" y="158"/>
                          <a:pt x="150" y="159"/>
                          <a:pt x="151" y="159"/>
                        </a:cubicBezTo>
                        <a:cubicBezTo>
                          <a:pt x="151" y="158"/>
                          <a:pt x="152" y="158"/>
                          <a:pt x="152" y="158"/>
                        </a:cubicBezTo>
                        <a:cubicBezTo>
                          <a:pt x="152" y="158"/>
                          <a:pt x="152" y="157"/>
                          <a:pt x="152" y="157"/>
                        </a:cubicBezTo>
                        <a:cubicBezTo>
                          <a:pt x="153" y="157"/>
                          <a:pt x="154" y="157"/>
                          <a:pt x="154" y="157"/>
                        </a:cubicBezTo>
                        <a:cubicBezTo>
                          <a:pt x="155" y="157"/>
                          <a:pt x="156" y="157"/>
                          <a:pt x="156" y="156"/>
                        </a:cubicBezTo>
                        <a:cubicBezTo>
                          <a:pt x="156" y="155"/>
                          <a:pt x="156" y="154"/>
                          <a:pt x="155" y="154"/>
                        </a:cubicBezTo>
                        <a:cubicBezTo>
                          <a:pt x="161" y="148"/>
                          <a:pt x="167" y="140"/>
                          <a:pt x="172" y="133"/>
                        </a:cubicBezTo>
                        <a:cubicBezTo>
                          <a:pt x="173" y="132"/>
                          <a:pt x="172" y="131"/>
                          <a:pt x="172" y="131"/>
                        </a:cubicBezTo>
                        <a:cubicBezTo>
                          <a:pt x="171" y="131"/>
                          <a:pt x="171" y="131"/>
                          <a:pt x="171" y="131"/>
                        </a:cubicBezTo>
                        <a:cubicBezTo>
                          <a:pt x="171" y="131"/>
                          <a:pt x="171" y="130"/>
                          <a:pt x="171" y="130"/>
                        </a:cubicBezTo>
                        <a:cubicBezTo>
                          <a:pt x="171" y="127"/>
                          <a:pt x="171" y="124"/>
                          <a:pt x="171" y="120"/>
                        </a:cubicBezTo>
                        <a:cubicBezTo>
                          <a:pt x="171" y="118"/>
                          <a:pt x="171" y="115"/>
                          <a:pt x="171" y="113"/>
                        </a:cubicBezTo>
                        <a:cubicBezTo>
                          <a:pt x="171" y="108"/>
                          <a:pt x="171" y="103"/>
                          <a:pt x="172" y="99"/>
                        </a:cubicBezTo>
                        <a:cubicBezTo>
                          <a:pt x="172" y="99"/>
                          <a:pt x="172" y="99"/>
                          <a:pt x="172" y="99"/>
                        </a:cubicBezTo>
                        <a:cubicBezTo>
                          <a:pt x="172" y="99"/>
                          <a:pt x="172" y="99"/>
                          <a:pt x="172" y="99"/>
                        </a:cubicBezTo>
                        <a:cubicBezTo>
                          <a:pt x="172" y="99"/>
                          <a:pt x="172" y="99"/>
                          <a:pt x="172" y="99"/>
                        </a:cubicBezTo>
                        <a:cubicBezTo>
                          <a:pt x="172" y="98"/>
                          <a:pt x="171" y="98"/>
                          <a:pt x="171" y="98"/>
                        </a:cubicBezTo>
                        <a:cubicBezTo>
                          <a:pt x="171" y="98"/>
                          <a:pt x="171" y="98"/>
                          <a:pt x="171" y="98"/>
                        </a:cubicBezTo>
                        <a:cubicBezTo>
                          <a:pt x="171" y="97"/>
                          <a:pt x="170" y="97"/>
                          <a:pt x="170" y="97"/>
                        </a:cubicBezTo>
                        <a:cubicBezTo>
                          <a:pt x="170" y="97"/>
                          <a:pt x="170" y="97"/>
                          <a:pt x="170" y="97"/>
                        </a:cubicBezTo>
                        <a:cubicBezTo>
                          <a:pt x="170" y="97"/>
                          <a:pt x="170" y="97"/>
                          <a:pt x="170" y="97"/>
                        </a:cubicBezTo>
                        <a:cubicBezTo>
                          <a:pt x="163" y="98"/>
                          <a:pt x="158" y="98"/>
                          <a:pt x="152" y="98"/>
                        </a:cubicBezTo>
                        <a:cubicBezTo>
                          <a:pt x="150" y="98"/>
                          <a:pt x="148" y="98"/>
                          <a:pt x="146" y="98"/>
                        </a:cubicBezTo>
                        <a:cubicBezTo>
                          <a:pt x="145" y="98"/>
                          <a:pt x="145" y="98"/>
                          <a:pt x="145" y="98"/>
                        </a:cubicBezTo>
                        <a:cubicBezTo>
                          <a:pt x="145" y="98"/>
                          <a:pt x="144" y="98"/>
                          <a:pt x="144" y="98"/>
                        </a:cubicBezTo>
                        <a:cubicBezTo>
                          <a:pt x="143" y="98"/>
                          <a:pt x="143" y="98"/>
                          <a:pt x="143" y="98"/>
                        </a:cubicBezTo>
                        <a:cubicBezTo>
                          <a:pt x="144" y="96"/>
                          <a:pt x="144" y="93"/>
                          <a:pt x="144" y="90"/>
                        </a:cubicBezTo>
                        <a:cubicBezTo>
                          <a:pt x="144" y="89"/>
                          <a:pt x="144" y="87"/>
                          <a:pt x="144" y="85"/>
                        </a:cubicBezTo>
                        <a:cubicBezTo>
                          <a:pt x="144" y="81"/>
                          <a:pt x="144" y="78"/>
                          <a:pt x="144" y="74"/>
                        </a:cubicBezTo>
                        <a:cubicBezTo>
                          <a:pt x="144" y="74"/>
                          <a:pt x="144" y="74"/>
                          <a:pt x="144" y="74"/>
                        </a:cubicBezTo>
                        <a:cubicBezTo>
                          <a:pt x="144" y="74"/>
                          <a:pt x="144" y="74"/>
                          <a:pt x="144" y="74"/>
                        </a:cubicBezTo>
                        <a:cubicBezTo>
                          <a:pt x="144" y="74"/>
                          <a:pt x="144" y="74"/>
                          <a:pt x="144" y="74"/>
                        </a:cubicBezTo>
                        <a:close/>
                        <a:moveTo>
                          <a:pt x="140" y="90"/>
                        </a:moveTo>
                        <a:cubicBezTo>
                          <a:pt x="140" y="93"/>
                          <a:pt x="140" y="96"/>
                          <a:pt x="140" y="99"/>
                        </a:cubicBezTo>
                        <a:cubicBezTo>
                          <a:pt x="140" y="99"/>
                          <a:pt x="140" y="99"/>
                          <a:pt x="140" y="99"/>
                        </a:cubicBezTo>
                        <a:cubicBezTo>
                          <a:pt x="140" y="99"/>
                          <a:pt x="139" y="100"/>
                          <a:pt x="139" y="100"/>
                        </a:cubicBezTo>
                        <a:cubicBezTo>
                          <a:pt x="137" y="102"/>
                          <a:pt x="134" y="105"/>
                          <a:pt x="131" y="108"/>
                        </a:cubicBezTo>
                        <a:cubicBezTo>
                          <a:pt x="128" y="111"/>
                          <a:pt x="126" y="113"/>
                          <a:pt x="124" y="114"/>
                        </a:cubicBezTo>
                        <a:cubicBezTo>
                          <a:pt x="123" y="106"/>
                          <a:pt x="123" y="103"/>
                          <a:pt x="122" y="94"/>
                        </a:cubicBezTo>
                        <a:cubicBezTo>
                          <a:pt x="129" y="88"/>
                          <a:pt x="134" y="82"/>
                          <a:pt x="140" y="78"/>
                        </a:cubicBezTo>
                        <a:cubicBezTo>
                          <a:pt x="140" y="80"/>
                          <a:pt x="140" y="83"/>
                          <a:pt x="140" y="85"/>
                        </a:cubicBezTo>
                        <a:cubicBezTo>
                          <a:pt x="140" y="87"/>
                          <a:pt x="140" y="89"/>
                          <a:pt x="140" y="90"/>
                        </a:cubicBezTo>
                        <a:close/>
                        <a:moveTo>
                          <a:pt x="127" y="76"/>
                        </a:moveTo>
                        <a:cubicBezTo>
                          <a:pt x="130" y="76"/>
                          <a:pt x="133" y="76"/>
                          <a:pt x="136" y="76"/>
                        </a:cubicBezTo>
                        <a:cubicBezTo>
                          <a:pt x="130" y="81"/>
                          <a:pt x="125" y="86"/>
                          <a:pt x="119" y="91"/>
                        </a:cubicBezTo>
                        <a:cubicBezTo>
                          <a:pt x="114" y="91"/>
                          <a:pt x="110" y="91"/>
                          <a:pt x="106" y="91"/>
                        </a:cubicBezTo>
                        <a:cubicBezTo>
                          <a:pt x="104" y="91"/>
                          <a:pt x="101" y="91"/>
                          <a:pt x="98" y="91"/>
                        </a:cubicBezTo>
                        <a:cubicBezTo>
                          <a:pt x="100" y="89"/>
                          <a:pt x="103" y="86"/>
                          <a:pt x="106" y="84"/>
                        </a:cubicBezTo>
                        <a:cubicBezTo>
                          <a:pt x="108" y="82"/>
                          <a:pt x="110" y="81"/>
                          <a:pt x="111" y="79"/>
                        </a:cubicBezTo>
                        <a:cubicBezTo>
                          <a:pt x="112" y="79"/>
                          <a:pt x="113" y="78"/>
                          <a:pt x="113" y="78"/>
                        </a:cubicBezTo>
                        <a:cubicBezTo>
                          <a:pt x="114" y="77"/>
                          <a:pt x="114" y="77"/>
                          <a:pt x="114" y="77"/>
                        </a:cubicBezTo>
                        <a:cubicBezTo>
                          <a:pt x="114" y="77"/>
                          <a:pt x="114" y="77"/>
                          <a:pt x="114" y="77"/>
                        </a:cubicBezTo>
                        <a:cubicBezTo>
                          <a:pt x="117" y="77"/>
                          <a:pt x="121" y="76"/>
                          <a:pt x="127" y="76"/>
                        </a:cubicBezTo>
                        <a:close/>
                        <a:moveTo>
                          <a:pt x="64" y="52"/>
                        </a:moveTo>
                        <a:cubicBezTo>
                          <a:pt x="64" y="51"/>
                          <a:pt x="64" y="49"/>
                          <a:pt x="64" y="46"/>
                        </a:cubicBezTo>
                        <a:cubicBezTo>
                          <a:pt x="64" y="46"/>
                          <a:pt x="64" y="46"/>
                          <a:pt x="64" y="46"/>
                        </a:cubicBezTo>
                        <a:cubicBezTo>
                          <a:pt x="71" y="40"/>
                          <a:pt x="76" y="34"/>
                          <a:pt x="83" y="29"/>
                        </a:cubicBezTo>
                        <a:cubicBezTo>
                          <a:pt x="83" y="32"/>
                          <a:pt x="83" y="34"/>
                          <a:pt x="83" y="37"/>
                        </a:cubicBezTo>
                        <a:cubicBezTo>
                          <a:pt x="83" y="38"/>
                          <a:pt x="83" y="40"/>
                          <a:pt x="83" y="42"/>
                        </a:cubicBezTo>
                        <a:cubicBezTo>
                          <a:pt x="83" y="44"/>
                          <a:pt x="83" y="47"/>
                          <a:pt x="83" y="50"/>
                        </a:cubicBezTo>
                        <a:cubicBezTo>
                          <a:pt x="82" y="50"/>
                          <a:pt x="81" y="51"/>
                          <a:pt x="81" y="52"/>
                        </a:cubicBezTo>
                        <a:cubicBezTo>
                          <a:pt x="77" y="55"/>
                          <a:pt x="70" y="61"/>
                          <a:pt x="65" y="65"/>
                        </a:cubicBezTo>
                        <a:cubicBezTo>
                          <a:pt x="64" y="59"/>
                          <a:pt x="64" y="56"/>
                          <a:pt x="64" y="52"/>
                        </a:cubicBezTo>
                        <a:close/>
                        <a:moveTo>
                          <a:pt x="83" y="54"/>
                        </a:moveTo>
                        <a:cubicBezTo>
                          <a:pt x="85" y="53"/>
                          <a:pt x="85" y="53"/>
                          <a:pt x="87" y="52"/>
                        </a:cubicBezTo>
                        <a:cubicBezTo>
                          <a:pt x="92" y="51"/>
                          <a:pt x="99" y="51"/>
                          <a:pt x="106" y="50"/>
                        </a:cubicBezTo>
                        <a:cubicBezTo>
                          <a:pt x="100" y="55"/>
                          <a:pt x="95" y="60"/>
                          <a:pt x="89" y="65"/>
                        </a:cubicBezTo>
                        <a:cubicBezTo>
                          <a:pt x="86" y="65"/>
                          <a:pt x="83" y="65"/>
                          <a:pt x="80" y="65"/>
                        </a:cubicBezTo>
                        <a:cubicBezTo>
                          <a:pt x="76" y="65"/>
                          <a:pt x="74" y="65"/>
                          <a:pt x="70" y="65"/>
                        </a:cubicBezTo>
                        <a:cubicBezTo>
                          <a:pt x="75" y="61"/>
                          <a:pt x="80" y="57"/>
                          <a:pt x="83" y="54"/>
                        </a:cubicBezTo>
                        <a:close/>
                        <a:moveTo>
                          <a:pt x="111" y="72"/>
                        </a:moveTo>
                        <a:cubicBezTo>
                          <a:pt x="111" y="73"/>
                          <a:pt x="111" y="74"/>
                          <a:pt x="111" y="75"/>
                        </a:cubicBezTo>
                        <a:cubicBezTo>
                          <a:pt x="108" y="77"/>
                          <a:pt x="105" y="80"/>
                          <a:pt x="102" y="83"/>
                        </a:cubicBezTo>
                        <a:cubicBezTo>
                          <a:pt x="99" y="85"/>
                          <a:pt x="96" y="88"/>
                          <a:pt x="94" y="90"/>
                        </a:cubicBezTo>
                        <a:cubicBezTo>
                          <a:pt x="93" y="81"/>
                          <a:pt x="92" y="77"/>
                          <a:pt x="92" y="68"/>
                        </a:cubicBezTo>
                        <a:cubicBezTo>
                          <a:pt x="98" y="62"/>
                          <a:pt x="104" y="56"/>
                          <a:pt x="110" y="51"/>
                        </a:cubicBezTo>
                        <a:cubicBezTo>
                          <a:pt x="110" y="52"/>
                          <a:pt x="110" y="53"/>
                          <a:pt x="110" y="54"/>
                        </a:cubicBezTo>
                        <a:cubicBezTo>
                          <a:pt x="110" y="59"/>
                          <a:pt x="111" y="66"/>
                          <a:pt x="111" y="72"/>
                        </a:cubicBezTo>
                        <a:close/>
                        <a:moveTo>
                          <a:pt x="79" y="28"/>
                        </a:moveTo>
                        <a:cubicBezTo>
                          <a:pt x="73" y="33"/>
                          <a:pt x="68" y="38"/>
                          <a:pt x="62" y="43"/>
                        </a:cubicBezTo>
                        <a:cubicBezTo>
                          <a:pt x="62" y="43"/>
                          <a:pt x="62" y="43"/>
                          <a:pt x="62" y="43"/>
                        </a:cubicBezTo>
                        <a:cubicBezTo>
                          <a:pt x="56" y="42"/>
                          <a:pt x="51" y="41"/>
                          <a:pt x="46" y="41"/>
                        </a:cubicBezTo>
                        <a:cubicBezTo>
                          <a:pt x="44" y="41"/>
                          <a:pt x="43" y="41"/>
                          <a:pt x="41" y="41"/>
                        </a:cubicBezTo>
                        <a:cubicBezTo>
                          <a:pt x="46" y="37"/>
                          <a:pt x="52" y="33"/>
                          <a:pt x="58" y="28"/>
                        </a:cubicBezTo>
                        <a:cubicBezTo>
                          <a:pt x="59" y="29"/>
                          <a:pt x="60" y="29"/>
                          <a:pt x="61" y="29"/>
                        </a:cubicBezTo>
                        <a:cubicBezTo>
                          <a:pt x="66" y="29"/>
                          <a:pt x="73" y="28"/>
                          <a:pt x="79" y="28"/>
                        </a:cubicBezTo>
                        <a:close/>
                        <a:moveTo>
                          <a:pt x="56" y="18"/>
                        </a:moveTo>
                        <a:cubicBezTo>
                          <a:pt x="56" y="20"/>
                          <a:pt x="56" y="23"/>
                          <a:pt x="56" y="26"/>
                        </a:cubicBezTo>
                        <a:cubicBezTo>
                          <a:pt x="50" y="30"/>
                          <a:pt x="43" y="34"/>
                          <a:pt x="38" y="39"/>
                        </a:cubicBezTo>
                        <a:cubicBezTo>
                          <a:pt x="37" y="32"/>
                          <a:pt x="36" y="29"/>
                          <a:pt x="35" y="21"/>
                        </a:cubicBezTo>
                        <a:cubicBezTo>
                          <a:pt x="35" y="21"/>
                          <a:pt x="35" y="21"/>
                          <a:pt x="35" y="21"/>
                        </a:cubicBezTo>
                        <a:cubicBezTo>
                          <a:pt x="42" y="15"/>
                          <a:pt x="49" y="10"/>
                          <a:pt x="56" y="5"/>
                        </a:cubicBezTo>
                        <a:cubicBezTo>
                          <a:pt x="56" y="8"/>
                          <a:pt x="56" y="10"/>
                          <a:pt x="56" y="13"/>
                        </a:cubicBezTo>
                        <a:cubicBezTo>
                          <a:pt x="56" y="14"/>
                          <a:pt x="56" y="16"/>
                          <a:pt x="56" y="18"/>
                        </a:cubicBezTo>
                        <a:close/>
                        <a:moveTo>
                          <a:pt x="24" y="9"/>
                        </a:moveTo>
                        <a:cubicBezTo>
                          <a:pt x="26" y="8"/>
                          <a:pt x="28" y="6"/>
                          <a:pt x="30" y="6"/>
                        </a:cubicBezTo>
                        <a:cubicBezTo>
                          <a:pt x="33" y="5"/>
                          <a:pt x="37" y="5"/>
                          <a:pt x="42" y="4"/>
                        </a:cubicBezTo>
                        <a:cubicBezTo>
                          <a:pt x="45" y="4"/>
                          <a:pt x="48" y="4"/>
                          <a:pt x="51" y="4"/>
                        </a:cubicBezTo>
                        <a:cubicBezTo>
                          <a:pt x="44" y="9"/>
                          <a:pt x="38" y="14"/>
                          <a:pt x="32" y="19"/>
                        </a:cubicBezTo>
                        <a:cubicBezTo>
                          <a:pt x="29" y="19"/>
                          <a:pt x="27" y="19"/>
                          <a:pt x="24" y="19"/>
                        </a:cubicBezTo>
                        <a:cubicBezTo>
                          <a:pt x="19" y="19"/>
                          <a:pt x="14" y="19"/>
                          <a:pt x="8" y="19"/>
                        </a:cubicBezTo>
                        <a:cubicBezTo>
                          <a:pt x="13" y="16"/>
                          <a:pt x="19" y="12"/>
                          <a:pt x="24" y="9"/>
                        </a:cubicBezTo>
                        <a:close/>
                        <a:moveTo>
                          <a:pt x="5" y="154"/>
                        </a:moveTo>
                        <a:cubicBezTo>
                          <a:pt x="6" y="143"/>
                          <a:pt x="6" y="133"/>
                          <a:pt x="6" y="124"/>
                        </a:cubicBezTo>
                        <a:cubicBezTo>
                          <a:pt x="6" y="97"/>
                          <a:pt x="5" y="78"/>
                          <a:pt x="5" y="52"/>
                        </a:cubicBezTo>
                        <a:cubicBezTo>
                          <a:pt x="5" y="43"/>
                          <a:pt x="5" y="33"/>
                          <a:pt x="5" y="23"/>
                        </a:cubicBezTo>
                        <a:cubicBezTo>
                          <a:pt x="12" y="23"/>
                          <a:pt x="19" y="22"/>
                          <a:pt x="24" y="22"/>
                        </a:cubicBezTo>
                        <a:cubicBezTo>
                          <a:pt x="27" y="22"/>
                          <a:pt x="30" y="22"/>
                          <a:pt x="32" y="23"/>
                        </a:cubicBezTo>
                        <a:cubicBezTo>
                          <a:pt x="33" y="31"/>
                          <a:pt x="34" y="34"/>
                          <a:pt x="34" y="43"/>
                        </a:cubicBezTo>
                        <a:cubicBezTo>
                          <a:pt x="34" y="43"/>
                          <a:pt x="34" y="44"/>
                          <a:pt x="35" y="45"/>
                        </a:cubicBezTo>
                        <a:cubicBezTo>
                          <a:pt x="35" y="45"/>
                          <a:pt x="35" y="45"/>
                          <a:pt x="36" y="45"/>
                        </a:cubicBezTo>
                        <a:cubicBezTo>
                          <a:pt x="36" y="45"/>
                          <a:pt x="36" y="45"/>
                          <a:pt x="36" y="45"/>
                        </a:cubicBezTo>
                        <a:cubicBezTo>
                          <a:pt x="40" y="45"/>
                          <a:pt x="43" y="44"/>
                          <a:pt x="46" y="44"/>
                        </a:cubicBezTo>
                        <a:cubicBezTo>
                          <a:pt x="51" y="44"/>
                          <a:pt x="55" y="45"/>
                          <a:pt x="60" y="46"/>
                        </a:cubicBezTo>
                        <a:cubicBezTo>
                          <a:pt x="60" y="49"/>
                          <a:pt x="60" y="51"/>
                          <a:pt x="60" y="52"/>
                        </a:cubicBezTo>
                        <a:cubicBezTo>
                          <a:pt x="60" y="57"/>
                          <a:pt x="61" y="61"/>
                          <a:pt x="62" y="68"/>
                        </a:cubicBezTo>
                        <a:cubicBezTo>
                          <a:pt x="62" y="68"/>
                          <a:pt x="62" y="68"/>
                          <a:pt x="62" y="68"/>
                        </a:cubicBezTo>
                        <a:cubicBezTo>
                          <a:pt x="62" y="68"/>
                          <a:pt x="62" y="68"/>
                          <a:pt x="62" y="68"/>
                        </a:cubicBezTo>
                        <a:cubicBezTo>
                          <a:pt x="62" y="69"/>
                          <a:pt x="62" y="69"/>
                          <a:pt x="62" y="69"/>
                        </a:cubicBezTo>
                        <a:cubicBezTo>
                          <a:pt x="62" y="69"/>
                          <a:pt x="62" y="69"/>
                          <a:pt x="62" y="69"/>
                        </a:cubicBezTo>
                        <a:cubicBezTo>
                          <a:pt x="62" y="69"/>
                          <a:pt x="62" y="69"/>
                          <a:pt x="62" y="69"/>
                        </a:cubicBezTo>
                        <a:cubicBezTo>
                          <a:pt x="62" y="69"/>
                          <a:pt x="62" y="69"/>
                          <a:pt x="62" y="69"/>
                        </a:cubicBezTo>
                        <a:cubicBezTo>
                          <a:pt x="62" y="69"/>
                          <a:pt x="62" y="69"/>
                          <a:pt x="62" y="69"/>
                        </a:cubicBezTo>
                        <a:cubicBezTo>
                          <a:pt x="63" y="69"/>
                          <a:pt x="63" y="69"/>
                          <a:pt x="63" y="69"/>
                        </a:cubicBezTo>
                        <a:cubicBezTo>
                          <a:pt x="63" y="69"/>
                          <a:pt x="63" y="70"/>
                          <a:pt x="63" y="70"/>
                        </a:cubicBezTo>
                        <a:cubicBezTo>
                          <a:pt x="63" y="70"/>
                          <a:pt x="63" y="70"/>
                          <a:pt x="64" y="70"/>
                        </a:cubicBezTo>
                        <a:cubicBezTo>
                          <a:pt x="64" y="70"/>
                          <a:pt x="64" y="70"/>
                          <a:pt x="64" y="70"/>
                        </a:cubicBezTo>
                        <a:cubicBezTo>
                          <a:pt x="64" y="70"/>
                          <a:pt x="64" y="70"/>
                          <a:pt x="64" y="70"/>
                        </a:cubicBezTo>
                        <a:cubicBezTo>
                          <a:pt x="64" y="70"/>
                          <a:pt x="64" y="70"/>
                          <a:pt x="64" y="70"/>
                        </a:cubicBezTo>
                        <a:cubicBezTo>
                          <a:pt x="70" y="69"/>
                          <a:pt x="74" y="68"/>
                          <a:pt x="80" y="68"/>
                        </a:cubicBezTo>
                        <a:cubicBezTo>
                          <a:pt x="82" y="68"/>
                          <a:pt x="85" y="68"/>
                          <a:pt x="88" y="69"/>
                        </a:cubicBezTo>
                        <a:cubicBezTo>
                          <a:pt x="89" y="79"/>
                          <a:pt x="90" y="83"/>
                          <a:pt x="90" y="93"/>
                        </a:cubicBezTo>
                        <a:cubicBezTo>
                          <a:pt x="90" y="94"/>
                          <a:pt x="91" y="94"/>
                          <a:pt x="91" y="95"/>
                        </a:cubicBezTo>
                        <a:cubicBezTo>
                          <a:pt x="91" y="95"/>
                          <a:pt x="92" y="95"/>
                          <a:pt x="92" y="95"/>
                        </a:cubicBezTo>
                        <a:cubicBezTo>
                          <a:pt x="98" y="95"/>
                          <a:pt x="102" y="94"/>
                          <a:pt x="106" y="94"/>
                        </a:cubicBezTo>
                        <a:cubicBezTo>
                          <a:pt x="110" y="94"/>
                          <a:pt x="114" y="94"/>
                          <a:pt x="119" y="95"/>
                        </a:cubicBezTo>
                        <a:cubicBezTo>
                          <a:pt x="119" y="105"/>
                          <a:pt x="120" y="108"/>
                          <a:pt x="120" y="117"/>
                        </a:cubicBezTo>
                        <a:cubicBezTo>
                          <a:pt x="120" y="118"/>
                          <a:pt x="120" y="119"/>
                          <a:pt x="120" y="119"/>
                        </a:cubicBezTo>
                        <a:cubicBezTo>
                          <a:pt x="120" y="119"/>
                          <a:pt x="120" y="119"/>
                          <a:pt x="120" y="119"/>
                        </a:cubicBezTo>
                        <a:cubicBezTo>
                          <a:pt x="121" y="120"/>
                          <a:pt x="121" y="121"/>
                          <a:pt x="122" y="121"/>
                        </a:cubicBezTo>
                        <a:cubicBezTo>
                          <a:pt x="125" y="121"/>
                          <a:pt x="128" y="121"/>
                          <a:pt x="131" y="121"/>
                        </a:cubicBezTo>
                        <a:cubicBezTo>
                          <a:pt x="136" y="121"/>
                          <a:pt x="140" y="121"/>
                          <a:pt x="146" y="120"/>
                        </a:cubicBezTo>
                        <a:cubicBezTo>
                          <a:pt x="147" y="131"/>
                          <a:pt x="148" y="142"/>
                          <a:pt x="149" y="154"/>
                        </a:cubicBezTo>
                        <a:cubicBezTo>
                          <a:pt x="125" y="153"/>
                          <a:pt x="104" y="152"/>
                          <a:pt x="84" y="152"/>
                        </a:cubicBezTo>
                        <a:cubicBezTo>
                          <a:pt x="59" y="152"/>
                          <a:pt x="35" y="153"/>
                          <a:pt x="5" y="154"/>
                        </a:cubicBezTo>
                        <a:close/>
                        <a:moveTo>
                          <a:pt x="168" y="120"/>
                        </a:moveTo>
                        <a:cubicBezTo>
                          <a:pt x="168" y="124"/>
                          <a:pt x="168" y="127"/>
                          <a:pt x="168" y="130"/>
                        </a:cubicBezTo>
                        <a:cubicBezTo>
                          <a:pt x="168" y="131"/>
                          <a:pt x="168" y="132"/>
                          <a:pt x="169" y="132"/>
                        </a:cubicBezTo>
                        <a:cubicBezTo>
                          <a:pt x="164" y="139"/>
                          <a:pt x="158" y="146"/>
                          <a:pt x="152" y="152"/>
                        </a:cubicBezTo>
                        <a:cubicBezTo>
                          <a:pt x="151" y="141"/>
                          <a:pt x="151" y="130"/>
                          <a:pt x="150" y="119"/>
                        </a:cubicBezTo>
                        <a:cubicBezTo>
                          <a:pt x="156" y="113"/>
                          <a:pt x="161" y="107"/>
                          <a:pt x="168" y="103"/>
                        </a:cubicBezTo>
                        <a:cubicBezTo>
                          <a:pt x="168" y="106"/>
                          <a:pt x="168" y="109"/>
                          <a:pt x="168" y="113"/>
                        </a:cubicBezTo>
                        <a:cubicBezTo>
                          <a:pt x="168" y="115"/>
                          <a:pt x="168" y="118"/>
                          <a:pt x="168" y="120"/>
                        </a:cubicBezTo>
                        <a:close/>
                        <a:moveTo>
                          <a:pt x="146" y="102"/>
                        </a:moveTo>
                        <a:cubicBezTo>
                          <a:pt x="148" y="102"/>
                          <a:pt x="150" y="102"/>
                          <a:pt x="152" y="102"/>
                        </a:cubicBezTo>
                        <a:cubicBezTo>
                          <a:pt x="156" y="102"/>
                          <a:pt x="160" y="102"/>
                          <a:pt x="164" y="101"/>
                        </a:cubicBezTo>
                        <a:cubicBezTo>
                          <a:pt x="157" y="106"/>
                          <a:pt x="153" y="111"/>
                          <a:pt x="147" y="116"/>
                        </a:cubicBezTo>
                        <a:cubicBezTo>
                          <a:pt x="140" y="117"/>
                          <a:pt x="136" y="117"/>
                          <a:pt x="131" y="117"/>
                        </a:cubicBezTo>
                        <a:cubicBezTo>
                          <a:pt x="129" y="117"/>
                          <a:pt x="128" y="117"/>
                          <a:pt x="126" y="117"/>
                        </a:cubicBezTo>
                        <a:cubicBezTo>
                          <a:pt x="129" y="115"/>
                          <a:pt x="131" y="113"/>
                          <a:pt x="133" y="111"/>
                        </a:cubicBezTo>
                        <a:cubicBezTo>
                          <a:pt x="137" y="108"/>
                          <a:pt x="140" y="104"/>
                          <a:pt x="142" y="102"/>
                        </a:cubicBezTo>
                        <a:cubicBezTo>
                          <a:pt x="142" y="102"/>
                          <a:pt x="142" y="102"/>
                          <a:pt x="142" y="102"/>
                        </a:cubicBezTo>
                        <a:cubicBezTo>
                          <a:pt x="142" y="102"/>
                          <a:pt x="143" y="102"/>
                          <a:pt x="143" y="102"/>
                        </a:cubicBezTo>
                        <a:cubicBezTo>
                          <a:pt x="144" y="102"/>
                          <a:pt x="144" y="102"/>
                          <a:pt x="144" y="102"/>
                        </a:cubicBezTo>
                        <a:cubicBezTo>
                          <a:pt x="144" y="102"/>
                          <a:pt x="145" y="102"/>
                          <a:pt x="146" y="1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7" name="Freeform 253"/>
                  <p:cNvSpPr>
                    <a:spLocks noEditPoints="1"/>
                  </p:cNvSpPr>
                  <p:nvPr/>
                </p:nvSpPr>
                <p:spPr bwMode="auto">
                  <a:xfrm>
                    <a:off x="3561" y="2974"/>
                    <a:ext cx="52" cy="66"/>
                  </a:xfrm>
                  <a:custGeom>
                    <a:avLst/>
                    <a:gdLst>
                      <a:gd name="T0" fmla="*/ 21 w 22"/>
                      <a:gd name="T1" fmla="*/ 16 h 28"/>
                      <a:gd name="T2" fmla="*/ 17 w 22"/>
                      <a:gd name="T3" fmla="*/ 10 h 28"/>
                      <a:gd name="T4" fmla="*/ 19 w 22"/>
                      <a:gd name="T5" fmla="*/ 9 h 28"/>
                      <a:gd name="T6" fmla="*/ 20 w 22"/>
                      <a:gd name="T7" fmla="*/ 6 h 28"/>
                      <a:gd name="T8" fmla="*/ 20 w 22"/>
                      <a:gd name="T9" fmla="*/ 5 h 28"/>
                      <a:gd name="T10" fmla="*/ 16 w 22"/>
                      <a:gd name="T11" fmla="*/ 1 h 28"/>
                      <a:gd name="T12" fmla="*/ 16 w 22"/>
                      <a:gd name="T13" fmla="*/ 1 h 28"/>
                      <a:gd name="T14" fmla="*/ 15 w 22"/>
                      <a:gd name="T15" fmla="*/ 1 h 28"/>
                      <a:gd name="T16" fmla="*/ 13 w 22"/>
                      <a:gd name="T17" fmla="*/ 1 h 28"/>
                      <a:gd name="T18" fmla="*/ 9 w 22"/>
                      <a:gd name="T19" fmla="*/ 0 h 28"/>
                      <a:gd name="T20" fmla="*/ 2 w 22"/>
                      <a:gd name="T21" fmla="*/ 5 h 28"/>
                      <a:gd name="T22" fmla="*/ 2 w 22"/>
                      <a:gd name="T23" fmla="*/ 15 h 28"/>
                      <a:gd name="T24" fmla="*/ 3 w 22"/>
                      <a:gd name="T25" fmla="*/ 17 h 28"/>
                      <a:gd name="T26" fmla="*/ 5 w 22"/>
                      <a:gd name="T27" fmla="*/ 18 h 28"/>
                      <a:gd name="T28" fmla="*/ 5 w 22"/>
                      <a:gd name="T29" fmla="*/ 18 h 28"/>
                      <a:gd name="T30" fmla="*/ 8 w 22"/>
                      <a:gd name="T31" fmla="*/ 17 h 28"/>
                      <a:gd name="T32" fmla="*/ 10 w 22"/>
                      <a:gd name="T33" fmla="*/ 18 h 28"/>
                      <a:gd name="T34" fmla="*/ 9 w 22"/>
                      <a:gd name="T35" fmla="*/ 19 h 28"/>
                      <a:gd name="T36" fmla="*/ 7 w 22"/>
                      <a:gd name="T37" fmla="*/ 19 h 28"/>
                      <a:gd name="T38" fmla="*/ 5 w 22"/>
                      <a:gd name="T39" fmla="*/ 18 h 28"/>
                      <a:gd name="T40" fmla="*/ 1 w 22"/>
                      <a:gd name="T41" fmla="*/ 20 h 28"/>
                      <a:gd name="T42" fmla="*/ 1 w 22"/>
                      <a:gd name="T43" fmla="*/ 21 h 28"/>
                      <a:gd name="T44" fmla="*/ 1 w 22"/>
                      <a:gd name="T45" fmla="*/ 26 h 28"/>
                      <a:gd name="T46" fmla="*/ 2 w 22"/>
                      <a:gd name="T47" fmla="*/ 27 h 28"/>
                      <a:gd name="T48" fmla="*/ 8 w 22"/>
                      <a:gd name="T49" fmla="*/ 28 h 28"/>
                      <a:gd name="T50" fmla="*/ 15 w 22"/>
                      <a:gd name="T51" fmla="*/ 27 h 28"/>
                      <a:gd name="T52" fmla="*/ 21 w 22"/>
                      <a:gd name="T53" fmla="*/ 16 h 28"/>
                      <a:gd name="T54" fmla="*/ 14 w 22"/>
                      <a:gd name="T55" fmla="*/ 24 h 28"/>
                      <a:gd name="T56" fmla="*/ 8 w 22"/>
                      <a:gd name="T57" fmla="*/ 25 h 28"/>
                      <a:gd name="T58" fmla="*/ 3 w 22"/>
                      <a:gd name="T59" fmla="*/ 24 h 28"/>
                      <a:gd name="T60" fmla="*/ 4 w 22"/>
                      <a:gd name="T61" fmla="*/ 21 h 28"/>
                      <a:gd name="T62" fmla="*/ 5 w 22"/>
                      <a:gd name="T63" fmla="*/ 21 h 28"/>
                      <a:gd name="T64" fmla="*/ 9 w 22"/>
                      <a:gd name="T65" fmla="*/ 22 h 28"/>
                      <a:gd name="T66" fmla="*/ 12 w 22"/>
                      <a:gd name="T67" fmla="*/ 15 h 28"/>
                      <a:gd name="T68" fmla="*/ 8 w 22"/>
                      <a:gd name="T69" fmla="*/ 15 h 28"/>
                      <a:gd name="T70" fmla="*/ 5 w 22"/>
                      <a:gd name="T71" fmla="*/ 15 h 28"/>
                      <a:gd name="T72" fmla="*/ 5 w 22"/>
                      <a:gd name="T73" fmla="*/ 5 h 28"/>
                      <a:gd name="T74" fmla="*/ 9 w 22"/>
                      <a:gd name="T75" fmla="*/ 3 h 28"/>
                      <a:gd name="T76" fmla="*/ 15 w 22"/>
                      <a:gd name="T77" fmla="*/ 4 h 28"/>
                      <a:gd name="T78" fmla="*/ 16 w 22"/>
                      <a:gd name="T79" fmla="*/ 4 h 28"/>
                      <a:gd name="T80" fmla="*/ 17 w 22"/>
                      <a:gd name="T81" fmla="*/ 5 h 28"/>
                      <a:gd name="T82" fmla="*/ 15 w 22"/>
                      <a:gd name="T83" fmla="*/ 7 h 28"/>
                      <a:gd name="T84" fmla="*/ 12 w 22"/>
                      <a:gd name="T85" fmla="*/ 7 h 28"/>
                      <a:gd name="T86" fmla="*/ 9 w 22"/>
                      <a:gd name="T87" fmla="*/ 11 h 28"/>
                      <a:gd name="T88" fmla="*/ 10 w 22"/>
                      <a:gd name="T89" fmla="*/ 11 h 28"/>
                      <a:gd name="T90" fmla="*/ 14 w 22"/>
                      <a:gd name="T91" fmla="*/ 2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2" h="28">
                        <a:moveTo>
                          <a:pt x="21" y="16"/>
                        </a:moveTo>
                        <a:cubicBezTo>
                          <a:pt x="20" y="14"/>
                          <a:pt x="19" y="12"/>
                          <a:pt x="17" y="10"/>
                        </a:cubicBezTo>
                        <a:cubicBezTo>
                          <a:pt x="18" y="10"/>
                          <a:pt x="19" y="10"/>
                          <a:pt x="19" y="9"/>
                        </a:cubicBezTo>
                        <a:cubicBezTo>
                          <a:pt x="20" y="8"/>
                          <a:pt x="20" y="7"/>
                          <a:pt x="20" y="6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20" y="1"/>
                          <a:pt x="18" y="1"/>
                          <a:pt x="16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4" y="1"/>
                          <a:pt x="14" y="1"/>
                          <a:pt x="13" y="1"/>
                        </a:cubicBezTo>
                        <a:cubicBezTo>
                          <a:pt x="12" y="1"/>
                          <a:pt x="10" y="0"/>
                          <a:pt x="9" y="0"/>
                        </a:cubicBezTo>
                        <a:cubicBezTo>
                          <a:pt x="3" y="0"/>
                          <a:pt x="2" y="3"/>
                          <a:pt x="2" y="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6"/>
                          <a:pt x="3" y="17"/>
                        </a:cubicBezTo>
                        <a:cubicBezTo>
                          <a:pt x="3" y="17"/>
                          <a:pt x="4" y="18"/>
                          <a:pt x="5" y="18"/>
                        </a:cubicBezTo>
                        <a:cubicBezTo>
                          <a:pt x="5" y="18"/>
                          <a:pt x="5" y="18"/>
                          <a:pt x="5" y="18"/>
                        </a:cubicBezTo>
                        <a:cubicBezTo>
                          <a:pt x="6" y="18"/>
                          <a:pt x="7" y="17"/>
                          <a:pt x="8" y="17"/>
                        </a:cubicBezTo>
                        <a:cubicBezTo>
                          <a:pt x="9" y="17"/>
                          <a:pt x="10" y="18"/>
                          <a:pt x="10" y="18"/>
                        </a:cubicBezTo>
                        <a:cubicBezTo>
                          <a:pt x="10" y="18"/>
                          <a:pt x="9" y="19"/>
                          <a:pt x="9" y="19"/>
                        </a:cubicBezTo>
                        <a:cubicBezTo>
                          <a:pt x="8" y="19"/>
                          <a:pt x="8" y="19"/>
                          <a:pt x="7" y="19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2" y="18"/>
                          <a:pt x="2" y="20"/>
                          <a:pt x="1" y="20"/>
                        </a:cubicBezTo>
                        <a:cubicBezTo>
                          <a:pt x="1" y="21"/>
                          <a:pt x="1" y="21"/>
                          <a:pt x="1" y="21"/>
                        </a:cubicBezTo>
                        <a:cubicBezTo>
                          <a:pt x="0" y="22"/>
                          <a:pt x="0" y="24"/>
                          <a:pt x="1" y="26"/>
                        </a:cubicBezTo>
                        <a:cubicBezTo>
                          <a:pt x="1" y="26"/>
                          <a:pt x="1" y="27"/>
                          <a:pt x="2" y="27"/>
                        </a:cubicBezTo>
                        <a:cubicBezTo>
                          <a:pt x="4" y="28"/>
                          <a:pt x="6" y="28"/>
                          <a:pt x="8" y="28"/>
                        </a:cubicBezTo>
                        <a:cubicBezTo>
                          <a:pt x="11" y="28"/>
                          <a:pt x="13" y="28"/>
                          <a:pt x="15" y="27"/>
                        </a:cubicBezTo>
                        <a:cubicBezTo>
                          <a:pt x="20" y="25"/>
                          <a:pt x="22" y="21"/>
                          <a:pt x="21" y="16"/>
                        </a:cubicBezTo>
                        <a:close/>
                        <a:moveTo>
                          <a:pt x="14" y="24"/>
                        </a:moveTo>
                        <a:cubicBezTo>
                          <a:pt x="12" y="25"/>
                          <a:pt x="10" y="25"/>
                          <a:pt x="8" y="25"/>
                        </a:cubicBezTo>
                        <a:cubicBezTo>
                          <a:pt x="6" y="25"/>
                          <a:pt x="5" y="25"/>
                          <a:pt x="3" y="24"/>
                        </a:cubicBezTo>
                        <a:cubicBezTo>
                          <a:pt x="3" y="24"/>
                          <a:pt x="4" y="22"/>
                          <a:pt x="4" y="21"/>
                        </a:cubicBezTo>
                        <a:cubicBezTo>
                          <a:pt x="5" y="21"/>
                          <a:pt x="5" y="21"/>
                          <a:pt x="5" y="21"/>
                        </a:cubicBezTo>
                        <a:cubicBezTo>
                          <a:pt x="6" y="21"/>
                          <a:pt x="8" y="22"/>
                          <a:pt x="9" y="22"/>
                        </a:cubicBezTo>
                        <a:cubicBezTo>
                          <a:pt x="12" y="22"/>
                          <a:pt x="16" y="18"/>
                          <a:pt x="12" y="15"/>
                        </a:cubicBezTo>
                        <a:cubicBezTo>
                          <a:pt x="11" y="15"/>
                          <a:pt x="9" y="15"/>
                          <a:pt x="8" y="15"/>
                        </a:cubicBezTo>
                        <a:cubicBezTo>
                          <a:pt x="7" y="15"/>
                          <a:pt x="6" y="15"/>
                          <a:pt x="5" y="15"/>
                        </a:cubicBezTo>
                        <a:cubicBezTo>
                          <a:pt x="5" y="11"/>
                          <a:pt x="5" y="8"/>
                          <a:pt x="5" y="5"/>
                        </a:cubicBezTo>
                        <a:cubicBezTo>
                          <a:pt x="5" y="4"/>
                          <a:pt x="7" y="3"/>
                          <a:pt x="9" y="3"/>
                        </a:cubicBezTo>
                        <a:cubicBezTo>
                          <a:pt x="11" y="3"/>
                          <a:pt x="14" y="4"/>
                          <a:pt x="15" y="4"/>
                        </a:cubicBezTo>
                        <a:cubicBezTo>
                          <a:pt x="15" y="4"/>
                          <a:pt x="16" y="4"/>
                          <a:pt x="16" y="4"/>
                        </a:cubicBezTo>
                        <a:cubicBezTo>
                          <a:pt x="17" y="4"/>
                          <a:pt x="17" y="4"/>
                          <a:pt x="17" y="5"/>
                        </a:cubicBezTo>
                        <a:cubicBezTo>
                          <a:pt x="17" y="7"/>
                          <a:pt x="18" y="7"/>
                          <a:pt x="15" y="7"/>
                        </a:cubicBezTo>
                        <a:cubicBezTo>
                          <a:pt x="14" y="7"/>
                          <a:pt x="13" y="7"/>
                          <a:pt x="12" y="7"/>
                        </a:cubicBezTo>
                        <a:cubicBezTo>
                          <a:pt x="9" y="7"/>
                          <a:pt x="9" y="8"/>
                          <a:pt x="9" y="11"/>
                        </a:cubicBezTo>
                        <a:cubicBezTo>
                          <a:pt x="9" y="11"/>
                          <a:pt x="10" y="11"/>
                          <a:pt x="10" y="11"/>
                        </a:cubicBezTo>
                        <a:cubicBezTo>
                          <a:pt x="18" y="11"/>
                          <a:pt x="21" y="21"/>
                          <a:pt x="1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8" name="Freeform 254"/>
                  <p:cNvSpPr>
                    <a:spLocks noEditPoints="1"/>
                  </p:cNvSpPr>
                  <p:nvPr/>
                </p:nvSpPr>
                <p:spPr bwMode="auto">
                  <a:xfrm>
                    <a:off x="3293" y="2766"/>
                    <a:ext cx="57" cy="75"/>
                  </a:xfrm>
                  <a:custGeom>
                    <a:avLst/>
                    <a:gdLst>
                      <a:gd name="T0" fmla="*/ 22 w 24"/>
                      <a:gd name="T1" fmla="*/ 21 h 32"/>
                      <a:gd name="T2" fmla="*/ 19 w 24"/>
                      <a:gd name="T3" fmla="*/ 21 h 32"/>
                      <a:gd name="T4" fmla="*/ 18 w 24"/>
                      <a:gd name="T5" fmla="*/ 21 h 32"/>
                      <a:gd name="T6" fmla="*/ 19 w 24"/>
                      <a:gd name="T7" fmla="*/ 5 h 32"/>
                      <a:gd name="T8" fmla="*/ 18 w 24"/>
                      <a:gd name="T9" fmla="*/ 3 h 32"/>
                      <a:gd name="T10" fmla="*/ 17 w 24"/>
                      <a:gd name="T11" fmla="*/ 2 h 32"/>
                      <a:gd name="T12" fmla="*/ 16 w 24"/>
                      <a:gd name="T13" fmla="*/ 1 h 32"/>
                      <a:gd name="T14" fmla="*/ 14 w 24"/>
                      <a:gd name="T15" fmla="*/ 0 h 32"/>
                      <a:gd name="T16" fmla="*/ 14 w 24"/>
                      <a:gd name="T17" fmla="*/ 0 h 32"/>
                      <a:gd name="T18" fmla="*/ 10 w 24"/>
                      <a:gd name="T19" fmla="*/ 2 h 32"/>
                      <a:gd name="T20" fmla="*/ 2 w 24"/>
                      <a:gd name="T21" fmla="*/ 7 h 32"/>
                      <a:gd name="T22" fmla="*/ 0 w 24"/>
                      <a:gd name="T23" fmla="*/ 8 h 32"/>
                      <a:gd name="T24" fmla="*/ 0 w 24"/>
                      <a:gd name="T25" fmla="*/ 11 h 32"/>
                      <a:gd name="T26" fmla="*/ 3 w 24"/>
                      <a:gd name="T27" fmla="*/ 15 h 32"/>
                      <a:gd name="T28" fmla="*/ 4 w 24"/>
                      <a:gd name="T29" fmla="*/ 17 h 32"/>
                      <a:gd name="T30" fmla="*/ 5 w 24"/>
                      <a:gd name="T31" fmla="*/ 17 h 32"/>
                      <a:gd name="T32" fmla="*/ 7 w 24"/>
                      <a:gd name="T33" fmla="*/ 16 h 32"/>
                      <a:gd name="T34" fmla="*/ 8 w 24"/>
                      <a:gd name="T35" fmla="*/ 16 h 32"/>
                      <a:gd name="T36" fmla="*/ 8 w 24"/>
                      <a:gd name="T37" fmla="*/ 17 h 32"/>
                      <a:gd name="T38" fmla="*/ 8 w 24"/>
                      <a:gd name="T39" fmla="*/ 22 h 32"/>
                      <a:gd name="T40" fmla="*/ 6 w 24"/>
                      <a:gd name="T41" fmla="*/ 21 h 32"/>
                      <a:gd name="T42" fmla="*/ 5 w 24"/>
                      <a:gd name="T43" fmla="*/ 21 h 32"/>
                      <a:gd name="T44" fmla="*/ 2 w 24"/>
                      <a:gd name="T45" fmla="*/ 24 h 32"/>
                      <a:gd name="T46" fmla="*/ 2 w 24"/>
                      <a:gd name="T47" fmla="*/ 26 h 32"/>
                      <a:gd name="T48" fmla="*/ 2 w 24"/>
                      <a:gd name="T49" fmla="*/ 28 h 32"/>
                      <a:gd name="T50" fmla="*/ 5 w 24"/>
                      <a:gd name="T51" fmla="*/ 31 h 32"/>
                      <a:gd name="T52" fmla="*/ 13 w 24"/>
                      <a:gd name="T53" fmla="*/ 31 h 32"/>
                      <a:gd name="T54" fmla="*/ 21 w 24"/>
                      <a:gd name="T55" fmla="*/ 32 h 32"/>
                      <a:gd name="T56" fmla="*/ 23 w 24"/>
                      <a:gd name="T57" fmla="*/ 31 h 32"/>
                      <a:gd name="T58" fmla="*/ 24 w 24"/>
                      <a:gd name="T59" fmla="*/ 28 h 32"/>
                      <a:gd name="T60" fmla="*/ 24 w 24"/>
                      <a:gd name="T61" fmla="*/ 24 h 32"/>
                      <a:gd name="T62" fmla="*/ 22 w 24"/>
                      <a:gd name="T63" fmla="*/ 21 h 32"/>
                      <a:gd name="T64" fmla="*/ 21 w 24"/>
                      <a:gd name="T65" fmla="*/ 29 h 32"/>
                      <a:gd name="T66" fmla="*/ 21 w 24"/>
                      <a:gd name="T67" fmla="*/ 29 h 32"/>
                      <a:gd name="T68" fmla="*/ 21 w 24"/>
                      <a:gd name="T69" fmla="*/ 29 h 32"/>
                      <a:gd name="T70" fmla="*/ 5 w 24"/>
                      <a:gd name="T71" fmla="*/ 28 h 32"/>
                      <a:gd name="T72" fmla="*/ 5 w 24"/>
                      <a:gd name="T73" fmla="*/ 24 h 32"/>
                      <a:gd name="T74" fmla="*/ 6 w 24"/>
                      <a:gd name="T75" fmla="*/ 24 h 32"/>
                      <a:gd name="T76" fmla="*/ 10 w 24"/>
                      <a:gd name="T77" fmla="*/ 25 h 32"/>
                      <a:gd name="T78" fmla="*/ 11 w 24"/>
                      <a:gd name="T79" fmla="*/ 10 h 32"/>
                      <a:gd name="T80" fmla="*/ 6 w 24"/>
                      <a:gd name="T81" fmla="*/ 14 h 32"/>
                      <a:gd name="T82" fmla="*/ 5 w 24"/>
                      <a:gd name="T83" fmla="*/ 14 h 32"/>
                      <a:gd name="T84" fmla="*/ 5 w 24"/>
                      <a:gd name="T85" fmla="*/ 14 h 32"/>
                      <a:gd name="T86" fmla="*/ 5 w 24"/>
                      <a:gd name="T87" fmla="*/ 14 h 32"/>
                      <a:gd name="T88" fmla="*/ 3 w 24"/>
                      <a:gd name="T89" fmla="*/ 9 h 32"/>
                      <a:gd name="T90" fmla="*/ 14 w 24"/>
                      <a:gd name="T91" fmla="*/ 3 h 32"/>
                      <a:gd name="T92" fmla="*/ 14 w 24"/>
                      <a:gd name="T93" fmla="*/ 3 h 32"/>
                      <a:gd name="T94" fmla="*/ 14 w 24"/>
                      <a:gd name="T95" fmla="*/ 3 h 32"/>
                      <a:gd name="T96" fmla="*/ 16 w 24"/>
                      <a:gd name="T97" fmla="*/ 5 h 32"/>
                      <a:gd name="T98" fmla="*/ 16 w 24"/>
                      <a:gd name="T99" fmla="*/ 24 h 32"/>
                      <a:gd name="T100" fmla="*/ 19 w 24"/>
                      <a:gd name="T101" fmla="*/ 24 h 32"/>
                      <a:gd name="T102" fmla="*/ 21 w 24"/>
                      <a:gd name="T103" fmla="*/ 24 h 32"/>
                      <a:gd name="T104" fmla="*/ 21 w 24"/>
                      <a:gd name="T105" fmla="*/ 28 h 32"/>
                      <a:gd name="T106" fmla="*/ 21 w 24"/>
                      <a:gd name="T107" fmla="*/ 2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4" h="32">
                        <a:moveTo>
                          <a:pt x="22" y="21"/>
                        </a:moveTo>
                        <a:cubicBezTo>
                          <a:pt x="21" y="21"/>
                          <a:pt x="20" y="21"/>
                          <a:pt x="19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16"/>
                          <a:pt x="19" y="10"/>
                          <a:pt x="19" y="5"/>
                        </a:cubicBezTo>
                        <a:cubicBezTo>
                          <a:pt x="19" y="4"/>
                          <a:pt x="18" y="4"/>
                          <a:pt x="18" y="3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6" y="1"/>
                          <a:pt x="15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2" y="0"/>
                          <a:pt x="10" y="2"/>
                        </a:cubicBezTo>
                        <a:cubicBezTo>
                          <a:pt x="8" y="3"/>
                          <a:pt x="4" y="6"/>
                          <a:pt x="2" y="7"/>
                        </a:cubicBezTo>
                        <a:cubicBezTo>
                          <a:pt x="1" y="7"/>
                          <a:pt x="1" y="7"/>
                          <a:pt x="0" y="8"/>
                        </a:cubicBezTo>
                        <a:cubicBezTo>
                          <a:pt x="0" y="9"/>
                          <a:pt x="0" y="10"/>
                          <a:pt x="0" y="11"/>
                        </a:cubicBezTo>
                        <a:cubicBezTo>
                          <a:pt x="1" y="12"/>
                          <a:pt x="2" y="14"/>
                          <a:pt x="3" y="15"/>
                        </a:cubicBezTo>
                        <a:cubicBezTo>
                          <a:pt x="3" y="16"/>
                          <a:pt x="3" y="16"/>
                          <a:pt x="4" y="17"/>
                        </a:cubicBezTo>
                        <a:cubicBezTo>
                          <a:pt x="4" y="17"/>
                          <a:pt x="5" y="17"/>
                          <a:pt x="5" y="17"/>
                        </a:cubicBezTo>
                        <a:cubicBezTo>
                          <a:pt x="6" y="17"/>
                          <a:pt x="7" y="17"/>
                          <a:pt x="7" y="16"/>
                        </a:cubicBezTo>
                        <a:cubicBezTo>
                          <a:pt x="8" y="16"/>
                          <a:pt x="8" y="16"/>
                          <a:pt x="8" y="16"/>
                        </a:cubicBezTo>
                        <a:cubicBezTo>
                          <a:pt x="8" y="16"/>
                          <a:pt x="8" y="17"/>
                          <a:pt x="8" y="17"/>
                        </a:cubicBezTo>
                        <a:cubicBezTo>
                          <a:pt x="8" y="19"/>
                          <a:pt x="8" y="20"/>
                          <a:pt x="8" y="22"/>
                        </a:cubicBezTo>
                        <a:cubicBezTo>
                          <a:pt x="7" y="21"/>
                          <a:pt x="6" y="21"/>
                          <a:pt x="6" y="21"/>
                        </a:cubicBezTo>
                        <a:cubicBezTo>
                          <a:pt x="5" y="21"/>
                          <a:pt x="5" y="21"/>
                          <a:pt x="5" y="21"/>
                        </a:cubicBezTo>
                        <a:cubicBezTo>
                          <a:pt x="3" y="22"/>
                          <a:pt x="2" y="23"/>
                          <a:pt x="2" y="24"/>
                        </a:cubicBezTo>
                        <a:cubicBezTo>
                          <a:pt x="2" y="26"/>
                          <a:pt x="2" y="26"/>
                          <a:pt x="2" y="26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30"/>
                          <a:pt x="3" y="31"/>
                          <a:pt x="5" y="31"/>
                        </a:cubicBezTo>
                        <a:cubicBezTo>
                          <a:pt x="7" y="31"/>
                          <a:pt x="10" y="31"/>
                          <a:pt x="13" y="31"/>
                        </a:cubicBezTo>
                        <a:cubicBezTo>
                          <a:pt x="15" y="32"/>
                          <a:pt x="18" y="32"/>
                          <a:pt x="21" y="32"/>
                        </a:cubicBezTo>
                        <a:cubicBezTo>
                          <a:pt x="22" y="32"/>
                          <a:pt x="23" y="32"/>
                          <a:pt x="23" y="31"/>
                        </a:cubicBezTo>
                        <a:cubicBezTo>
                          <a:pt x="24" y="30"/>
                          <a:pt x="24" y="30"/>
                          <a:pt x="24" y="28"/>
                        </a:cubicBezTo>
                        <a:cubicBezTo>
                          <a:pt x="24" y="24"/>
                          <a:pt x="24" y="24"/>
                          <a:pt x="24" y="24"/>
                        </a:cubicBezTo>
                        <a:cubicBezTo>
                          <a:pt x="24" y="23"/>
                          <a:pt x="23" y="22"/>
                          <a:pt x="22" y="21"/>
                        </a:cubicBezTo>
                        <a:close/>
                        <a:moveTo>
                          <a:pt x="21" y="29"/>
                        </a:moveTo>
                        <a:cubicBezTo>
                          <a:pt x="21" y="29"/>
                          <a:pt x="21" y="29"/>
                          <a:pt x="21" y="29"/>
                        </a:cubicBezTo>
                        <a:cubicBezTo>
                          <a:pt x="21" y="29"/>
                          <a:pt x="21" y="29"/>
                          <a:pt x="21" y="29"/>
                        </a:cubicBezTo>
                        <a:cubicBezTo>
                          <a:pt x="15" y="29"/>
                          <a:pt x="10" y="28"/>
                          <a:pt x="5" y="28"/>
                        </a:cubicBezTo>
                        <a:cubicBezTo>
                          <a:pt x="5" y="27"/>
                          <a:pt x="5" y="26"/>
                          <a:pt x="5" y="24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7" y="24"/>
                          <a:pt x="9" y="25"/>
                          <a:pt x="10" y="25"/>
                        </a:cubicBezTo>
                        <a:cubicBezTo>
                          <a:pt x="11" y="20"/>
                          <a:pt x="11" y="15"/>
                          <a:pt x="11" y="10"/>
                        </a:cubicBezTo>
                        <a:cubicBezTo>
                          <a:pt x="9" y="12"/>
                          <a:pt x="8" y="13"/>
                          <a:pt x="6" y="14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4" y="12"/>
                          <a:pt x="4" y="11"/>
                          <a:pt x="3" y="9"/>
                        </a:cubicBezTo>
                        <a:cubicBezTo>
                          <a:pt x="7" y="8"/>
                          <a:pt x="13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5" y="4"/>
                          <a:pt x="15" y="5"/>
                          <a:pt x="16" y="5"/>
                        </a:cubicBezTo>
                        <a:cubicBezTo>
                          <a:pt x="16" y="11"/>
                          <a:pt x="16" y="18"/>
                          <a:pt x="16" y="24"/>
                        </a:cubicBezTo>
                        <a:cubicBezTo>
                          <a:pt x="17" y="24"/>
                          <a:pt x="18" y="24"/>
                          <a:pt x="19" y="24"/>
                        </a:cubicBezTo>
                        <a:cubicBezTo>
                          <a:pt x="20" y="24"/>
                          <a:pt x="20" y="24"/>
                          <a:pt x="21" y="24"/>
                        </a:cubicBezTo>
                        <a:cubicBezTo>
                          <a:pt x="21" y="26"/>
                          <a:pt x="21" y="27"/>
                          <a:pt x="21" y="28"/>
                        </a:cubicBezTo>
                        <a:lnTo>
                          <a:pt x="21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9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3381" y="2811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0" name="Freeform 256"/>
                  <p:cNvSpPr>
                    <a:spLocks noEditPoints="1"/>
                  </p:cNvSpPr>
                  <p:nvPr/>
                </p:nvSpPr>
                <p:spPr bwMode="auto">
                  <a:xfrm>
                    <a:off x="3357" y="2811"/>
                    <a:ext cx="54" cy="73"/>
                  </a:xfrm>
                  <a:custGeom>
                    <a:avLst/>
                    <a:gdLst>
                      <a:gd name="T0" fmla="*/ 22 w 23"/>
                      <a:gd name="T1" fmla="*/ 23 h 31"/>
                      <a:gd name="T2" fmla="*/ 21 w 23"/>
                      <a:gd name="T3" fmla="*/ 22 h 31"/>
                      <a:gd name="T4" fmla="*/ 15 w 23"/>
                      <a:gd name="T5" fmla="*/ 22 h 31"/>
                      <a:gd name="T6" fmla="*/ 17 w 23"/>
                      <a:gd name="T7" fmla="*/ 18 h 31"/>
                      <a:gd name="T8" fmla="*/ 20 w 23"/>
                      <a:gd name="T9" fmla="*/ 10 h 31"/>
                      <a:gd name="T10" fmla="*/ 19 w 23"/>
                      <a:gd name="T11" fmla="*/ 5 h 31"/>
                      <a:gd name="T12" fmla="*/ 10 w 23"/>
                      <a:gd name="T13" fmla="*/ 0 h 31"/>
                      <a:gd name="T14" fmla="*/ 10 w 23"/>
                      <a:gd name="T15" fmla="*/ 0 h 31"/>
                      <a:gd name="T16" fmla="*/ 1 w 23"/>
                      <a:gd name="T17" fmla="*/ 3 h 31"/>
                      <a:gd name="T18" fmla="*/ 0 w 23"/>
                      <a:gd name="T19" fmla="*/ 5 h 31"/>
                      <a:gd name="T20" fmla="*/ 2 w 23"/>
                      <a:gd name="T21" fmla="*/ 11 h 31"/>
                      <a:gd name="T22" fmla="*/ 3 w 23"/>
                      <a:gd name="T23" fmla="*/ 12 h 31"/>
                      <a:gd name="T24" fmla="*/ 4 w 23"/>
                      <a:gd name="T25" fmla="*/ 12 h 31"/>
                      <a:gd name="T26" fmla="*/ 8 w 23"/>
                      <a:gd name="T27" fmla="*/ 11 h 31"/>
                      <a:gd name="T28" fmla="*/ 8 w 23"/>
                      <a:gd name="T29" fmla="*/ 11 h 31"/>
                      <a:gd name="T30" fmla="*/ 9 w 23"/>
                      <a:gd name="T31" fmla="*/ 11 h 31"/>
                      <a:gd name="T32" fmla="*/ 10 w 23"/>
                      <a:gd name="T33" fmla="*/ 11 h 31"/>
                      <a:gd name="T34" fmla="*/ 10 w 23"/>
                      <a:gd name="T35" fmla="*/ 11 h 31"/>
                      <a:gd name="T36" fmla="*/ 11 w 23"/>
                      <a:gd name="T37" fmla="*/ 13 h 31"/>
                      <a:gd name="T38" fmla="*/ 11 w 23"/>
                      <a:gd name="T39" fmla="*/ 13 h 31"/>
                      <a:gd name="T40" fmla="*/ 10 w 23"/>
                      <a:gd name="T41" fmla="*/ 16 h 31"/>
                      <a:gd name="T42" fmla="*/ 3 w 23"/>
                      <a:gd name="T43" fmla="*/ 21 h 31"/>
                      <a:gd name="T44" fmla="*/ 2 w 23"/>
                      <a:gd name="T45" fmla="*/ 23 h 31"/>
                      <a:gd name="T46" fmla="*/ 1 w 23"/>
                      <a:gd name="T47" fmla="*/ 25 h 31"/>
                      <a:gd name="T48" fmla="*/ 1 w 23"/>
                      <a:gd name="T49" fmla="*/ 25 h 31"/>
                      <a:gd name="T50" fmla="*/ 1 w 23"/>
                      <a:gd name="T51" fmla="*/ 30 h 31"/>
                      <a:gd name="T52" fmla="*/ 2 w 23"/>
                      <a:gd name="T53" fmla="*/ 31 h 31"/>
                      <a:gd name="T54" fmla="*/ 3 w 23"/>
                      <a:gd name="T55" fmla="*/ 31 h 31"/>
                      <a:gd name="T56" fmla="*/ 9 w 23"/>
                      <a:gd name="T57" fmla="*/ 31 h 31"/>
                      <a:gd name="T58" fmla="*/ 21 w 23"/>
                      <a:gd name="T59" fmla="*/ 31 h 31"/>
                      <a:gd name="T60" fmla="*/ 22 w 23"/>
                      <a:gd name="T61" fmla="*/ 31 h 31"/>
                      <a:gd name="T62" fmla="*/ 22 w 23"/>
                      <a:gd name="T63" fmla="*/ 30 h 31"/>
                      <a:gd name="T64" fmla="*/ 22 w 23"/>
                      <a:gd name="T65" fmla="*/ 28 h 31"/>
                      <a:gd name="T66" fmla="*/ 22 w 23"/>
                      <a:gd name="T67" fmla="*/ 24 h 31"/>
                      <a:gd name="T68" fmla="*/ 22 w 23"/>
                      <a:gd name="T69" fmla="*/ 23 h 31"/>
                      <a:gd name="T70" fmla="*/ 4 w 23"/>
                      <a:gd name="T71" fmla="*/ 28 h 31"/>
                      <a:gd name="T72" fmla="*/ 4 w 23"/>
                      <a:gd name="T73" fmla="*/ 25 h 31"/>
                      <a:gd name="T74" fmla="*/ 4 w 23"/>
                      <a:gd name="T75" fmla="*/ 25 h 31"/>
                      <a:gd name="T76" fmla="*/ 4 w 23"/>
                      <a:gd name="T77" fmla="*/ 24 h 31"/>
                      <a:gd name="T78" fmla="*/ 5 w 23"/>
                      <a:gd name="T79" fmla="*/ 24 h 31"/>
                      <a:gd name="T80" fmla="*/ 12 w 23"/>
                      <a:gd name="T81" fmla="*/ 17 h 31"/>
                      <a:gd name="T82" fmla="*/ 14 w 23"/>
                      <a:gd name="T83" fmla="*/ 13 h 31"/>
                      <a:gd name="T84" fmla="*/ 14 w 23"/>
                      <a:gd name="T85" fmla="*/ 13 h 31"/>
                      <a:gd name="T86" fmla="*/ 11 w 23"/>
                      <a:gd name="T87" fmla="*/ 8 h 31"/>
                      <a:gd name="T88" fmla="*/ 9 w 23"/>
                      <a:gd name="T89" fmla="*/ 8 h 31"/>
                      <a:gd name="T90" fmla="*/ 8 w 23"/>
                      <a:gd name="T91" fmla="*/ 8 h 31"/>
                      <a:gd name="T92" fmla="*/ 8 w 23"/>
                      <a:gd name="T93" fmla="*/ 8 h 31"/>
                      <a:gd name="T94" fmla="*/ 4 w 23"/>
                      <a:gd name="T95" fmla="*/ 9 h 31"/>
                      <a:gd name="T96" fmla="*/ 3 w 23"/>
                      <a:gd name="T97" fmla="*/ 5 h 31"/>
                      <a:gd name="T98" fmla="*/ 10 w 23"/>
                      <a:gd name="T99" fmla="*/ 3 h 31"/>
                      <a:gd name="T100" fmla="*/ 10 w 23"/>
                      <a:gd name="T101" fmla="*/ 3 h 31"/>
                      <a:gd name="T102" fmla="*/ 10 w 23"/>
                      <a:gd name="T103" fmla="*/ 3 h 31"/>
                      <a:gd name="T104" fmla="*/ 17 w 23"/>
                      <a:gd name="T105" fmla="*/ 7 h 31"/>
                      <a:gd name="T106" fmla="*/ 17 w 23"/>
                      <a:gd name="T107" fmla="*/ 10 h 31"/>
                      <a:gd name="T108" fmla="*/ 15 w 23"/>
                      <a:gd name="T109" fmla="*/ 17 h 31"/>
                      <a:gd name="T110" fmla="*/ 11 w 23"/>
                      <a:gd name="T111" fmla="*/ 22 h 31"/>
                      <a:gd name="T112" fmla="*/ 10 w 23"/>
                      <a:gd name="T113" fmla="*/ 24 h 31"/>
                      <a:gd name="T114" fmla="*/ 12 w 23"/>
                      <a:gd name="T115" fmla="*/ 25 h 31"/>
                      <a:gd name="T116" fmla="*/ 19 w 23"/>
                      <a:gd name="T117" fmla="*/ 25 h 31"/>
                      <a:gd name="T118" fmla="*/ 19 w 23"/>
                      <a:gd name="T119" fmla="*/ 28 h 31"/>
                      <a:gd name="T120" fmla="*/ 19 w 23"/>
                      <a:gd name="T121" fmla="*/ 28 h 31"/>
                      <a:gd name="T122" fmla="*/ 9 w 23"/>
                      <a:gd name="T123" fmla="*/ 28 h 31"/>
                      <a:gd name="T124" fmla="*/ 4 w 23"/>
                      <a:gd name="T125" fmla="*/ 28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3" h="31">
                        <a:moveTo>
                          <a:pt x="22" y="23"/>
                        </a:moveTo>
                        <a:cubicBezTo>
                          <a:pt x="22" y="22"/>
                          <a:pt x="21" y="22"/>
                          <a:pt x="21" y="22"/>
                        </a:cubicBezTo>
                        <a:cubicBezTo>
                          <a:pt x="19" y="22"/>
                          <a:pt x="17" y="22"/>
                          <a:pt x="15" y="22"/>
                        </a:cubicBezTo>
                        <a:cubicBezTo>
                          <a:pt x="16" y="21"/>
                          <a:pt x="17" y="20"/>
                          <a:pt x="17" y="18"/>
                        </a:cubicBezTo>
                        <a:cubicBezTo>
                          <a:pt x="19" y="16"/>
                          <a:pt x="20" y="13"/>
                          <a:pt x="20" y="10"/>
                        </a:cubicBezTo>
                        <a:cubicBezTo>
                          <a:pt x="20" y="8"/>
                          <a:pt x="20" y="6"/>
                          <a:pt x="19" y="5"/>
                        </a:cubicBezTo>
                        <a:cubicBezTo>
                          <a:pt x="17" y="2"/>
                          <a:pt x="14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0"/>
                          <a:pt x="4" y="1"/>
                          <a:pt x="1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1" y="7"/>
                          <a:pt x="1" y="9"/>
                          <a:pt x="2" y="11"/>
                        </a:cubicBezTo>
                        <a:cubicBezTo>
                          <a:pt x="2" y="11"/>
                          <a:pt x="2" y="12"/>
                          <a:pt x="3" y="12"/>
                        </a:cubicBezTo>
                        <a:cubicBezTo>
                          <a:pt x="3" y="12"/>
                          <a:pt x="3" y="12"/>
                          <a:pt x="4" y="12"/>
                        </a:cubicBezTo>
                        <a:cubicBezTo>
                          <a:pt x="5" y="11"/>
                          <a:pt x="7" y="11"/>
                          <a:pt x="8" y="11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9" y="11"/>
                          <a:pt x="10" y="11"/>
                          <a:pt x="10" y="11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0" y="11"/>
                          <a:pt x="11" y="12"/>
                          <a:pt x="11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14"/>
                          <a:pt x="10" y="15"/>
                          <a:pt x="10" y="16"/>
                        </a:cubicBezTo>
                        <a:cubicBezTo>
                          <a:pt x="8" y="18"/>
                          <a:pt x="6" y="20"/>
                          <a:pt x="3" y="21"/>
                        </a:cubicBezTo>
                        <a:cubicBezTo>
                          <a:pt x="3" y="22"/>
                          <a:pt x="2" y="22"/>
                          <a:pt x="2" y="23"/>
                        </a:cubicBezTo>
                        <a:cubicBezTo>
                          <a:pt x="1" y="24"/>
                          <a:pt x="1" y="24"/>
                          <a:pt x="1" y="25"/>
                        </a:cubicBez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1" y="26"/>
                          <a:pt x="1" y="28"/>
                          <a:pt x="1" y="30"/>
                        </a:cubicBezTo>
                        <a:cubicBezTo>
                          <a:pt x="1" y="30"/>
                          <a:pt x="1" y="31"/>
                          <a:pt x="2" y="31"/>
                        </a:cubicBezTo>
                        <a:cubicBezTo>
                          <a:pt x="2" y="31"/>
                          <a:pt x="2" y="31"/>
                          <a:pt x="3" y="31"/>
                        </a:cubicBezTo>
                        <a:cubicBezTo>
                          <a:pt x="5" y="31"/>
                          <a:pt x="7" y="31"/>
                          <a:pt x="9" y="31"/>
                        </a:cubicBezTo>
                        <a:cubicBezTo>
                          <a:pt x="13" y="31"/>
                          <a:pt x="17" y="31"/>
                          <a:pt x="21" y="31"/>
                        </a:cubicBezTo>
                        <a:cubicBezTo>
                          <a:pt x="21" y="31"/>
                          <a:pt x="22" y="31"/>
                          <a:pt x="22" y="31"/>
                        </a:cubicBezTo>
                        <a:cubicBezTo>
                          <a:pt x="22" y="31"/>
                          <a:pt x="22" y="30"/>
                          <a:pt x="22" y="30"/>
                        </a:cubicBezTo>
                        <a:cubicBezTo>
                          <a:pt x="22" y="29"/>
                          <a:pt x="22" y="29"/>
                          <a:pt x="22" y="28"/>
                        </a:cubicBezTo>
                        <a:cubicBezTo>
                          <a:pt x="22" y="27"/>
                          <a:pt x="22" y="25"/>
                          <a:pt x="22" y="24"/>
                        </a:cubicBezTo>
                        <a:cubicBezTo>
                          <a:pt x="23" y="23"/>
                          <a:pt x="22" y="23"/>
                          <a:pt x="22" y="23"/>
                        </a:cubicBezTo>
                        <a:close/>
                        <a:moveTo>
                          <a:pt x="4" y="28"/>
                        </a:moveTo>
                        <a:cubicBezTo>
                          <a:pt x="4" y="27"/>
                          <a:pt x="4" y="26"/>
                          <a:pt x="4" y="25"/>
                        </a:cubicBezTo>
                        <a:cubicBezTo>
                          <a:pt x="4" y="25"/>
                          <a:pt x="4" y="25"/>
                          <a:pt x="4" y="25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8" y="23"/>
                          <a:pt x="10" y="20"/>
                          <a:pt x="12" y="17"/>
                        </a:cubicBezTo>
                        <a:cubicBezTo>
                          <a:pt x="13" y="16"/>
                          <a:pt x="14" y="14"/>
                          <a:pt x="14" y="13"/>
                        </a:cubicBezTo>
                        <a:cubicBezTo>
                          <a:pt x="14" y="13"/>
                          <a:pt x="14" y="13"/>
                          <a:pt x="14" y="13"/>
                        </a:cubicBezTo>
                        <a:cubicBezTo>
                          <a:pt x="14" y="11"/>
                          <a:pt x="13" y="9"/>
                          <a:pt x="11" y="8"/>
                        </a:cubicBezTo>
                        <a:cubicBezTo>
                          <a:pt x="10" y="8"/>
                          <a:pt x="9" y="8"/>
                          <a:pt x="9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7" y="8"/>
                          <a:pt x="6" y="8"/>
                          <a:pt x="4" y="9"/>
                        </a:cubicBezTo>
                        <a:cubicBezTo>
                          <a:pt x="4" y="7"/>
                          <a:pt x="4" y="6"/>
                          <a:pt x="3" y="5"/>
                        </a:cubicBezTo>
                        <a:cubicBezTo>
                          <a:pt x="6" y="4"/>
                          <a:pt x="8" y="3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3" y="3"/>
                          <a:pt x="16" y="5"/>
                          <a:pt x="17" y="7"/>
                        </a:cubicBezTo>
                        <a:cubicBezTo>
                          <a:pt x="17" y="7"/>
                          <a:pt x="17" y="8"/>
                          <a:pt x="17" y="10"/>
                        </a:cubicBezTo>
                        <a:cubicBezTo>
                          <a:pt x="17" y="12"/>
                          <a:pt x="16" y="15"/>
                          <a:pt x="15" y="17"/>
                        </a:cubicBezTo>
                        <a:cubicBezTo>
                          <a:pt x="13" y="19"/>
                          <a:pt x="12" y="21"/>
                          <a:pt x="11" y="22"/>
                        </a:cubicBezTo>
                        <a:cubicBezTo>
                          <a:pt x="10" y="23"/>
                          <a:pt x="10" y="23"/>
                          <a:pt x="10" y="24"/>
                        </a:cubicBezTo>
                        <a:cubicBezTo>
                          <a:pt x="10" y="25"/>
                          <a:pt x="11" y="25"/>
                          <a:pt x="12" y="25"/>
                        </a:cubicBezTo>
                        <a:cubicBezTo>
                          <a:pt x="14" y="25"/>
                          <a:pt x="17" y="25"/>
                          <a:pt x="19" y="25"/>
                        </a:cubicBezTo>
                        <a:cubicBezTo>
                          <a:pt x="19" y="26"/>
                          <a:pt x="19" y="27"/>
                          <a:pt x="19" y="28"/>
                        </a:cubicBezTo>
                        <a:cubicBezTo>
                          <a:pt x="19" y="28"/>
                          <a:pt x="19" y="28"/>
                          <a:pt x="19" y="28"/>
                        </a:cubicBezTo>
                        <a:cubicBezTo>
                          <a:pt x="16" y="28"/>
                          <a:pt x="13" y="28"/>
                          <a:pt x="9" y="28"/>
                        </a:cubicBezTo>
                        <a:cubicBezTo>
                          <a:pt x="8" y="28"/>
                          <a:pt x="6" y="28"/>
                          <a:pt x="4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1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3383" y="2830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2" name="Freeform 258"/>
                  <p:cNvSpPr>
                    <a:spLocks noEditPoints="1"/>
                  </p:cNvSpPr>
                  <p:nvPr/>
                </p:nvSpPr>
                <p:spPr bwMode="auto">
                  <a:xfrm>
                    <a:off x="3426" y="2863"/>
                    <a:ext cx="52" cy="78"/>
                  </a:xfrm>
                  <a:custGeom>
                    <a:avLst/>
                    <a:gdLst>
                      <a:gd name="T0" fmla="*/ 18 w 22"/>
                      <a:gd name="T1" fmla="*/ 13 h 33"/>
                      <a:gd name="T2" fmla="*/ 17 w 22"/>
                      <a:gd name="T3" fmla="*/ 3 h 33"/>
                      <a:gd name="T4" fmla="*/ 3 w 22"/>
                      <a:gd name="T5" fmla="*/ 2 h 33"/>
                      <a:gd name="T6" fmla="*/ 1 w 22"/>
                      <a:gd name="T7" fmla="*/ 3 h 33"/>
                      <a:gd name="T8" fmla="*/ 1 w 22"/>
                      <a:gd name="T9" fmla="*/ 5 h 33"/>
                      <a:gd name="T10" fmla="*/ 1 w 22"/>
                      <a:gd name="T11" fmla="*/ 10 h 33"/>
                      <a:gd name="T12" fmla="*/ 5 w 22"/>
                      <a:gd name="T13" fmla="*/ 10 h 33"/>
                      <a:gd name="T14" fmla="*/ 9 w 22"/>
                      <a:gd name="T15" fmla="*/ 10 h 33"/>
                      <a:gd name="T16" fmla="*/ 10 w 22"/>
                      <a:gd name="T17" fmla="*/ 11 h 33"/>
                      <a:gd name="T18" fmla="*/ 7 w 22"/>
                      <a:gd name="T19" fmla="*/ 12 h 33"/>
                      <a:gd name="T20" fmla="*/ 6 w 22"/>
                      <a:gd name="T21" fmla="*/ 12 h 33"/>
                      <a:gd name="T22" fmla="*/ 5 w 22"/>
                      <a:gd name="T23" fmla="*/ 12 h 33"/>
                      <a:gd name="T24" fmla="*/ 4 w 22"/>
                      <a:gd name="T25" fmla="*/ 14 h 33"/>
                      <a:gd name="T26" fmla="*/ 4 w 22"/>
                      <a:gd name="T27" fmla="*/ 19 h 33"/>
                      <a:gd name="T28" fmla="*/ 6 w 22"/>
                      <a:gd name="T29" fmla="*/ 20 h 33"/>
                      <a:gd name="T30" fmla="*/ 10 w 22"/>
                      <a:gd name="T31" fmla="*/ 20 h 33"/>
                      <a:gd name="T32" fmla="*/ 12 w 22"/>
                      <a:gd name="T33" fmla="*/ 22 h 33"/>
                      <a:gd name="T34" fmla="*/ 10 w 22"/>
                      <a:gd name="T35" fmla="*/ 23 h 33"/>
                      <a:gd name="T36" fmla="*/ 4 w 22"/>
                      <a:gd name="T37" fmla="*/ 23 h 33"/>
                      <a:gd name="T38" fmla="*/ 0 w 22"/>
                      <a:gd name="T39" fmla="*/ 30 h 33"/>
                      <a:gd name="T40" fmla="*/ 10 w 22"/>
                      <a:gd name="T41" fmla="*/ 33 h 33"/>
                      <a:gd name="T42" fmla="*/ 13 w 22"/>
                      <a:gd name="T43" fmla="*/ 33 h 33"/>
                      <a:gd name="T44" fmla="*/ 22 w 22"/>
                      <a:gd name="T45" fmla="*/ 24 h 33"/>
                      <a:gd name="T46" fmla="*/ 16 w 22"/>
                      <a:gd name="T47" fmla="*/ 15 h 33"/>
                      <a:gd name="T48" fmla="*/ 17 w 22"/>
                      <a:gd name="T49" fmla="*/ 28 h 33"/>
                      <a:gd name="T50" fmla="*/ 10 w 22"/>
                      <a:gd name="T51" fmla="*/ 30 h 33"/>
                      <a:gd name="T52" fmla="*/ 4 w 22"/>
                      <a:gd name="T53" fmla="*/ 26 h 33"/>
                      <a:gd name="T54" fmla="*/ 11 w 22"/>
                      <a:gd name="T55" fmla="*/ 26 h 33"/>
                      <a:gd name="T56" fmla="*/ 15 w 22"/>
                      <a:gd name="T57" fmla="*/ 22 h 33"/>
                      <a:gd name="T58" fmla="*/ 9 w 22"/>
                      <a:gd name="T59" fmla="*/ 17 h 33"/>
                      <a:gd name="T60" fmla="*/ 7 w 22"/>
                      <a:gd name="T61" fmla="*/ 15 h 33"/>
                      <a:gd name="T62" fmla="*/ 12 w 22"/>
                      <a:gd name="T63" fmla="*/ 11 h 33"/>
                      <a:gd name="T64" fmla="*/ 10 w 22"/>
                      <a:gd name="T65" fmla="*/ 7 h 33"/>
                      <a:gd name="T66" fmla="*/ 4 w 22"/>
                      <a:gd name="T67" fmla="*/ 7 h 33"/>
                      <a:gd name="T68" fmla="*/ 4 w 22"/>
                      <a:gd name="T69" fmla="*/ 5 h 33"/>
                      <a:gd name="T70" fmla="*/ 4 w 22"/>
                      <a:gd name="T71" fmla="*/ 4 h 33"/>
                      <a:gd name="T72" fmla="*/ 15 w 22"/>
                      <a:gd name="T73" fmla="*/ 5 h 33"/>
                      <a:gd name="T74" fmla="*/ 15 w 22"/>
                      <a:gd name="T75" fmla="*/ 11 h 33"/>
                      <a:gd name="T76" fmla="*/ 12 w 22"/>
                      <a:gd name="T77" fmla="*/ 15 h 33"/>
                      <a:gd name="T78" fmla="*/ 19 w 22"/>
                      <a:gd name="T79" fmla="*/ 2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2" h="33">
                        <a:moveTo>
                          <a:pt x="16" y="15"/>
                        </a:moveTo>
                        <a:cubicBezTo>
                          <a:pt x="17" y="14"/>
                          <a:pt x="17" y="14"/>
                          <a:pt x="18" y="13"/>
                        </a:cubicBezTo>
                        <a:cubicBezTo>
                          <a:pt x="19" y="12"/>
                          <a:pt x="19" y="10"/>
                          <a:pt x="19" y="8"/>
                        </a:cubicBezTo>
                        <a:cubicBezTo>
                          <a:pt x="19" y="7"/>
                          <a:pt x="19" y="5"/>
                          <a:pt x="17" y="3"/>
                        </a:cubicBezTo>
                        <a:cubicBezTo>
                          <a:pt x="15" y="1"/>
                          <a:pt x="13" y="0"/>
                          <a:pt x="10" y="0"/>
                        </a:cubicBezTo>
                        <a:cubicBezTo>
                          <a:pt x="8" y="0"/>
                          <a:pt x="5" y="1"/>
                          <a:pt x="3" y="2"/>
                        </a:cubicBezTo>
                        <a:cubicBezTo>
                          <a:pt x="3" y="2"/>
                          <a:pt x="2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6"/>
                          <a:pt x="1" y="7"/>
                          <a:pt x="1" y="9"/>
                        </a:cubicBezTo>
                        <a:cubicBezTo>
                          <a:pt x="1" y="9"/>
                          <a:pt x="1" y="9"/>
                          <a:pt x="1" y="10"/>
                        </a:cubicBezTo>
                        <a:cubicBezTo>
                          <a:pt x="2" y="10"/>
                          <a:pt x="2" y="10"/>
                          <a:pt x="3" y="10"/>
                        </a:cubicBezTo>
                        <a:cubicBezTo>
                          <a:pt x="3" y="10"/>
                          <a:pt x="4" y="10"/>
                          <a:pt x="5" y="10"/>
                        </a:cubicBezTo>
                        <a:cubicBezTo>
                          <a:pt x="5" y="10"/>
                          <a:pt x="6" y="9"/>
                          <a:pt x="7" y="9"/>
                        </a:cubicBezTo>
                        <a:cubicBezTo>
                          <a:pt x="8" y="9"/>
                          <a:pt x="9" y="10"/>
                          <a:pt x="9" y="10"/>
                        </a:cubicBezTo>
                        <a:cubicBezTo>
                          <a:pt x="9" y="10"/>
                          <a:pt x="9" y="10"/>
                          <a:pt x="10" y="11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0" y="11"/>
                          <a:pt x="9" y="11"/>
                          <a:pt x="9" y="12"/>
                        </a:cubicBezTo>
                        <a:cubicBezTo>
                          <a:pt x="8" y="12"/>
                          <a:pt x="7" y="12"/>
                          <a:pt x="7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2"/>
                          <a:pt x="5" y="12"/>
                          <a:pt x="5" y="12"/>
                        </a:cubicBezTo>
                        <a:cubicBezTo>
                          <a:pt x="4" y="13"/>
                          <a:pt x="4" y="13"/>
                          <a:pt x="4" y="14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5"/>
                          <a:pt x="4" y="17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4" y="19"/>
                          <a:pt x="4" y="20"/>
                          <a:pt x="4" y="20"/>
                        </a:cubicBezTo>
                        <a:cubicBezTo>
                          <a:pt x="5" y="20"/>
                          <a:pt x="5" y="21"/>
                          <a:pt x="6" y="20"/>
                        </a:cubicBezTo>
                        <a:cubicBezTo>
                          <a:pt x="7" y="20"/>
                          <a:pt x="8" y="20"/>
                          <a:pt x="9" y="20"/>
                        </a:cubicBezTo>
                        <a:cubicBezTo>
                          <a:pt x="9" y="20"/>
                          <a:pt x="10" y="20"/>
                          <a:pt x="10" y="20"/>
                        </a:cubicBezTo>
                        <a:cubicBezTo>
                          <a:pt x="10" y="20"/>
                          <a:pt x="10" y="20"/>
                          <a:pt x="10" y="20"/>
                        </a:cubicBezTo>
                        <a:cubicBezTo>
                          <a:pt x="11" y="21"/>
                          <a:pt x="12" y="22"/>
                          <a:pt x="12" y="22"/>
                        </a:cubicBezTo>
                        <a:cubicBezTo>
                          <a:pt x="11" y="23"/>
                          <a:pt x="11" y="23"/>
                          <a:pt x="11" y="23"/>
                        </a:cubicBezTo>
                        <a:cubicBezTo>
                          <a:pt x="11" y="23"/>
                          <a:pt x="11" y="23"/>
                          <a:pt x="10" y="23"/>
                        </a:cubicBezTo>
                        <a:cubicBezTo>
                          <a:pt x="10" y="24"/>
                          <a:pt x="9" y="24"/>
                          <a:pt x="8" y="24"/>
                        </a:cubicBezTo>
                        <a:cubicBezTo>
                          <a:pt x="7" y="24"/>
                          <a:pt x="5" y="23"/>
                          <a:pt x="4" y="23"/>
                        </a:cubicBezTo>
                        <a:cubicBezTo>
                          <a:pt x="3" y="22"/>
                          <a:pt x="3" y="22"/>
                          <a:pt x="2" y="23"/>
                        </a:cubicBezTo>
                        <a:cubicBezTo>
                          <a:pt x="1" y="25"/>
                          <a:pt x="0" y="27"/>
                          <a:pt x="0" y="30"/>
                        </a:cubicBezTo>
                        <a:cubicBezTo>
                          <a:pt x="0" y="30"/>
                          <a:pt x="0" y="31"/>
                          <a:pt x="0" y="31"/>
                        </a:cubicBezTo>
                        <a:cubicBezTo>
                          <a:pt x="3" y="33"/>
                          <a:pt x="7" y="33"/>
                          <a:pt x="10" y="33"/>
                        </a:cubicBezTo>
                        <a:cubicBezTo>
                          <a:pt x="12" y="33"/>
                          <a:pt x="13" y="33"/>
                          <a:pt x="13" y="33"/>
                        </a:cubicBezTo>
                        <a:cubicBezTo>
                          <a:pt x="13" y="33"/>
                          <a:pt x="13" y="33"/>
                          <a:pt x="13" y="33"/>
                        </a:cubicBezTo>
                        <a:cubicBezTo>
                          <a:pt x="15" y="32"/>
                          <a:pt x="17" y="31"/>
                          <a:pt x="19" y="30"/>
                        </a:cubicBezTo>
                        <a:cubicBezTo>
                          <a:pt x="21" y="29"/>
                          <a:pt x="22" y="27"/>
                          <a:pt x="22" y="24"/>
                        </a:cubicBezTo>
                        <a:cubicBezTo>
                          <a:pt x="22" y="23"/>
                          <a:pt x="22" y="23"/>
                          <a:pt x="22" y="23"/>
                        </a:cubicBezTo>
                        <a:cubicBezTo>
                          <a:pt x="22" y="20"/>
                          <a:pt x="20" y="16"/>
                          <a:pt x="16" y="15"/>
                        </a:cubicBezTo>
                        <a:close/>
                        <a:moveTo>
                          <a:pt x="19" y="24"/>
                        </a:moveTo>
                        <a:cubicBezTo>
                          <a:pt x="19" y="26"/>
                          <a:pt x="18" y="27"/>
                          <a:pt x="17" y="28"/>
                        </a:cubicBezTo>
                        <a:cubicBezTo>
                          <a:pt x="16" y="29"/>
                          <a:pt x="14" y="29"/>
                          <a:pt x="13" y="30"/>
                        </a:cubicBezTo>
                        <a:cubicBezTo>
                          <a:pt x="12" y="30"/>
                          <a:pt x="11" y="30"/>
                          <a:pt x="10" y="30"/>
                        </a:cubicBezTo>
                        <a:cubicBezTo>
                          <a:pt x="8" y="30"/>
                          <a:pt x="5" y="30"/>
                          <a:pt x="3" y="29"/>
                        </a:cubicBezTo>
                        <a:cubicBezTo>
                          <a:pt x="3" y="28"/>
                          <a:pt x="3" y="27"/>
                          <a:pt x="4" y="26"/>
                        </a:cubicBezTo>
                        <a:cubicBezTo>
                          <a:pt x="5" y="26"/>
                          <a:pt x="7" y="27"/>
                          <a:pt x="8" y="27"/>
                        </a:cubicBezTo>
                        <a:cubicBezTo>
                          <a:pt x="9" y="27"/>
                          <a:pt x="10" y="26"/>
                          <a:pt x="11" y="26"/>
                        </a:cubicBezTo>
                        <a:cubicBezTo>
                          <a:pt x="12" y="26"/>
                          <a:pt x="13" y="25"/>
                          <a:pt x="14" y="24"/>
                        </a:cubicBezTo>
                        <a:cubicBezTo>
                          <a:pt x="14" y="24"/>
                          <a:pt x="15" y="23"/>
                          <a:pt x="15" y="22"/>
                        </a:cubicBezTo>
                        <a:cubicBezTo>
                          <a:pt x="15" y="20"/>
                          <a:pt x="13" y="19"/>
                          <a:pt x="11" y="18"/>
                        </a:cubicBezTo>
                        <a:cubicBezTo>
                          <a:pt x="11" y="17"/>
                          <a:pt x="10" y="17"/>
                          <a:pt x="9" y="17"/>
                        </a:cubicBezTo>
                        <a:cubicBezTo>
                          <a:pt x="8" y="17"/>
                          <a:pt x="7" y="17"/>
                          <a:pt x="7" y="17"/>
                        </a:cubicBezTo>
                        <a:cubicBezTo>
                          <a:pt x="7" y="17"/>
                          <a:pt x="7" y="16"/>
                          <a:pt x="7" y="15"/>
                        </a:cubicBezTo>
                        <a:cubicBezTo>
                          <a:pt x="8" y="15"/>
                          <a:pt x="9" y="15"/>
                          <a:pt x="10" y="14"/>
                        </a:cubicBezTo>
                        <a:cubicBezTo>
                          <a:pt x="11" y="14"/>
                          <a:pt x="12" y="13"/>
                          <a:pt x="12" y="11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9"/>
                          <a:pt x="11" y="8"/>
                          <a:pt x="10" y="7"/>
                        </a:cubicBezTo>
                        <a:cubicBezTo>
                          <a:pt x="9" y="7"/>
                          <a:pt x="8" y="6"/>
                          <a:pt x="7" y="6"/>
                        </a:cubicBezTo>
                        <a:cubicBezTo>
                          <a:pt x="6" y="6"/>
                          <a:pt x="5" y="7"/>
                          <a:pt x="4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6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6" y="4"/>
                          <a:pt x="8" y="3"/>
                          <a:pt x="10" y="3"/>
                        </a:cubicBezTo>
                        <a:cubicBezTo>
                          <a:pt x="12" y="3"/>
                          <a:pt x="14" y="4"/>
                          <a:pt x="15" y="5"/>
                        </a:cubicBezTo>
                        <a:cubicBezTo>
                          <a:pt x="16" y="6"/>
                          <a:pt x="16" y="7"/>
                          <a:pt x="16" y="8"/>
                        </a:cubicBezTo>
                        <a:cubicBezTo>
                          <a:pt x="16" y="9"/>
                          <a:pt x="16" y="10"/>
                          <a:pt x="15" y="11"/>
                        </a:cubicBezTo>
                        <a:cubicBezTo>
                          <a:pt x="14" y="12"/>
                          <a:pt x="13" y="13"/>
                          <a:pt x="13" y="14"/>
                        </a:cubicBezTo>
                        <a:cubicBezTo>
                          <a:pt x="12" y="14"/>
                          <a:pt x="12" y="15"/>
                          <a:pt x="12" y="15"/>
                        </a:cubicBezTo>
                        <a:cubicBezTo>
                          <a:pt x="12" y="16"/>
                          <a:pt x="13" y="16"/>
                          <a:pt x="13" y="17"/>
                        </a:cubicBezTo>
                        <a:cubicBezTo>
                          <a:pt x="17" y="17"/>
                          <a:pt x="19" y="20"/>
                          <a:pt x="19" y="23"/>
                        </a:cubicBezTo>
                        <a:lnTo>
                          <a:pt x="19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3452" y="2905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" name="Freeform 260"/>
                  <p:cNvSpPr>
                    <a:spLocks noEditPoints="1"/>
                  </p:cNvSpPr>
                  <p:nvPr/>
                </p:nvSpPr>
                <p:spPr bwMode="auto">
                  <a:xfrm>
                    <a:off x="3499" y="2936"/>
                    <a:ext cx="24" cy="24"/>
                  </a:xfrm>
                  <a:custGeom>
                    <a:avLst/>
                    <a:gdLst>
                      <a:gd name="T0" fmla="*/ 8 w 10"/>
                      <a:gd name="T1" fmla="*/ 0 h 10"/>
                      <a:gd name="T2" fmla="*/ 8 w 10"/>
                      <a:gd name="T3" fmla="*/ 0 h 10"/>
                      <a:gd name="T4" fmla="*/ 8 w 10"/>
                      <a:gd name="T5" fmla="*/ 0 h 10"/>
                      <a:gd name="T6" fmla="*/ 0 w 10"/>
                      <a:gd name="T7" fmla="*/ 8 h 10"/>
                      <a:gd name="T8" fmla="*/ 0 w 10"/>
                      <a:gd name="T9" fmla="*/ 9 h 10"/>
                      <a:gd name="T10" fmla="*/ 2 w 10"/>
                      <a:gd name="T11" fmla="*/ 10 h 10"/>
                      <a:gd name="T12" fmla="*/ 4 w 10"/>
                      <a:gd name="T13" fmla="*/ 10 h 10"/>
                      <a:gd name="T14" fmla="*/ 8 w 10"/>
                      <a:gd name="T15" fmla="*/ 10 h 10"/>
                      <a:gd name="T16" fmla="*/ 10 w 10"/>
                      <a:gd name="T17" fmla="*/ 9 h 10"/>
                      <a:gd name="T18" fmla="*/ 10 w 10"/>
                      <a:gd name="T19" fmla="*/ 2 h 10"/>
                      <a:gd name="T20" fmla="*/ 10 w 10"/>
                      <a:gd name="T21" fmla="*/ 0 h 10"/>
                      <a:gd name="T22" fmla="*/ 8 w 10"/>
                      <a:gd name="T23" fmla="*/ 0 h 10"/>
                      <a:gd name="T24" fmla="*/ 7 w 10"/>
                      <a:gd name="T25" fmla="*/ 7 h 10"/>
                      <a:gd name="T26" fmla="*/ 5 w 10"/>
                      <a:gd name="T27" fmla="*/ 7 h 10"/>
                      <a:gd name="T28" fmla="*/ 7 w 10"/>
                      <a:gd name="T29" fmla="*/ 5 h 10"/>
                      <a:gd name="T30" fmla="*/ 7 w 10"/>
                      <a:gd name="T31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0" h="10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3"/>
                          <a:pt x="3" y="5"/>
                          <a:pt x="0" y="8"/>
                        </a:cubicBezTo>
                        <a:cubicBezTo>
                          <a:pt x="0" y="8"/>
                          <a:pt x="0" y="9"/>
                          <a:pt x="0" y="9"/>
                        </a:cubicBezTo>
                        <a:cubicBezTo>
                          <a:pt x="1" y="10"/>
                          <a:pt x="1" y="10"/>
                          <a:pt x="2" y="10"/>
                        </a:cubicBezTo>
                        <a:cubicBezTo>
                          <a:pt x="2" y="10"/>
                          <a:pt x="3" y="10"/>
                          <a:pt x="4" y="10"/>
                        </a:cubicBezTo>
                        <a:cubicBezTo>
                          <a:pt x="5" y="10"/>
                          <a:pt x="7" y="10"/>
                          <a:pt x="8" y="10"/>
                        </a:cubicBezTo>
                        <a:cubicBezTo>
                          <a:pt x="9" y="10"/>
                          <a:pt x="9" y="10"/>
                          <a:pt x="10" y="9"/>
                        </a:cubicBezTo>
                        <a:cubicBezTo>
                          <a:pt x="10" y="6"/>
                          <a:pt x="10" y="4"/>
                          <a:pt x="10" y="2"/>
                        </a:cubicBezTo>
                        <a:cubicBezTo>
                          <a:pt x="10" y="1"/>
                          <a:pt x="10" y="0"/>
                          <a:pt x="10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lose/>
                        <a:moveTo>
                          <a:pt x="7" y="7"/>
                        </a:moveTo>
                        <a:cubicBezTo>
                          <a:pt x="6" y="7"/>
                          <a:pt x="6" y="7"/>
                          <a:pt x="5" y="7"/>
                        </a:cubicBezTo>
                        <a:cubicBezTo>
                          <a:pt x="6" y="6"/>
                          <a:pt x="6" y="6"/>
                          <a:pt x="7" y="5"/>
                        </a:cubicBezTo>
                        <a:cubicBezTo>
                          <a:pt x="7" y="6"/>
                          <a:pt x="7" y="7"/>
                          <a:pt x="7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5" name="Freeform 261"/>
                  <p:cNvSpPr>
                    <a:spLocks noEditPoints="1"/>
                  </p:cNvSpPr>
                  <p:nvPr/>
                </p:nvSpPr>
                <p:spPr bwMode="auto">
                  <a:xfrm>
                    <a:off x="3485" y="2920"/>
                    <a:ext cx="64" cy="75"/>
                  </a:xfrm>
                  <a:custGeom>
                    <a:avLst/>
                    <a:gdLst>
                      <a:gd name="T0" fmla="*/ 24 w 27"/>
                      <a:gd name="T1" fmla="*/ 15 h 32"/>
                      <a:gd name="T2" fmla="*/ 21 w 27"/>
                      <a:gd name="T3" fmla="*/ 13 h 32"/>
                      <a:gd name="T4" fmla="*/ 21 w 27"/>
                      <a:gd name="T5" fmla="*/ 0 h 32"/>
                      <a:gd name="T6" fmla="*/ 17 w 27"/>
                      <a:gd name="T7" fmla="*/ 0 h 32"/>
                      <a:gd name="T8" fmla="*/ 14 w 27"/>
                      <a:gd name="T9" fmla="*/ 0 h 32"/>
                      <a:gd name="T10" fmla="*/ 14 w 27"/>
                      <a:gd name="T11" fmla="*/ 0 h 32"/>
                      <a:gd name="T12" fmla="*/ 13 w 27"/>
                      <a:gd name="T13" fmla="*/ 0 h 32"/>
                      <a:gd name="T14" fmla="*/ 5 w 27"/>
                      <a:gd name="T15" fmla="*/ 10 h 32"/>
                      <a:gd name="T16" fmla="*/ 1 w 27"/>
                      <a:gd name="T17" fmla="*/ 16 h 32"/>
                      <a:gd name="T18" fmla="*/ 0 w 27"/>
                      <a:gd name="T19" fmla="*/ 19 h 32"/>
                      <a:gd name="T20" fmla="*/ 2 w 27"/>
                      <a:gd name="T21" fmla="*/ 23 h 32"/>
                      <a:gd name="T22" fmla="*/ 12 w 27"/>
                      <a:gd name="T23" fmla="*/ 23 h 32"/>
                      <a:gd name="T24" fmla="*/ 12 w 27"/>
                      <a:gd name="T25" fmla="*/ 31 h 32"/>
                      <a:gd name="T26" fmla="*/ 14 w 27"/>
                      <a:gd name="T27" fmla="*/ 32 h 32"/>
                      <a:gd name="T28" fmla="*/ 20 w 27"/>
                      <a:gd name="T29" fmla="*/ 30 h 32"/>
                      <a:gd name="T30" fmla="*/ 21 w 27"/>
                      <a:gd name="T31" fmla="*/ 27 h 32"/>
                      <a:gd name="T32" fmla="*/ 23 w 27"/>
                      <a:gd name="T33" fmla="*/ 23 h 32"/>
                      <a:gd name="T34" fmla="*/ 27 w 27"/>
                      <a:gd name="T35" fmla="*/ 21 h 32"/>
                      <a:gd name="T36" fmla="*/ 26 w 27"/>
                      <a:gd name="T37" fmla="*/ 15 h 32"/>
                      <a:gd name="T38" fmla="*/ 20 w 27"/>
                      <a:gd name="T39" fmla="*/ 20 h 32"/>
                      <a:gd name="T40" fmla="*/ 18 w 27"/>
                      <a:gd name="T41" fmla="*/ 21 h 32"/>
                      <a:gd name="T42" fmla="*/ 18 w 27"/>
                      <a:gd name="T43" fmla="*/ 29 h 32"/>
                      <a:gd name="T44" fmla="*/ 15 w 27"/>
                      <a:gd name="T45" fmla="*/ 22 h 32"/>
                      <a:gd name="T46" fmla="*/ 14 w 27"/>
                      <a:gd name="T47" fmla="*/ 20 h 32"/>
                      <a:gd name="T48" fmla="*/ 13 w 27"/>
                      <a:gd name="T49" fmla="*/ 20 h 32"/>
                      <a:gd name="T50" fmla="*/ 3 w 27"/>
                      <a:gd name="T51" fmla="*/ 20 h 32"/>
                      <a:gd name="T52" fmla="*/ 3 w 27"/>
                      <a:gd name="T53" fmla="*/ 18 h 32"/>
                      <a:gd name="T54" fmla="*/ 15 w 27"/>
                      <a:gd name="T55" fmla="*/ 3 h 32"/>
                      <a:gd name="T56" fmla="*/ 17 w 27"/>
                      <a:gd name="T57" fmla="*/ 3 h 32"/>
                      <a:gd name="T58" fmla="*/ 18 w 27"/>
                      <a:gd name="T59" fmla="*/ 13 h 32"/>
                      <a:gd name="T60" fmla="*/ 18 w 27"/>
                      <a:gd name="T61" fmla="*/ 15 h 32"/>
                      <a:gd name="T62" fmla="*/ 20 w 27"/>
                      <a:gd name="T63" fmla="*/ 17 h 32"/>
                      <a:gd name="T64" fmla="*/ 21 w 27"/>
                      <a:gd name="T65" fmla="*/ 18 h 32"/>
                      <a:gd name="T66" fmla="*/ 24 w 27"/>
                      <a:gd name="T67" fmla="*/ 18 h 32"/>
                      <a:gd name="T68" fmla="*/ 23 w 27"/>
                      <a:gd name="T69" fmla="*/ 2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7" h="32">
                        <a:moveTo>
                          <a:pt x="25" y="15"/>
                        </a:moveTo>
                        <a:cubicBezTo>
                          <a:pt x="25" y="15"/>
                          <a:pt x="24" y="15"/>
                          <a:pt x="24" y="15"/>
                        </a:cubicBezTo>
                        <a:cubicBezTo>
                          <a:pt x="23" y="15"/>
                          <a:pt x="22" y="15"/>
                          <a:pt x="21" y="15"/>
                        </a:cubicBezTo>
                        <a:cubicBezTo>
                          <a:pt x="21" y="14"/>
                          <a:pt x="21" y="13"/>
                          <a:pt x="21" y="13"/>
                        </a:cubicBezTo>
                        <a:cubicBezTo>
                          <a:pt x="21" y="9"/>
                          <a:pt x="22" y="6"/>
                          <a:pt x="22" y="1"/>
                        </a:cubicBezTo>
                        <a:cubicBezTo>
                          <a:pt x="22" y="1"/>
                          <a:pt x="22" y="0"/>
                          <a:pt x="21" y="0"/>
                        </a:cubicBezTo>
                        <a:cubicBezTo>
                          <a:pt x="21" y="0"/>
                          <a:pt x="21" y="0"/>
                          <a:pt x="20" y="0"/>
                        </a:cubicBezTo>
                        <a:cubicBezTo>
                          <a:pt x="20" y="0"/>
                          <a:pt x="18" y="0"/>
                          <a:pt x="17" y="0"/>
                        </a:cubicBezTo>
                        <a:cubicBezTo>
                          <a:pt x="16" y="0"/>
                          <a:pt x="15" y="0"/>
                          <a:pt x="15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3"/>
                          <a:pt x="8" y="6"/>
                          <a:pt x="5" y="10"/>
                        </a:cubicBezTo>
                        <a:cubicBezTo>
                          <a:pt x="4" y="11"/>
                          <a:pt x="3" y="13"/>
                          <a:pt x="2" y="14"/>
                        </a:cubicBezTo>
                        <a:cubicBezTo>
                          <a:pt x="2" y="15"/>
                          <a:pt x="1" y="15"/>
                          <a:pt x="1" y="16"/>
                        </a:cubicBezTo>
                        <a:cubicBezTo>
                          <a:pt x="1" y="16"/>
                          <a:pt x="0" y="17"/>
                          <a:pt x="0" y="17"/>
                        </a:cubicBezTo>
                        <a:cubicBezTo>
                          <a:pt x="0" y="18"/>
                          <a:pt x="0" y="19"/>
                          <a:pt x="0" y="19"/>
                        </a:cubicBezTo>
                        <a:cubicBezTo>
                          <a:pt x="0" y="20"/>
                          <a:pt x="0" y="21"/>
                          <a:pt x="0" y="22"/>
                        </a:cubicBezTo>
                        <a:cubicBezTo>
                          <a:pt x="1" y="22"/>
                          <a:pt x="1" y="23"/>
                          <a:pt x="2" y="23"/>
                        </a:cubicBezTo>
                        <a:cubicBezTo>
                          <a:pt x="3" y="23"/>
                          <a:pt x="4" y="23"/>
                          <a:pt x="6" y="23"/>
                        </a:cubicBezTo>
                        <a:cubicBezTo>
                          <a:pt x="8" y="23"/>
                          <a:pt x="10" y="23"/>
                          <a:pt x="12" y="23"/>
                        </a:cubicBezTo>
                        <a:cubicBezTo>
                          <a:pt x="12" y="25"/>
                          <a:pt x="12" y="27"/>
                          <a:pt x="12" y="29"/>
                        </a:cubicBezTo>
                        <a:cubicBezTo>
                          <a:pt x="12" y="30"/>
                          <a:pt x="12" y="30"/>
                          <a:pt x="12" y="31"/>
                        </a:cubicBezTo>
                        <a:cubicBezTo>
                          <a:pt x="12" y="31"/>
                          <a:pt x="12" y="31"/>
                          <a:pt x="13" y="32"/>
                        </a:cubicBezTo>
                        <a:cubicBezTo>
                          <a:pt x="13" y="32"/>
                          <a:pt x="13" y="32"/>
                          <a:pt x="14" y="32"/>
                        </a:cubicBezTo>
                        <a:cubicBezTo>
                          <a:pt x="15" y="32"/>
                          <a:pt x="17" y="32"/>
                          <a:pt x="19" y="32"/>
                        </a:cubicBezTo>
                        <a:cubicBezTo>
                          <a:pt x="20" y="32"/>
                          <a:pt x="20" y="31"/>
                          <a:pt x="20" y="30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20" y="30"/>
                          <a:pt x="21" y="29"/>
                          <a:pt x="21" y="27"/>
                        </a:cubicBezTo>
                        <a:cubicBezTo>
                          <a:pt x="21" y="26"/>
                          <a:pt x="21" y="24"/>
                          <a:pt x="21" y="23"/>
                        </a:cubicBezTo>
                        <a:cubicBezTo>
                          <a:pt x="22" y="23"/>
                          <a:pt x="23" y="23"/>
                          <a:pt x="23" y="23"/>
                        </a:cubicBezTo>
                        <a:cubicBezTo>
                          <a:pt x="24" y="23"/>
                          <a:pt x="25" y="23"/>
                          <a:pt x="25" y="23"/>
                        </a:cubicBezTo>
                        <a:cubicBezTo>
                          <a:pt x="26" y="23"/>
                          <a:pt x="27" y="22"/>
                          <a:pt x="27" y="21"/>
                        </a:cubicBezTo>
                        <a:cubicBezTo>
                          <a:pt x="27" y="20"/>
                          <a:pt x="27" y="17"/>
                          <a:pt x="27" y="16"/>
                        </a:cubicBezTo>
                        <a:cubicBezTo>
                          <a:pt x="27" y="16"/>
                          <a:pt x="27" y="15"/>
                          <a:pt x="26" y="15"/>
                        </a:cubicBezTo>
                        <a:cubicBezTo>
                          <a:pt x="26" y="15"/>
                          <a:pt x="26" y="15"/>
                          <a:pt x="25" y="15"/>
                        </a:cubicBezTo>
                        <a:close/>
                        <a:moveTo>
                          <a:pt x="20" y="20"/>
                        </a:moveTo>
                        <a:cubicBezTo>
                          <a:pt x="19" y="20"/>
                          <a:pt x="19" y="20"/>
                          <a:pt x="19" y="20"/>
                        </a:cubicBezTo>
                        <a:cubicBezTo>
                          <a:pt x="18" y="20"/>
                          <a:pt x="18" y="21"/>
                          <a:pt x="18" y="21"/>
                        </a:cubicBezTo>
                        <a:cubicBezTo>
                          <a:pt x="18" y="23"/>
                          <a:pt x="18" y="25"/>
                          <a:pt x="18" y="27"/>
                        </a:cubicBezTo>
                        <a:cubicBezTo>
                          <a:pt x="18" y="28"/>
                          <a:pt x="18" y="28"/>
                          <a:pt x="18" y="29"/>
                        </a:cubicBezTo>
                        <a:cubicBezTo>
                          <a:pt x="17" y="29"/>
                          <a:pt x="16" y="29"/>
                          <a:pt x="15" y="29"/>
                        </a:cubicBezTo>
                        <a:cubicBezTo>
                          <a:pt x="15" y="26"/>
                          <a:pt x="15" y="25"/>
                          <a:pt x="15" y="22"/>
                        </a:cubicBezTo>
                        <a:cubicBezTo>
                          <a:pt x="15" y="21"/>
                          <a:pt x="15" y="20"/>
                          <a:pt x="14" y="20"/>
                        </a:cubicBezTo>
                        <a:cubicBezTo>
                          <a:pt x="14" y="20"/>
                          <a:pt x="14" y="20"/>
                          <a:pt x="14" y="20"/>
                        </a:cubicBezTo>
                        <a:cubicBezTo>
                          <a:pt x="13" y="20"/>
                          <a:pt x="13" y="20"/>
                          <a:pt x="13" y="20"/>
                        </a:cubicBezTo>
                        <a:cubicBezTo>
                          <a:pt x="13" y="20"/>
                          <a:pt x="13" y="20"/>
                          <a:pt x="13" y="20"/>
                        </a:cubicBezTo>
                        <a:cubicBezTo>
                          <a:pt x="10" y="20"/>
                          <a:pt x="8" y="20"/>
                          <a:pt x="6" y="20"/>
                        </a:cubicBezTo>
                        <a:cubicBezTo>
                          <a:pt x="5" y="20"/>
                          <a:pt x="4" y="20"/>
                          <a:pt x="3" y="20"/>
                        </a:cubicBezTo>
                        <a:cubicBezTo>
                          <a:pt x="3" y="20"/>
                          <a:pt x="3" y="19"/>
                          <a:pt x="3" y="19"/>
                        </a:cubicBezTo>
                        <a:cubicBezTo>
                          <a:pt x="3" y="19"/>
                          <a:pt x="3" y="18"/>
                          <a:pt x="3" y="18"/>
                        </a:cubicBezTo>
                        <a:cubicBezTo>
                          <a:pt x="3" y="18"/>
                          <a:pt x="3" y="17"/>
                          <a:pt x="4" y="17"/>
                        </a:cubicBezTo>
                        <a:cubicBezTo>
                          <a:pt x="5" y="14"/>
                          <a:pt x="11" y="7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6" y="3"/>
                          <a:pt x="17" y="3"/>
                        </a:cubicBezTo>
                        <a:cubicBezTo>
                          <a:pt x="18" y="3"/>
                          <a:pt x="18" y="3"/>
                          <a:pt x="19" y="3"/>
                        </a:cubicBezTo>
                        <a:cubicBezTo>
                          <a:pt x="19" y="6"/>
                          <a:pt x="18" y="9"/>
                          <a:pt x="18" y="13"/>
                        </a:cubicBezTo>
                        <a:cubicBezTo>
                          <a:pt x="18" y="14"/>
                          <a:pt x="18" y="14"/>
                          <a:pt x="18" y="15"/>
                        </a:cubicBezTo>
                        <a:cubicBezTo>
                          <a:pt x="18" y="15"/>
                          <a:pt x="18" y="15"/>
                          <a:pt x="18" y="15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19" y="17"/>
                          <a:pt x="19" y="17"/>
                          <a:pt x="20" y="17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2" y="18"/>
                          <a:pt x="23" y="18"/>
                          <a:pt x="24" y="18"/>
                        </a:cubicBezTo>
                        <a:cubicBezTo>
                          <a:pt x="24" y="18"/>
                          <a:pt x="24" y="18"/>
                          <a:pt x="24" y="18"/>
                        </a:cubicBezTo>
                        <a:cubicBezTo>
                          <a:pt x="24" y="18"/>
                          <a:pt x="24" y="19"/>
                          <a:pt x="24" y="20"/>
                        </a:cubicBezTo>
                        <a:cubicBezTo>
                          <a:pt x="24" y="20"/>
                          <a:pt x="24" y="20"/>
                          <a:pt x="23" y="20"/>
                        </a:cubicBezTo>
                        <a:cubicBezTo>
                          <a:pt x="22" y="20"/>
                          <a:pt x="21" y="20"/>
                          <a:pt x="20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6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2600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7" name="Freeform 263"/>
                  <p:cNvSpPr>
                    <a:spLocks/>
                  </p:cNvSpPr>
                  <p:nvPr/>
                </p:nvSpPr>
                <p:spPr bwMode="auto">
                  <a:xfrm>
                    <a:off x="2557" y="274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8" name="Freeform 264"/>
                  <p:cNvSpPr>
                    <a:spLocks noEditPoints="1"/>
                  </p:cNvSpPr>
                  <p:nvPr/>
                </p:nvSpPr>
                <p:spPr bwMode="auto">
                  <a:xfrm>
                    <a:off x="2372" y="2534"/>
                    <a:ext cx="623" cy="345"/>
                  </a:xfrm>
                  <a:custGeom>
                    <a:avLst/>
                    <a:gdLst>
                      <a:gd name="T0" fmla="*/ 110 w 263"/>
                      <a:gd name="T1" fmla="*/ 143 h 146"/>
                      <a:gd name="T2" fmla="*/ 145 w 263"/>
                      <a:gd name="T3" fmla="*/ 146 h 146"/>
                      <a:gd name="T4" fmla="*/ 169 w 263"/>
                      <a:gd name="T5" fmla="*/ 131 h 146"/>
                      <a:gd name="T6" fmla="*/ 204 w 263"/>
                      <a:gd name="T7" fmla="*/ 104 h 146"/>
                      <a:gd name="T8" fmla="*/ 216 w 263"/>
                      <a:gd name="T9" fmla="*/ 94 h 146"/>
                      <a:gd name="T10" fmla="*/ 260 w 263"/>
                      <a:gd name="T11" fmla="*/ 55 h 146"/>
                      <a:gd name="T12" fmla="*/ 245 w 263"/>
                      <a:gd name="T13" fmla="*/ 74 h 146"/>
                      <a:gd name="T14" fmla="*/ 244 w 263"/>
                      <a:gd name="T15" fmla="*/ 56 h 146"/>
                      <a:gd name="T16" fmla="*/ 224 w 263"/>
                      <a:gd name="T17" fmla="*/ 85 h 146"/>
                      <a:gd name="T18" fmla="*/ 215 w 263"/>
                      <a:gd name="T19" fmla="*/ 89 h 146"/>
                      <a:gd name="T20" fmla="*/ 225 w 263"/>
                      <a:gd name="T21" fmla="*/ 64 h 146"/>
                      <a:gd name="T22" fmla="*/ 221 w 263"/>
                      <a:gd name="T23" fmla="*/ 2 h 146"/>
                      <a:gd name="T24" fmla="*/ 190 w 263"/>
                      <a:gd name="T25" fmla="*/ 14 h 146"/>
                      <a:gd name="T26" fmla="*/ 175 w 263"/>
                      <a:gd name="T27" fmla="*/ 30 h 146"/>
                      <a:gd name="T28" fmla="*/ 69 w 263"/>
                      <a:gd name="T29" fmla="*/ 29 h 146"/>
                      <a:gd name="T30" fmla="*/ 38 w 263"/>
                      <a:gd name="T31" fmla="*/ 9 h 146"/>
                      <a:gd name="T32" fmla="*/ 32 w 263"/>
                      <a:gd name="T33" fmla="*/ 74 h 146"/>
                      <a:gd name="T34" fmla="*/ 23 w 263"/>
                      <a:gd name="T35" fmla="*/ 68 h 146"/>
                      <a:gd name="T36" fmla="*/ 21 w 263"/>
                      <a:gd name="T37" fmla="*/ 62 h 146"/>
                      <a:gd name="T38" fmla="*/ 14 w 263"/>
                      <a:gd name="T39" fmla="*/ 60 h 146"/>
                      <a:gd name="T40" fmla="*/ 10 w 263"/>
                      <a:gd name="T41" fmla="*/ 56 h 146"/>
                      <a:gd name="T42" fmla="*/ 2 w 263"/>
                      <a:gd name="T43" fmla="*/ 80 h 146"/>
                      <a:gd name="T44" fmla="*/ 52 w 263"/>
                      <a:gd name="T45" fmla="*/ 85 h 146"/>
                      <a:gd name="T46" fmla="*/ 78 w 263"/>
                      <a:gd name="T47" fmla="*/ 117 h 146"/>
                      <a:gd name="T48" fmla="*/ 99 w 263"/>
                      <a:gd name="T49" fmla="*/ 130 h 146"/>
                      <a:gd name="T50" fmla="*/ 110 w 263"/>
                      <a:gd name="T51" fmla="*/ 105 h 146"/>
                      <a:gd name="T52" fmla="*/ 113 w 263"/>
                      <a:gd name="T53" fmla="*/ 139 h 146"/>
                      <a:gd name="T54" fmla="*/ 124 w 263"/>
                      <a:gd name="T55" fmla="*/ 123 h 146"/>
                      <a:gd name="T56" fmla="*/ 210 w 263"/>
                      <a:gd name="T57" fmla="*/ 86 h 146"/>
                      <a:gd name="T58" fmla="*/ 212 w 263"/>
                      <a:gd name="T59" fmla="*/ 87 h 146"/>
                      <a:gd name="T60" fmla="*/ 191 w 263"/>
                      <a:gd name="T61" fmla="*/ 13 h 146"/>
                      <a:gd name="T62" fmla="*/ 218 w 263"/>
                      <a:gd name="T63" fmla="*/ 80 h 146"/>
                      <a:gd name="T64" fmla="*/ 213 w 263"/>
                      <a:gd name="T65" fmla="*/ 79 h 146"/>
                      <a:gd name="T66" fmla="*/ 190 w 263"/>
                      <a:gd name="T67" fmla="*/ 25 h 146"/>
                      <a:gd name="T68" fmla="*/ 175 w 263"/>
                      <a:gd name="T69" fmla="*/ 35 h 146"/>
                      <a:gd name="T70" fmla="*/ 131 w 263"/>
                      <a:gd name="T71" fmla="*/ 41 h 146"/>
                      <a:gd name="T72" fmla="*/ 77 w 263"/>
                      <a:gd name="T73" fmla="*/ 45 h 146"/>
                      <a:gd name="T74" fmla="*/ 62 w 263"/>
                      <a:gd name="T75" fmla="*/ 28 h 146"/>
                      <a:gd name="T76" fmla="*/ 39 w 263"/>
                      <a:gd name="T77" fmla="*/ 86 h 146"/>
                      <a:gd name="T78" fmla="*/ 32 w 263"/>
                      <a:gd name="T79" fmla="*/ 80 h 146"/>
                      <a:gd name="T80" fmla="*/ 31 w 263"/>
                      <a:gd name="T81" fmla="*/ 89 h 146"/>
                      <a:gd name="T82" fmla="*/ 36 w 263"/>
                      <a:gd name="T83" fmla="*/ 91 h 146"/>
                      <a:gd name="T84" fmla="*/ 63 w 263"/>
                      <a:gd name="T85" fmla="*/ 32 h 146"/>
                      <a:gd name="T86" fmla="*/ 109 w 263"/>
                      <a:gd name="T87" fmla="*/ 47 h 146"/>
                      <a:gd name="T88" fmla="*/ 199 w 263"/>
                      <a:gd name="T89" fmla="*/ 94 h 146"/>
                      <a:gd name="T90" fmla="*/ 185 w 263"/>
                      <a:gd name="T91" fmla="*/ 108 h 146"/>
                      <a:gd name="T92" fmla="*/ 140 w 263"/>
                      <a:gd name="T93" fmla="*/ 101 h 146"/>
                      <a:gd name="T94" fmla="*/ 157 w 263"/>
                      <a:gd name="T95" fmla="*/ 130 h 146"/>
                      <a:gd name="T96" fmla="*/ 149 w 263"/>
                      <a:gd name="T97" fmla="*/ 137 h 146"/>
                      <a:gd name="T98" fmla="*/ 128 w 263"/>
                      <a:gd name="T99" fmla="*/ 130 h 146"/>
                      <a:gd name="T100" fmla="*/ 110 w 263"/>
                      <a:gd name="T101" fmla="*/ 101 h 146"/>
                      <a:gd name="T102" fmla="*/ 78 w 263"/>
                      <a:gd name="T103" fmla="*/ 89 h 146"/>
                      <a:gd name="T104" fmla="*/ 72 w 263"/>
                      <a:gd name="T105" fmla="*/ 110 h 146"/>
                      <a:gd name="T106" fmla="*/ 84 w 263"/>
                      <a:gd name="T107" fmla="*/ 102 h 146"/>
                      <a:gd name="T108" fmla="*/ 88 w 263"/>
                      <a:gd name="T109" fmla="*/ 104 h 146"/>
                      <a:gd name="T110" fmla="*/ 100 w 263"/>
                      <a:gd name="T111" fmla="*/ 106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63" h="146">
                        <a:moveTo>
                          <a:pt x="84" y="128"/>
                        </a:moveTo>
                        <a:cubicBezTo>
                          <a:pt x="86" y="129"/>
                          <a:pt x="87" y="129"/>
                          <a:pt x="89" y="129"/>
                        </a:cubicBezTo>
                        <a:cubicBezTo>
                          <a:pt x="90" y="129"/>
                          <a:pt x="92" y="129"/>
                          <a:pt x="93" y="128"/>
                        </a:cubicBezTo>
                        <a:cubicBezTo>
                          <a:pt x="93" y="128"/>
                          <a:pt x="93" y="128"/>
                          <a:pt x="93" y="128"/>
                        </a:cubicBezTo>
                        <a:cubicBezTo>
                          <a:pt x="94" y="130"/>
                          <a:pt x="94" y="131"/>
                          <a:pt x="95" y="133"/>
                        </a:cubicBezTo>
                        <a:cubicBezTo>
                          <a:pt x="97" y="136"/>
                          <a:pt x="100" y="138"/>
                          <a:pt x="104" y="138"/>
                        </a:cubicBezTo>
                        <a:cubicBezTo>
                          <a:pt x="105" y="138"/>
                          <a:pt x="105" y="138"/>
                          <a:pt x="105" y="138"/>
                        </a:cubicBezTo>
                        <a:cubicBezTo>
                          <a:pt x="106" y="138"/>
                          <a:pt x="106" y="138"/>
                          <a:pt x="107" y="138"/>
                        </a:cubicBezTo>
                        <a:cubicBezTo>
                          <a:pt x="108" y="140"/>
                          <a:pt x="109" y="142"/>
                          <a:pt x="110" y="143"/>
                        </a:cubicBezTo>
                        <a:cubicBezTo>
                          <a:pt x="112" y="144"/>
                          <a:pt x="114" y="145"/>
                          <a:pt x="116" y="145"/>
                        </a:cubicBezTo>
                        <a:cubicBezTo>
                          <a:pt x="116" y="145"/>
                          <a:pt x="116" y="145"/>
                          <a:pt x="116" y="145"/>
                        </a:cubicBezTo>
                        <a:cubicBezTo>
                          <a:pt x="116" y="145"/>
                          <a:pt x="116" y="145"/>
                          <a:pt x="116" y="145"/>
                        </a:cubicBezTo>
                        <a:cubicBezTo>
                          <a:pt x="119" y="145"/>
                          <a:pt x="121" y="143"/>
                          <a:pt x="123" y="141"/>
                        </a:cubicBezTo>
                        <a:cubicBezTo>
                          <a:pt x="123" y="140"/>
                          <a:pt x="124" y="139"/>
                          <a:pt x="124" y="138"/>
                        </a:cubicBezTo>
                        <a:cubicBezTo>
                          <a:pt x="129" y="141"/>
                          <a:pt x="133" y="143"/>
                          <a:pt x="139" y="145"/>
                        </a:cubicBezTo>
                        <a:cubicBezTo>
                          <a:pt x="139" y="145"/>
                          <a:pt x="139" y="145"/>
                          <a:pt x="139" y="145"/>
                        </a:cubicBezTo>
                        <a:cubicBezTo>
                          <a:pt x="140" y="146"/>
                          <a:pt x="142" y="146"/>
                          <a:pt x="143" y="146"/>
                        </a:cubicBezTo>
                        <a:cubicBezTo>
                          <a:pt x="144" y="146"/>
                          <a:pt x="144" y="146"/>
                          <a:pt x="145" y="146"/>
                        </a:cubicBezTo>
                        <a:cubicBezTo>
                          <a:pt x="145" y="146"/>
                          <a:pt x="145" y="146"/>
                          <a:pt x="145" y="146"/>
                        </a:cubicBezTo>
                        <a:cubicBezTo>
                          <a:pt x="146" y="146"/>
                          <a:pt x="148" y="146"/>
                          <a:pt x="150" y="144"/>
                        </a:cubicBezTo>
                        <a:cubicBezTo>
                          <a:pt x="152" y="143"/>
                          <a:pt x="153" y="141"/>
                          <a:pt x="154" y="138"/>
                        </a:cubicBezTo>
                        <a:cubicBezTo>
                          <a:pt x="154" y="137"/>
                          <a:pt x="154" y="137"/>
                          <a:pt x="154" y="136"/>
                        </a:cubicBezTo>
                        <a:cubicBezTo>
                          <a:pt x="154" y="135"/>
                          <a:pt x="154" y="135"/>
                          <a:pt x="154" y="134"/>
                        </a:cubicBezTo>
                        <a:cubicBezTo>
                          <a:pt x="155" y="134"/>
                          <a:pt x="155" y="135"/>
                          <a:pt x="156" y="135"/>
                        </a:cubicBezTo>
                        <a:cubicBezTo>
                          <a:pt x="156" y="135"/>
                          <a:pt x="156" y="135"/>
                          <a:pt x="156" y="135"/>
                        </a:cubicBezTo>
                        <a:cubicBezTo>
                          <a:pt x="157" y="135"/>
                          <a:pt x="158" y="135"/>
                          <a:pt x="160" y="135"/>
                        </a:cubicBezTo>
                        <a:cubicBezTo>
                          <a:pt x="163" y="135"/>
                          <a:pt x="167" y="134"/>
                          <a:pt x="169" y="131"/>
                        </a:cubicBezTo>
                        <a:cubicBezTo>
                          <a:pt x="171" y="130"/>
                          <a:pt x="171" y="128"/>
                          <a:pt x="172" y="127"/>
                        </a:cubicBezTo>
                        <a:cubicBezTo>
                          <a:pt x="172" y="126"/>
                          <a:pt x="172" y="124"/>
                          <a:pt x="172" y="123"/>
                        </a:cubicBezTo>
                        <a:cubicBezTo>
                          <a:pt x="173" y="123"/>
                          <a:pt x="174" y="123"/>
                          <a:pt x="175" y="123"/>
                        </a:cubicBezTo>
                        <a:cubicBezTo>
                          <a:pt x="178" y="123"/>
                          <a:pt x="181" y="123"/>
                          <a:pt x="183" y="121"/>
                        </a:cubicBezTo>
                        <a:cubicBezTo>
                          <a:pt x="187" y="119"/>
                          <a:pt x="190" y="115"/>
                          <a:pt x="190" y="110"/>
                        </a:cubicBezTo>
                        <a:cubicBezTo>
                          <a:pt x="191" y="110"/>
                          <a:pt x="191" y="110"/>
                          <a:pt x="192" y="110"/>
                        </a:cubicBezTo>
                        <a:cubicBezTo>
                          <a:pt x="192" y="110"/>
                          <a:pt x="192" y="110"/>
                          <a:pt x="192" y="110"/>
                        </a:cubicBezTo>
                        <a:cubicBezTo>
                          <a:pt x="192" y="110"/>
                          <a:pt x="193" y="110"/>
                          <a:pt x="193" y="110"/>
                        </a:cubicBezTo>
                        <a:cubicBezTo>
                          <a:pt x="197" y="110"/>
                          <a:pt x="201" y="108"/>
                          <a:pt x="204" y="104"/>
                        </a:cubicBezTo>
                        <a:cubicBezTo>
                          <a:pt x="205" y="103"/>
                          <a:pt x="205" y="100"/>
                          <a:pt x="205" y="98"/>
                        </a:cubicBezTo>
                        <a:cubicBezTo>
                          <a:pt x="205" y="96"/>
                          <a:pt x="205" y="94"/>
                          <a:pt x="204" y="92"/>
                        </a:cubicBezTo>
                        <a:cubicBezTo>
                          <a:pt x="202" y="89"/>
                          <a:pt x="200" y="88"/>
                          <a:pt x="199" y="87"/>
                        </a:cubicBezTo>
                        <a:cubicBezTo>
                          <a:pt x="198" y="86"/>
                          <a:pt x="198" y="86"/>
                          <a:pt x="197" y="86"/>
                        </a:cubicBezTo>
                        <a:cubicBezTo>
                          <a:pt x="198" y="85"/>
                          <a:pt x="199" y="85"/>
                          <a:pt x="200" y="84"/>
                        </a:cubicBezTo>
                        <a:cubicBezTo>
                          <a:pt x="202" y="86"/>
                          <a:pt x="204" y="88"/>
                          <a:pt x="206" y="89"/>
                        </a:cubicBezTo>
                        <a:cubicBezTo>
                          <a:pt x="209" y="92"/>
                          <a:pt x="212" y="93"/>
                          <a:pt x="216" y="94"/>
                        </a:cubicBezTo>
                        <a:cubicBezTo>
                          <a:pt x="216" y="94"/>
                          <a:pt x="216" y="94"/>
                          <a:pt x="216" y="94"/>
                        </a:cubicBezTo>
                        <a:cubicBezTo>
                          <a:pt x="216" y="94"/>
                          <a:pt x="216" y="94"/>
                          <a:pt x="216" y="94"/>
                        </a:cubicBezTo>
                        <a:cubicBezTo>
                          <a:pt x="217" y="94"/>
                          <a:pt x="217" y="94"/>
                          <a:pt x="217" y="94"/>
                        </a:cubicBezTo>
                        <a:cubicBezTo>
                          <a:pt x="218" y="93"/>
                          <a:pt x="220" y="93"/>
                          <a:pt x="222" y="92"/>
                        </a:cubicBezTo>
                        <a:cubicBezTo>
                          <a:pt x="223" y="91"/>
                          <a:pt x="224" y="90"/>
                          <a:pt x="225" y="90"/>
                        </a:cubicBezTo>
                        <a:cubicBezTo>
                          <a:pt x="225" y="90"/>
                          <a:pt x="225" y="90"/>
                          <a:pt x="225" y="90"/>
                        </a:cubicBezTo>
                        <a:cubicBezTo>
                          <a:pt x="235" y="85"/>
                          <a:pt x="241" y="81"/>
                          <a:pt x="251" y="77"/>
                        </a:cubicBezTo>
                        <a:cubicBezTo>
                          <a:pt x="252" y="76"/>
                          <a:pt x="252" y="76"/>
                          <a:pt x="252" y="75"/>
                        </a:cubicBezTo>
                        <a:cubicBezTo>
                          <a:pt x="256" y="69"/>
                          <a:pt x="259" y="62"/>
                          <a:pt x="262" y="56"/>
                        </a:cubicBezTo>
                        <a:cubicBezTo>
                          <a:pt x="263" y="55"/>
                          <a:pt x="262" y="55"/>
                          <a:pt x="262" y="54"/>
                        </a:cubicBezTo>
                        <a:cubicBezTo>
                          <a:pt x="261" y="54"/>
                          <a:pt x="260" y="54"/>
                          <a:pt x="260" y="55"/>
                        </a:cubicBezTo>
                        <a:cubicBezTo>
                          <a:pt x="260" y="55"/>
                          <a:pt x="260" y="55"/>
                          <a:pt x="260" y="55"/>
                        </a:cubicBezTo>
                        <a:cubicBezTo>
                          <a:pt x="257" y="61"/>
                          <a:pt x="254" y="66"/>
                          <a:pt x="251" y="72"/>
                        </a:cubicBezTo>
                        <a:cubicBezTo>
                          <a:pt x="250" y="72"/>
                          <a:pt x="250" y="72"/>
                          <a:pt x="249" y="72"/>
                        </a:cubicBezTo>
                        <a:cubicBezTo>
                          <a:pt x="249" y="72"/>
                          <a:pt x="249" y="72"/>
                          <a:pt x="248" y="72"/>
                        </a:cubicBezTo>
                        <a:cubicBezTo>
                          <a:pt x="251" y="68"/>
                          <a:pt x="253" y="63"/>
                          <a:pt x="255" y="59"/>
                        </a:cubicBezTo>
                        <a:cubicBezTo>
                          <a:pt x="256" y="58"/>
                          <a:pt x="255" y="57"/>
                          <a:pt x="255" y="57"/>
                        </a:cubicBezTo>
                        <a:cubicBezTo>
                          <a:pt x="254" y="57"/>
                          <a:pt x="253" y="57"/>
                          <a:pt x="253" y="58"/>
                        </a:cubicBezTo>
                        <a:cubicBezTo>
                          <a:pt x="253" y="58"/>
                          <a:pt x="253" y="58"/>
                          <a:pt x="253" y="58"/>
                        </a:cubicBezTo>
                        <a:cubicBezTo>
                          <a:pt x="250" y="63"/>
                          <a:pt x="248" y="69"/>
                          <a:pt x="245" y="74"/>
                        </a:cubicBezTo>
                        <a:cubicBezTo>
                          <a:pt x="244" y="75"/>
                          <a:pt x="243" y="75"/>
                          <a:pt x="242" y="76"/>
                        </a:cubicBezTo>
                        <a:cubicBezTo>
                          <a:pt x="246" y="70"/>
                          <a:pt x="249" y="63"/>
                          <a:pt x="251" y="57"/>
                        </a:cubicBezTo>
                        <a:cubicBezTo>
                          <a:pt x="251" y="56"/>
                          <a:pt x="251" y="55"/>
                          <a:pt x="250" y="55"/>
                        </a:cubicBezTo>
                        <a:cubicBezTo>
                          <a:pt x="250" y="55"/>
                          <a:pt x="249" y="55"/>
                          <a:pt x="249" y="56"/>
                        </a:cubicBezTo>
                        <a:cubicBezTo>
                          <a:pt x="246" y="63"/>
                          <a:pt x="243" y="71"/>
                          <a:pt x="238" y="78"/>
                        </a:cubicBezTo>
                        <a:cubicBezTo>
                          <a:pt x="237" y="78"/>
                          <a:pt x="237" y="79"/>
                          <a:pt x="236" y="79"/>
                        </a:cubicBezTo>
                        <a:cubicBezTo>
                          <a:pt x="240" y="72"/>
                          <a:pt x="244" y="65"/>
                          <a:pt x="246" y="57"/>
                        </a:cubicBezTo>
                        <a:cubicBezTo>
                          <a:pt x="247" y="57"/>
                          <a:pt x="246" y="56"/>
                          <a:pt x="246" y="56"/>
                        </a:cubicBezTo>
                        <a:cubicBezTo>
                          <a:pt x="245" y="55"/>
                          <a:pt x="244" y="56"/>
                          <a:pt x="244" y="56"/>
                        </a:cubicBezTo>
                        <a:cubicBezTo>
                          <a:pt x="244" y="56"/>
                          <a:pt x="244" y="56"/>
                          <a:pt x="244" y="56"/>
                        </a:cubicBezTo>
                        <a:cubicBezTo>
                          <a:pt x="241" y="65"/>
                          <a:pt x="237" y="73"/>
                          <a:pt x="232" y="80"/>
                        </a:cubicBezTo>
                        <a:cubicBezTo>
                          <a:pt x="232" y="81"/>
                          <a:pt x="232" y="81"/>
                          <a:pt x="232" y="81"/>
                        </a:cubicBezTo>
                        <a:cubicBezTo>
                          <a:pt x="231" y="81"/>
                          <a:pt x="231" y="82"/>
                          <a:pt x="230" y="82"/>
                        </a:cubicBezTo>
                        <a:cubicBezTo>
                          <a:pt x="234" y="75"/>
                          <a:pt x="238" y="67"/>
                          <a:pt x="241" y="59"/>
                        </a:cubicBezTo>
                        <a:cubicBezTo>
                          <a:pt x="241" y="59"/>
                          <a:pt x="241" y="58"/>
                          <a:pt x="240" y="58"/>
                        </a:cubicBezTo>
                        <a:cubicBezTo>
                          <a:pt x="240" y="58"/>
                          <a:pt x="239" y="58"/>
                          <a:pt x="239" y="59"/>
                        </a:cubicBezTo>
                        <a:cubicBezTo>
                          <a:pt x="235" y="67"/>
                          <a:pt x="231" y="76"/>
                          <a:pt x="226" y="84"/>
                        </a:cubicBezTo>
                        <a:cubicBezTo>
                          <a:pt x="225" y="85"/>
                          <a:pt x="224" y="85"/>
                          <a:pt x="224" y="85"/>
                        </a:cubicBezTo>
                        <a:cubicBezTo>
                          <a:pt x="227" y="78"/>
                          <a:pt x="233" y="71"/>
                          <a:pt x="235" y="62"/>
                        </a:cubicBezTo>
                        <a:cubicBezTo>
                          <a:pt x="235" y="62"/>
                          <a:pt x="235" y="61"/>
                          <a:pt x="234" y="61"/>
                        </a:cubicBezTo>
                        <a:cubicBezTo>
                          <a:pt x="233" y="61"/>
                          <a:pt x="233" y="61"/>
                          <a:pt x="232" y="62"/>
                        </a:cubicBezTo>
                        <a:cubicBezTo>
                          <a:pt x="232" y="62"/>
                          <a:pt x="232" y="62"/>
                          <a:pt x="232" y="62"/>
                        </a:cubicBezTo>
                        <a:cubicBezTo>
                          <a:pt x="230" y="70"/>
                          <a:pt x="224" y="78"/>
                          <a:pt x="220" y="87"/>
                        </a:cubicBezTo>
                        <a:cubicBezTo>
                          <a:pt x="220" y="87"/>
                          <a:pt x="219" y="87"/>
                          <a:pt x="219" y="88"/>
                        </a:cubicBezTo>
                        <a:cubicBezTo>
                          <a:pt x="218" y="88"/>
                          <a:pt x="217" y="88"/>
                          <a:pt x="217" y="89"/>
                        </a:cubicBezTo>
                        <a:cubicBezTo>
                          <a:pt x="216" y="89"/>
                          <a:pt x="216" y="89"/>
                          <a:pt x="216" y="89"/>
                        </a:cubicBezTo>
                        <a:cubicBezTo>
                          <a:pt x="216" y="89"/>
                          <a:pt x="216" y="89"/>
                          <a:pt x="215" y="89"/>
                        </a:cubicBezTo>
                        <a:cubicBezTo>
                          <a:pt x="216" y="88"/>
                          <a:pt x="217" y="87"/>
                          <a:pt x="218" y="86"/>
                        </a:cubicBezTo>
                        <a:cubicBezTo>
                          <a:pt x="219" y="86"/>
                          <a:pt x="219" y="85"/>
                          <a:pt x="220" y="85"/>
                        </a:cubicBezTo>
                        <a:cubicBezTo>
                          <a:pt x="221" y="84"/>
                          <a:pt x="222" y="83"/>
                          <a:pt x="222" y="82"/>
                        </a:cubicBezTo>
                        <a:cubicBezTo>
                          <a:pt x="223" y="79"/>
                          <a:pt x="224" y="76"/>
                          <a:pt x="224" y="73"/>
                        </a:cubicBezTo>
                        <a:cubicBezTo>
                          <a:pt x="224" y="73"/>
                          <a:pt x="224" y="73"/>
                          <a:pt x="224" y="73"/>
                        </a:cubicBezTo>
                        <a:cubicBezTo>
                          <a:pt x="226" y="70"/>
                          <a:pt x="227" y="68"/>
                          <a:pt x="228" y="65"/>
                        </a:cubicBezTo>
                        <a:cubicBezTo>
                          <a:pt x="228" y="64"/>
                          <a:pt x="227" y="64"/>
                          <a:pt x="227" y="64"/>
                        </a:cubicBezTo>
                        <a:cubicBezTo>
                          <a:pt x="226" y="63"/>
                          <a:pt x="225" y="64"/>
                          <a:pt x="225" y="64"/>
                        </a:cubicBezTo>
                        <a:cubicBezTo>
                          <a:pt x="225" y="64"/>
                          <a:pt x="225" y="64"/>
                          <a:pt x="225" y="64"/>
                        </a:cubicBezTo>
                        <a:cubicBezTo>
                          <a:pt x="225" y="66"/>
                          <a:pt x="224" y="67"/>
                          <a:pt x="224" y="68"/>
                        </a:cubicBezTo>
                        <a:cubicBezTo>
                          <a:pt x="224" y="67"/>
                          <a:pt x="224" y="66"/>
                          <a:pt x="223" y="65"/>
                        </a:cubicBezTo>
                        <a:cubicBezTo>
                          <a:pt x="219" y="43"/>
                          <a:pt x="212" y="31"/>
                          <a:pt x="206" y="23"/>
                        </a:cubicBezTo>
                        <a:cubicBezTo>
                          <a:pt x="203" y="19"/>
                          <a:pt x="200" y="17"/>
                          <a:pt x="198" y="16"/>
                        </a:cubicBezTo>
                        <a:cubicBezTo>
                          <a:pt x="198" y="16"/>
                          <a:pt x="198" y="16"/>
                          <a:pt x="198" y="16"/>
                        </a:cubicBezTo>
                        <a:cubicBezTo>
                          <a:pt x="200" y="15"/>
                          <a:pt x="203" y="13"/>
                          <a:pt x="206" y="12"/>
                        </a:cubicBezTo>
                        <a:cubicBezTo>
                          <a:pt x="209" y="11"/>
                          <a:pt x="212" y="9"/>
                          <a:pt x="215" y="8"/>
                        </a:cubicBezTo>
                        <a:cubicBezTo>
                          <a:pt x="218" y="7"/>
                          <a:pt x="219" y="6"/>
                          <a:pt x="221" y="5"/>
                        </a:cubicBezTo>
                        <a:cubicBezTo>
                          <a:pt x="222" y="4"/>
                          <a:pt x="222" y="3"/>
                          <a:pt x="221" y="2"/>
                        </a:cubicBezTo>
                        <a:cubicBezTo>
                          <a:pt x="221" y="1"/>
                          <a:pt x="219" y="0"/>
                          <a:pt x="218" y="1"/>
                        </a:cubicBezTo>
                        <a:cubicBezTo>
                          <a:pt x="217" y="2"/>
                          <a:pt x="215" y="3"/>
                          <a:pt x="212" y="4"/>
                        </a:cubicBezTo>
                        <a:cubicBezTo>
                          <a:pt x="208" y="6"/>
                          <a:pt x="203" y="8"/>
                          <a:pt x="198" y="10"/>
                        </a:cubicBezTo>
                        <a:cubicBezTo>
                          <a:pt x="196" y="11"/>
                          <a:pt x="194" y="12"/>
                          <a:pt x="193" y="12"/>
                        </a:cubicBezTo>
                        <a:cubicBezTo>
                          <a:pt x="192" y="13"/>
                          <a:pt x="192" y="13"/>
                          <a:pt x="191" y="13"/>
                        </a:cubicBezTo>
                        <a:cubicBezTo>
                          <a:pt x="191" y="13"/>
                          <a:pt x="191" y="13"/>
                          <a:pt x="191" y="13"/>
                        </a:cubicBezTo>
                        <a:cubicBezTo>
                          <a:pt x="191" y="13"/>
                          <a:pt x="191" y="13"/>
                          <a:pt x="191" y="13"/>
                        </a:cubicBezTo>
                        <a:cubicBezTo>
                          <a:pt x="191" y="13"/>
                          <a:pt x="191" y="13"/>
                          <a:pt x="191" y="13"/>
                        </a:cubicBezTo>
                        <a:cubicBezTo>
                          <a:pt x="190" y="13"/>
                          <a:pt x="190" y="13"/>
                          <a:pt x="190" y="14"/>
                        </a:cubicBezTo>
                        <a:cubicBezTo>
                          <a:pt x="190" y="14"/>
                          <a:pt x="190" y="14"/>
                          <a:pt x="190" y="14"/>
                        </a:cubicBezTo>
                        <a:cubicBezTo>
                          <a:pt x="189" y="14"/>
                          <a:pt x="189" y="14"/>
                          <a:pt x="189" y="14"/>
                        </a:cubicBezTo>
                        <a:cubicBezTo>
                          <a:pt x="187" y="15"/>
                          <a:pt x="186" y="17"/>
                          <a:pt x="186" y="18"/>
                        </a:cubicBezTo>
                        <a:cubicBezTo>
                          <a:pt x="185" y="20"/>
                          <a:pt x="185" y="22"/>
                          <a:pt x="185" y="24"/>
                        </a:cubicBezTo>
                        <a:cubicBezTo>
                          <a:pt x="185" y="25"/>
                          <a:pt x="185" y="26"/>
                          <a:pt x="185" y="27"/>
                        </a:cubicBezTo>
                        <a:cubicBezTo>
                          <a:pt x="185" y="27"/>
                          <a:pt x="185" y="27"/>
                          <a:pt x="185" y="28"/>
                        </a:cubicBezTo>
                        <a:cubicBezTo>
                          <a:pt x="183" y="29"/>
                          <a:pt x="180" y="30"/>
                          <a:pt x="177" y="30"/>
                        </a:cubicBezTo>
                        <a:cubicBezTo>
                          <a:pt x="176" y="30"/>
                          <a:pt x="175" y="30"/>
                          <a:pt x="175" y="30"/>
                        </a:cubicBezTo>
                        <a:cubicBezTo>
                          <a:pt x="175" y="30"/>
                          <a:pt x="175" y="30"/>
                          <a:pt x="175" y="30"/>
                        </a:cubicBezTo>
                        <a:cubicBezTo>
                          <a:pt x="170" y="30"/>
                          <a:pt x="165" y="27"/>
                          <a:pt x="159" y="25"/>
                        </a:cubicBezTo>
                        <a:cubicBezTo>
                          <a:pt x="148" y="20"/>
                          <a:pt x="137" y="18"/>
                          <a:pt x="126" y="18"/>
                        </a:cubicBezTo>
                        <a:cubicBezTo>
                          <a:pt x="116" y="18"/>
                          <a:pt x="107" y="20"/>
                          <a:pt x="98" y="23"/>
                        </a:cubicBezTo>
                        <a:cubicBezTo>
                          <a:pt x="96" y="23"/>
                          <a:pt x="94" y="24"/>
                          <a:pt x="91" y="26"/>
                        </a:cubicBezTo>
                        <a:cubicBezTo>
                          <a:pt x="89" y="27"/>
                          <a:pt x="87" y="29"/>
                          <a:pt x="85" y="31"/>
                        </a:cubicBezTo>
                        <a:cubicBezTo>
                          <a:pt x="85" y="32"/>
                          <a:pt x="84" y="32"/>
                          <a:pt x="84" y="33"/>
                        </a:cubicBezTo>
                        <a:cubicBezTo>
                          <a:pt x="84" y="32"/>
                          <a:pt x="83" y="32"/>
                          <a:pt x="83" y="32"/>
                        </a:cubicBezTo>
                        <a:cubicBezTo>
                          <a:pt x="83" y="32"/>
                          <a:pt x="83" y="32"/>
                          <a:pt x="83" y="32"/>
                        </a:cubicBezTo>
                        <a:cubicBezTo>
                          <a:pt x="78" y="31"/>
                          <a:pt x="73" y="30"/>
                          <a:pt x="69" y="29"/>
                        </a:cubicBezTo>
                        <a:cubicBezTo>
                          <a:pt x="69" y="28"/>
                          <a:pt x="69" y="27"/>
                          <a:pt x="69" y="26"/>
                        </a:cubicBezTo>
                        <a:cubicBezTo>
                          <a:pt x="69" y="25"/>
                          <a:pt x="68" y="23"/>
                          <a:pt x="67" y="21"/>
                        </a:cubicBezTo>
                        <a:cubicBezTo>
                          <a:pt x="67" y="20"/>
                          <a:pt x="66" y="20"/>
                          <a:pt x="66" y="19"/>
                        </a:cubicBezTo>
                        <a:cubicBezTo>
                          <a:pt x="65" y="19"/>
                          <a:pt x="65" y="18"/>
                          <a:pt x="64" y="18"/>
                        </a:cubicBezTo>
                        <a:cubicBezTo>
                          <a:pt x="64" y="18"/>
                          <a:pt x="63" y="17"/>
                          <a:pt x="61" y="16"/>
                        </a:cubicBezTo>
                        <a:cubicBezTo>
                          <a:pt x="56" y="13"/>
                          <a:pt x="46" y="7"/>
                          <a:pt x="40" y="5"/>
                        </a:cubicBezTo>
                        <a:cubicBezTo>
                          <a:pt x="40" y="5"/>
                          <a:pt x="40" y="5"/>
                          <a:pt x="40" y="5"/>
                        </a:cubicBezTo>
                        <a:cubicBezTo>
                          <a:pt x="39" y="4"/>
                          <a:pt x="38" y="4"/>
                          <a:pt x="37" y="5"/>
                        </a:cubicBezTo>
                        <a:cubicBezTo>
                          <a:pt x="36" y="7"/>
                          <a:pt x="37" y="8"/>
                          <a:pt x="38" y="9"/>
                        </a:cubicBezTo>
                        <a:cubicBezTo>
                          <a:pt x="38" y="9"/>
                          <a:pt x="38" y="9"/>
                          <a:pt x="38" y="9"/>
                        </a:cubicBezTo>
                        <a:cubicBezTo>
                          <a:pt x="38" y="9"/>
                          <a:pt x="38" y="9"/>
                          <a:pt x="38" y="9"/>
                        </a:cubicBezTo>
                        <a:cubicBezTo>
                          <a:pt x="42" y="11"/>
                          <a:pt x="47" y="14"/>
                          <a:pt x="52" y="17"/>
                        </a:cubicBezTo>
                        <a:cubicBezTo>
                          <a:pt x="54" y="18"/>
                          <a:pt x="55" y="18"/>
                          <a:pt x="57" y="19"/>
                        </a:cubicBezTo>
                        <a:cubicBezTo>
                          <a:pt x="54" y="21"/>
                          <a:pt x="52" y="23"/>
                          <a:pt x="50" y="25"/>
                        </a:cubicBezTo>
                        <a:cubicBezTo>
                          <a:pt x="40" y="39"/>
                          <a:pt x="34" y="56"/>
                          <a:pt x="33" y="74"/>
                        </a:cubicBezTo>
                        <a:cubicBezTo>
                          <a:pt x="33" y="74"/>
                          <a:pt x="33" y="74"/>
                          <a:pt x="33" y="74"/>
                        </a:cubicBezTo>
                        <a:cubicBezTo>
                          <a:pt x="33" y="73"/>
                          <a:pt x="32" y="73"/>
                          <a:pt x="32" y="74"/>
                        </a:cubicBezTo>
                        <a:cubicBezTo>
                          <a:pt x="32" y="74"/>
                          <a:pt x="32" y="74"/>
                          <a:pt x="32" y="74"/>
                        </a:cubicBezTo>
                        <a:cubicBezTo>
                          <a:pt x="29" y="77"/>
                          <a:pt x="26" y="81"/>
                          <a:pt x="24" y="85"/>
                        </a:cubicBezTo>
                        <a:cubicBezTo>
                          <a:pt x="22" y="84"/>
                          <a:pt x="21" y="84"/>
                          <a:pt x="20" y="83"/>
                        </a:cubicBezTo>
                        <a:cubicBezTo>
                          <a:pt x="23" y="79"/>
                          <a:pt x="27" y="75"/>
                          <a:pt x="30" y="71"/>
                        </a:cubicBezTo>
                        <a:cubicBezTo>
                          <a:pt x="30" y="70"/>
                          <a:pt x="30" y="70"/>
                          <a:pt x="30" y="69"/>
                        </a:cubicBezTo>
                        <a:cubicBezTo>
                          <a:pt x="29" y="69"/>
                          <a:pt x="28" y="69"/>
                          <a:pt x="28" y="69"/>
                        </a:cubicBezTo>
                        <a:cubicBezTo>
                          <a:pt x="25" y="74"/>
                          <a:pt x="21" y="78"/>
                          <a:pt x="18" y="82"/>
                        </a:cubicBezTo>
                        <a:cubicBezTo>
                          <a:pt x="17" y="82"/>
                          <a:pt x="17" y="81"/>
                          <a:pt x="16" y="81"/>
                        </a:cubicBezTo>
                        <a:cubicBezTo>
                          <a:pt x="19" y="77"/>
                          <a:pt x="21" y="73"/>
                          <a:pt x="24" y="70"/>
                        </a:cubicBezTo>
                        <a:cubicBezTo>
                          <a:pt x="24" y="69"/>
                          <a:pt x="24" y="68"/>
                          <a:pt x="23" y="68"/>
                        </a:cubicBezTo>
                        <a:cubicBezTo>
                          <a:pt x="23" y="68"/>
                          <a:pt x="22" y="68"/>
                          <a:pt x="22" y="68"/>
                        </a:cubicBezTo>
                        <a:cubicBezTo>
                          <a:pt x="22" y="68"/>
                          <a:pt x="22" y="68"/>
                          <a:pt x="22" y="68"/>
                        </a:cubicBezTo>
                        <a:cubicBezTo>
                          <a:pt x="19" y="72"/>
                          <a:pt x="17" y="76"/>
                          <a:pt x="14" y="80"/>
                        </a:cubicBezTo>
                        <a:cubicBezTo>
                          <a:pt x="13" y="80"/>
                          <a:pt x="13" y="79"/>
                          <a:pt x="13" y="79"/>
                        </a:cubicBezTo>
                        <a:cubicBezTo>
                          <a:pt x="13" y="79"/>
                          <a:pt x="13" y="78"/>
                          <a:pt x="12" y="78"/>
                        </a:cubicBezTo>
                        <a:cubicBezTo>
                          <a:pt x="12" y="78"/>
                          <a:pt x="12" y="78"/>
                          <a:pt x="12" y="78"/>
                        </a:cubicBezTo>
                        <a:cubicBezTo>
                          <a:pt x="13" y="78"/>
                          <a:pt x="13" y="78"/>
                          <a:pt x="13" y="77"/>
                        </a:cubicBezTo>
                        <a:cubicBezTo>
                          <a:pt x="16" y="73"/>
                          <a:pt x="19" y="69"/>
                          <a:pt x="22" y="64"/>
                        </a:cubicBezTo>
                        <a:cubicBezTo>
                          <a:pt x="22" y="63"/>
                          <a:pt x="22" y="63"/>
                          <a:pt x="21" y="62"/>
                        </a:cubicBezTo>
                        <a:cubicBezTo>
                          <a:pt x="21" y="62"/>
                          <a:pt x="20" y="62"/>
                          <a:pt x="20" y="63"/>
                        </a:cubicBezTo>
                        <a:cubicBezTo>
                          <a:pt x="17" y="67"/>
                          <a:pt x="14" y="72"/>
                          <a:pt x="11" y="76"/>
                        </a:cubicBezTo>
                        <a:cubicBezTo>
                          <a:pt x="10" y="77"/>
                          <a:pt x="10" y="77"/>
                          <a:pt x="10" y="78"/>
                        </a:cubicBezTo>
                        <a:cubicBezTo>
                          <a:pt x="9" y="77"/>
                          <a:pt x="8" y="77"/>
                          <a:pt x="6" y="76"/>
                        </a:cubicBezTo>
                        <a:cubicBezTo>
                          <a:pt x="9" y="71"/>
                          <a:pt x="12" y="67"/>
                          <a:pt x="15" y="62"/>
                        </a:cubicBezTo>
                        <a:cubicBezTo>
                          <a:pt x="16" y="62"/>
                          <a:pt x="16" y="61"/>
                          <a:pt x="16" y="61"/>
                        </a:cubicBezTo>
                        <a:cubicBezTo>
                          <a:pt x="17" y="60"/>
                          <a:pt x="17" y="60"/>
                          <a:pt x="16" y="59"/>
                        </a:cubicBezTo>
                        <a:cubicBezTo>
                          <a:pt x="16" y="59"/>
                          <a:pt x="15" y="59"/>
                          <a:pt x="14" y="60"/>
                        </a:cubicBezTo>
                        <a:cubicBezTo>
                          <a:pt x="14" y="60"/>
                          <a:pt x="14" y="60"/>
                          <a:pt x="14" y="60"/>
                        </a:cubicBezTo>
                        <a:cubicBezTo>
                          <a:pt x="14" y="60"/>
                          <a:pt x="14" y="60"/>
                          <a:pt x="13" y="61"/>
                        </a:cubicBezTo>
                        <a:cubicBezTo>
                          <a:pt x="11" y="65"/>
                          <a:pt x="8" y="70"/>
                          <a:pt x="5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4" y="73"/>
                          <a:pt x="4" y="73"/>
                          <a:pt x="4" y="73"/>
                        </a:cubicBezTo>
                        <a:cubicBezTo>
                          <a:pt x="4" y="73"/>
                          <a:pt x="4" y="73"/>
                          <a:pt x="4" y="72"/>
                        </a:cubicBezTo>
                        <a:cubicBezTo>
                          <a:pt x="7" y="68"/>
                          <a:pt x="9" y="63"/>
                          <a:pt x="12" y="58"/>
                        </a:cubicBezTo>
                        <a:cubicBezTo>
                          <a:pt x="12" y="57"/>
                          <a:pt x="12" y="57"/>
                          <a:pt x="12" y="57"/>
                        </a:cubicBezTo>
                        <a:cubicBezTo>
                          <a:pt x="11" y="56"/>
                          <a:pt x="11" y="56"/>
                          <a:pt x="11" y="56"/>
                        </a:cubicBezTo>
                        <a:cubicBezTo>
                          <a:pt x="11" y="56"/>
                          <a:pt x="10" y="55"/>
                          <a:pt x="10" y="56"/>
                        </a:cubicBezTo>
                        <a:cubicBezTo>
                          <a:pt x="9" y="56"/>
                          <a:pt x="9" y="57"/>
                          <a:pt x="9" y="57"/>
                        </a:cubicBezTo>
                        <a:cubicBezTo>
                          <a:pt x="7" y="63"/>
                          <a:pt x="4" y="68"/>
                          <a:pt x="1" y="73"/>
                        </a:cubicBezTo>
                        <a:cubicBezTo>
                          <a:pt x="1" y="73"/>
                          <a:pt x="1" y="74"/>
                          <a:pt x="1" y="74"/>
                        </a:cubicBezTo>
                        <a:cubicBezTo>
                          <a:pt x="1" y="74"/>
                          <a:pt x="1" y="74"/>
                          <a:pt x="1" y="74"/>
                        </a:cubicBezTo>
                        <a:cubicBezTo>
                          <a:pt x="1" y="75"/>
                          <a:pt x="0" y="75"/>
                          <a:pt x="0" y="76"/>
                        </a:cubicBezTo>
                        <a:cubicBezTo>
                          <a:pt x="0" y="77"/>
                          <a:pt x="0" y="77"/>
                          <a:pt x="0" y="77"/>
                        </a:cubicBezTo>
                        <a:cubicBezTo>
                          <a:pt x="0" y="78"/>
                          <a:pt x="1" y="79"/>
                          <a:pt x="1" y="79"/>
                        </a:cubicBezTo>
                        <a:cubicBezTo>
                          <a:pt x="2" y="79"/>
                          <a:pt x="2" y="79"/>
                          <a:pt x="2" y="79"/>
                        </a:cubicBezTo>
                        <a:cubicBezTo>
                          <a:pt x="2" y="79"/>
                          <a:pt x="2" y="79"/>
                          <a:pt x="2" y="80"/>
                        </a:cubicBezTo>
                        <a:cubicBezTo>
                          <a:pt x="3" y="80"/>
                          <a:pt x="3" y="80"/>
                          <a:pt x="3" y="80"/>
                        </a:cubicBezTo>
                        <a:cubicBezTo>
                          <a:pt x="11" y="84"/>
                          <a:pt x="17" y="87"/>
                          <a:pt x="26" y="92"/>
                        </a:cubicBezTo>
                        <a:cubicBezTo>
                          <a:pt x="27" y="92"/>
                          <a:pt x="29" y="93"/>
                          <a:pt x="30" y="94"/>
                        </a:cubicBezTo>
                        <a:cubicBezTo>
                          <a:pt x="31" y="94"/>
                          <a:pt x="32" y="95"/>
                          <a:pt x="33" y="95"/>
                        </a:cubicBezTo>
                        <a:cubicBezTo>
                          <a:pt x="34" y="95"/>
                          <a:pt x="35" y="96"/>
                          <a:pt x="36" y="96"/>
                        </a:cubicBezTo>
                        <a:cubicBezTo>
                          <a:pt x="36" y="96"/>
                          <a:pt x="36" y="96"/>
                          <a:pt x="36" y="96"/>
                        </a:cubicBezTo>
                        <a:cubicBezTo>
                          <a:pt x="36" y="96"/>
                          <a:pt x="36" y="96"/>
                          <a:pt x="36" y="96"/>
                        </a:cubicBezTo>
                        <a:cubicBezTo>
                          <a:pt x="39" y="96"/>
                          <a:pt x="41" y="95"/>
                          <a:pt x="44" y="93"/>
                        </a:cubicBezTo>
                        <a:cubicBezTo>
                          <a:pt x="47" y="91"/>
                          <a:pt x="49" y="89"/>
                          <a:pt x="52" y="85"/>
                        </a:cubicBezTo>
                        <a:cubicBezTo>
                          <a:pt x="59" y="89"/>
                          <a:pt x="65" y="94"/>
                          <a:pt x="69" y="101"/>
                        </a:cubicBezTo>
                        <a:cubicBezTo>
                          <a:pt x="69" y="101"/>
                          <a:pt x="69" y="101"/>
                          <a:pt x="69" y="101"/>
                        </a:cubicBezTo>
                        <a:cubicBezTo>
                          <a:pt x="69" y="103"/>
                          <a:pt x="68" y="104"/>
                          <a:pt x="68" y="106"/>
                        </a:cubicBezTo>
                        <a:cubicBezTo>
                          <a:pt x="68" y="107"/>
                          <a:pt x="67" y="108"/>
                          <a:pt x="67" y="110"/>
                        </a:cubicBezTo>
                        <a:cubicBezTo>
                          <a:pt x="67" y="110"/>
                          <a:pt x="67" y="110"/>
                          <a:pt x="67" y="110"/>
                        </a:cubicBezTo>
                        <a:cubicBezTo>
                          <a:pt x="67" y="112"/>
                          <a:pt x="68" y="113"/>
                          <a:pt x="69" y="115"/>
                        </a:cubicBezTo>
                        <a:cubicBezTo>
                          <a:pt x="70" y="116"/>
                          <a:pt x="72" y="117"/>
                          <a:pt x="74" y="118"/>
                        </a:cubicBezTo>
                        <a:cubicBezTo>
                          <a:pt x="74" y="118"/>
                          <a:pt x="75" y="118"/>
                          <a:pt x="75" y="118"/>
                        </a:cubicBezTo>
                        <a:cubicBezTo>
                          <a:pt x="76" y="118"/>
                          <a:pt x="77" y="118"/>
                          <a:pt x="78" y="117"/>
                        </a:cubicBezTo>
                        <a:cubicBezTo>
                          <a:pt x="78" y="119"/>
                          <a:pt x="79" y="121"/>
                          <a:pt x="79" y="122"/>
                        </a:cubicBezTo>
                        <a:cubicBezTo>
                          <a:pt x="79" y="123"/>
                          <a:pt x="80" y="125"/>
                          <a:pt x="80" y="126"/>
                        </a:cubicBezTo>
                        <a:cubicBezTo>
                          <a:pt x="82" y="124"/>
                          <a:pt x="82" y="124"/>
                          <a:pt x="82" y="124"/>
                        </a:cubicBezTo>
                        <a:cubicBezTo>
                          <a:pt x="80" y="126"/>
                          <a:pt x="80" y="126"/>
                          <a:pt x="80" y="126"/>
                        </a:cubicBezTo>
                        <a:cubicBezTo>
                          <a:pt x="81" y="127"/>
                          <a:pt x="83" y="128"/>
                          <a:pt x="84" y="128"/>
                        </a:cubicBezTo>
                        <a:close/>
                        <a:moveTo>
                          <a:pt x="106" y="133"/>
                        </a:moveTo>
                        <a:cubicBezTo>
                          <a:pt x="106" y="133"/>
                          <a:pt x="105" y="133"/>
                          <a:pt x="105" y="133"/>
                        </a:cubicBezTo>
                        <a:cubicBezTo>
                          <a:pt x="104" y="133"/>
                          <a:pt x="104" y="133"/>
                          <a:pt x="104" y="133"/>
                        </a:cubicBezTo>
                        <a:cubicBezTo>
                          <a:pt x="102" y="134"/>
                          <a:pt x="100" y="132"/>
                          <a:pt x="99" y="130"/>
                        </a:cubicBezTo>
                        <a:cubicBezTo>
                          <a:pt x="99" y="129"/>
                          <a:pt x="98" y="128"/>
                          <a:pt x="98" y="127"/>
                        </a:cubicBezTo>
                        <a:cubicBezTo>
                          <a:pt x="98" y="125"/>
                          <a:pt x="98" y="124"/>
                          <a:pt x="99" y="123"/>
                        </a:cubicBezTo>
                        <a:cubicBezTo>
                          <a:pt x="99" y="123"/>
                          <a:pt x="99" y="123"/>
                          <a:pt x="99" y="122"/>
                        </a:cubicBezTo>
                        <a:cubicBezTo>
                          <a:pt x="100" y="122"/>
                          <a:pt x="100" y="121"/>
                          <a:pt x="100" y="120"/>
                        </a:cubicBezTo>
                        <a:cubicBezTo>
                          <a:pt x="102" y="117"/>
                          <a:pt x="103" y="113"/>
                          <a:pt x="104" y="110"/>
                        </a:cubicBezTo>
                        <a:cubicBezTo>
                          <a:pt x="104" y="110"/>
                          <a:pt x="105" y="109"/>
                          <a:pt x="105" y="108"/>
                        </a:cubicBezTo>
                        <a:cubicBezTo>
                          <a:pt x="106" y="107"/>
                          <a:pt x="107" y="105"/>
                          <a:pt x="109" y="105"/>
                        </a:cubicBezTo>
                        <a:cubicBezTo>
                          <a:pt x="110" y="105"/>
                          <a:pt x="110" y="105"/>
                          <a:pt x="110" y="105"/>
                        </a:cubicBezTo>
                        <a:cubicBezTo>
                          <a:pt x="110" y="105"/>
                          <a:pt x="110" y="105"/>
                          <a:pt x="110" y="105"/>
                        </a:cubicBezTo>
                        <a:cubicBezTo>
                          <a:pt x="111" y="106"/>
                          <a:pt x="113" y="107"/>
                          <a:pt x="114" y="109"/>
                        </a:cubicBezTo>
                        <a:cubicBezTo>
                          <a:pt x="114" y="110"/>
                          <a:pt x="114" y="110"/>
                          <a:pt x="114" y="110"/>
                        </a:cubicBezTo>
                        <a:cubicBezTo>
                          <a:pt x="114" y="112"/>
                          <a:pt x="113" y="113"/>
                          <a:pt x="113" y="115"/>
                        </a:cubicBezTo>
                        <a:cubicBezTo>
                          <a:pt x="111" y="120"/>
                          <a:pt x="109" y="125"/>
                          <a:pt x="108" y="131"/>
                        </a:cubicBezTo>
                        <a:cubicBezTo>
                          <a:pt x="107" y="132"/>
                          <a:pt x="106" y="133"/>
                          <a:pt x="106" y="133"/>
                        </a:cubicBezTo>
                        <a:close/>
                        <a:moveTo>
                          <a:pt x="119" y="139"/>
                        </a:moveTo>
                        <a:cubicBezTo>
                          <a:pt x="118" y="139"/>
                          <a:pt x="117" y="140"/>
                          <a:pt x="116" y="140"/>
                        </a:cubicBezTo>
                        <a:cubicBezTo>
                          <a:pt x="116" y="140"/>
                          <a:pt x="116" y="140"/>
                          <a:pt x="116" y="140"/>
                        </a:cubicBezTo>
                        <a:cubicBezTo>
                          <a:pt x="115" y="140"/>
                          <a:pt x="114" y="140"/>
                          <a:pt x="113" y="139"/>
                        </a:cubicBezTo>
                        <a:cubicBezTo>
                          <a:pt x="112" y="138"/>
                          <a:pt x="111" y="136"/>
                          <a:pt x="111" y="134"/>
                        </a:cubicBezTo>
                        <a:cubicBezTo>
                          <a:pt x="111" y="134"/>
                          <a:pt x="112" y="133"/>
                          <a:pt x="112" y="132"/>
                        </a:cubicBezTo>
                        <a:cubicBezTo>
                          <a:pt x="113" y="129"/>
                          <a:pt x="114" y="126"/>
                          <a:pt x="115" y="123"/>
                        </a:cubicBezTo>
                        <a:cubicBezTo>
                          <a:pt x="115" y="123"/>
                          <a:pt x="116" y="123"/>
                          <a:pt x="116" y="122"/>
                        </a:cubicBezTo>
                        <a:cubicBezTo>
                          <a:pt x="116" y="122"/>
                          <a:pt x="116" y="122"/>
                          <a:pt x="116" y="122"/>
                        </a:cubicBezTo>
                        <a:cubicBezTo>
                          <a:pt x="116" y="122"/>
                          <a:pt x="117" y="121"/>
                          <a:pt x="117" y="121"/>
                        </a:cubicBezTo>
                        <a:cubicBezTo>
                          <a:pt x="118" y="121"/>
                          <a:pt x="119" y="120"/>
                          <a:pt x="119" y="120"/>
                        </a:cubicBezTo>
                        <a:cubicBezTo>
                          <a:pt x="120" y="120"/>
                          <a:pt x="120" y="120"/>
                          <a:pt x="121" y="121"/>
                        </a:cubicBezTo>
                        <a:cubicBezTo>
                          <a:pt x="122" y="122"/>
                          <a:pt x="123" y="122"/>
                          <a:pt x="124" y="123"/>
                        </a:cubicBezTo>
                        <a:cubicBezTo>
                          <a:pt x="124" y="124"/>
                          <a:pt x="124" y="124"/>
                          <a:pt x="124" y="125"/>
                        </a:cubicBezTo>
                        <a:cubicBezTo>
                          <a:pt x="124" y="125"/>
                          <a:pt x="124" y="125"/>
                          <a:pt x="124" y="125"/>
                        </a:cubicBezTo>
                        <a:cubicBezTo>
                          <a:pt x="124" y="126"/>
                          <a:pt x="124" y="127"/>
                          <a:pt x="124" y="128"/>
                        </a:cubicBezTo>
                        <a:cubicBezTo>
                          <a:pt x="122" y="132"/>
                          <a:pt x="121" y="135"/>
                          <a:pt x="119" y="139"/>
                        </a:cubicBezTo>
                        <a:close/>
                        <a:moveTo>
                          <a:pt x="209" y="86"/>
                        </a:moveTo>
                        <a:cubicBezTo>
                          <a:pt x="209" y="85"/>
                          <a:pt x="209" y="85"/>
                          <a:pt x="209" y="85"/>
                        </a:cubicBezTo>
                        <a:cubicBezTo>
                          <a:pt x="209" y="85"/>
                          <a:pt x="209" y="85"/>
                          <a:pt x="209" y="85"/>
                        </a:cubicBezTo>
                        <a:cubicBezTo>
                          <a:pt x="209" y="85"/>
                          <a:pt x="209" y="85"/>
                          <a:pt x="210" y="86"/>
                        </a:cubicBezTo>
                        <a:cubicBezTo>
                          <a:pt x="210" y="86"/>
                          <a:pt x="210" y="86"/>
                          <a:pt x="210" y="86"/>
                        </a:cubicBezTo>
                        <a:cubicBezTo>
                          <a:pt x="210" y="86"/>
                          <a:pt x="210" y="86"/>
                          <a:pt x="210" y="86"/>
                        </a:cubicBezTo>
                        <a:cubicBezTo>
                          <a:pt x="210" y="86"/>
                          <a:pt x="210" y="86"/>
                          <a:pt x="210" y="86"/>
                        </a:cubicBezTo>
                        <a:cubicBezTo>
                          <a:pt x="209" y="86"/>
                          <a:pt x="209" y="86"/>
                          <a:pt x="209" y="86"/>
                        </a:cubicBezTo>
                        <a:close/>
                        <a:moveTo>
                          <a:pt x="205" y="82"/>
                        </a:moveTo>
                        <a:cubicBezTo>
                          <a:pt x="205" y="82"/>
                          <a:pt x="206" y="82"/>
                          <a:pt x="206" y="82"/>
                        </a:cubicBezTo>
                        <a:cubicBezTo>
                          <a:pt x="206" y="82"/>
                          <a:pt x="206" y="82"/>
                          <a:pt x="207" y="83"/>
                        </a:cubicBezTo>
                        <a:cubicBezTo>
                          <a:pt x="207" y="83"/>
                          <a:pt x="206" y="83"/>
                          <a:pt x="206" y="84"/>
                        </a:cubicBezTo>
                        <a:cubicBezTo>
                          <a:pt x="206" y="83"/>
                          <a:pt x="205" y="83"/>
                          <a:pt x="205" y="82"/>
                        </a:cubicBezTo>
                        <a:close/>
                        <a:moveTo>
                          <a:pt x="212" y="87"/>
                        </a:moveTo>
                        <a:cubicBezTo>
                          <a:pt x="212" y="87"/>
                          <a:pt x="212" y="87"/>
                          <a:pt x="212" y="86"/>
                        </a:cubicBezTo>
                        <a:cubicBezTo>
                          <a:pt x="213" y="86"/>
                          <a:pt x="213" y="86"/>
                          <a:pt x="214" y="86"/>
                        </a:cubicBezTo>
                        <a:cubicBezTo>
                          <a:pt x="214" y="86"/>
                          <a:pt x="214" y="86"/>
                          <a:pt x="214" y="86"/>
                        </a:cubicBezTo>
                        <a:cubicBezTo>
                          <a:pt x="214" y="87"/>
                          <a:pt x="213" y="88"/>
                          <a:pt x="213" y="88"/>
                        </a:cubicBezTo>
                        <a:cubicBezTo>
                          <a:pt x="213" y="88"/>
                          <a:pt x="212" y="88"/>
                          <a:pt x="212" y="87"/>
                        </a:cubicBezTo>
                        <a:close/>
                        <a:moveTo>
                          <a:pt x="192" y="13"/>
                        </a:moveTo>
                        <a:cubicBezTo>
                          <a:pt x="192" y="13"/>
                          <a:pt x="192" y="13"/>
                          <a:pt x="192" y="13"/>
                        </a:cubicBezTo>
                        <a:cubicBezTo>
                          <a:pt x="192" y="13"/>
                          <a:pt x="192" y="13"/>
                          <a:pt x="192" y="13"/>
                        </a:cubicBezTo>
                        <a:close/>
                        <a:moveTo>
                          <a:pt x="191" y="13"/>
                        </a:moveTo>
                        <a:cubicBezTo>
                          <a:pt x="191" y="13"/>
                          <a:pt x="191" y="13"/>
                          <a:pt x="191" y="13"/>
                        </a:cubicBezTo>
                        <a:cubicBezTo>
                          <a:pt x="191" y="13"/>
                          <a:pt x="191" y="13"/>
                          <a:pt x="191" y="13"/>
                        </a:cubicBezTo>
                        <a:close/>
                        <a:moveTo>
                          <a:pt x="189" y="24"/>
                        </a:moveTo>
                        <a:cubicBezTo>
                          <a:pt x="189" y="23"/>
                          <a:pt x="190" y="21"/>
                          <a:pt x="190" y="20"/>
                        </a:cubicBezTo>
                        <a:cubicBezTo>
                          <a:pt x="191" y="19"/>
                          <a:pt x="191" y="19"/>
                          <a:pt x="191" y="18"/>
                        </a:cubicBezTo>
                        <a:cubicBezTo>
                          <a:pt x="192" y="18"/>
                          <a:pt x="193" y="19"/>
                          <a:pt x="195" y="20"/>
                        </a:cubicBezTo>
                        <a:cubicBezTo>
                          <a:pt x="201" y="23"/>
                          <a:pt x="212" y="34"/>
                          <a:pt x="219" y="66"/>
                        </a:cubicBezTo>
                        <a:cubicBezTo>
                          <a:pt x="219" y="68"/>
                          <a:pt x="219" y="70"/>
                          <a:pt x="219" y="72"/>
                        </a:cubicBezTo>
                        <a:cubicBezTo>
                          <a:pt x="219" y="75"/>
                          <a:pt x="219" y="77"/>
                          <a:pt x="218" y="80"/>
                        </a:cubicBezTo>
                        <a:cubicBezTo>
                          <a:pt x="218" y="80"/>
                          <a:pt x="217" y="81"/>
                          <a:pt x="217" y="81"/>
                        </a:cubicBezTo>
                        <a:cubicBezTo>
                          <a:pt x="217" y="81"/>
                          <a:pt x="217" y="81"/>
                          <a:pt x="217" y="81"/>
                        </a:cubicBezTo>
                        <a:cubicBezTo>
                          <a:pt x="217" y="81"/>
                          <a:pt x="216" y="81"/>
                          <a:pt x="216" y="81"/>
                        </a:cubicBezTo>
                        <a:cubicBezTo>
                          <a:pt x="215" y="81"/>
                          <a:pt x="215" y="82"/>
                          <a:pt x="214" y="82"/>
                        </a:cubicBezTo>
                        <a:cubicBezTo>
                          <a:pt x="214" y="82"/>
                          <a:pt x="213" y="81"/>
                          <a:pt x="213" y="81"/>
                        </a:cubicBezTo>
                        <a:cubicBezTo>
                          <a:pt x="212" y="81"/>
                          <a:pt x="212" y="81"/>
                          <a:pt x="212" y="81"/>
                        </a:cubicBezTo>
                        <a:cubicBezTo>
                          <a:pt x="212" y="81"/>
                          <a:pt x="212" y="81"/>
                          <a:pt x="212" y="81"/>
                        </a:cubicBezTo>
                        <a:cubicBezTo>
                          <a:pt x="212" y="81"/>
                          <a:pt x="211" y="81"/>
                          <a:pt x="211" y="80"/>
                        </a:cubicBezTo>
                        <a:cubicBezTo>
                          <a:pt x="211" y="80"/>
                          <a:pt x="212" y="79"/>
                          <a:pt x="213" y="79"/>
                        </a:cubicBezTo>
                        <a:cubicBezTo>
                          <a:pt x="213" y="79"/>
                          <a:pt x="213" y="79"/>
                          <a:pt x="213" y="79"/>
                        </a:cubicBezTo>
                        <a:cubicBezTo>
                          <a:pt x="214" y="78"/>
                          <a:pt x="215" y="77"/>
                          <a:pt x="215" y="76"/>
                        </a:cubicBezTo>
                        <a:cubicBezTo>
                          <a:pt x="215" y="76"/>
                          <a:pt x="215" y="76"/>
                          <a:pt x="215" y="76"/>
                        </a:cubicBezTo>
                        <a:cubicBezTo>
                          <a:pt x="214" y="66"/>
                          <a:pt x="212" y="56"/>
                          <a:pt x="208" y="47"/>
                        </a:cubicBezTo>
                        <a:cubicBezTo>
                          <a:pt x="205" y="39"/>
                          <a:pt x="201" y="31"/>
                          <a:pt x="195" y="24"/>
                        </a:cubicBezTo>
                        <a:cubicBezTo>
                          <a:pt x="194" y="24"/>
                          <a:pt x="194" y="24"/>
                          <a:pt x="193" y="24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1" y="24"/>
                          <a:pt x="191" y="24"/>
                          <a:pt x="190" y="25"/>
                        </a:cubicBezTo>
                        <a:cubicBezTo>
                          <a:pt x="190" y="25"/>
                          <a:pt x="190" y="25"/>
                          <a:pt x="190" y="25"/>
                        </a:cubicBezTo>
                        <a:cubicBezTo>
                          <a:pt x="190" y="25"/>
                          <a:pt x="190" y="25"/>
                          <a:pt x="190" y="25"/>
                        </a:cubicBezTo>
                        <a:cubicBezTo>
                          <a:pt x="190" y="25"/>
                          <a:pt x="189" y="24"/>
                          <a:pt x="189" y="24"/>
                        </a:cubicBezTo>
                        <a:close/>
                        <a:moveTo>
                          <a:pt x="89" y="35"/>
                        </a:moveTo>
                        <a:cubicBezTo>
                          <a:pt x="90" y="33"/>
                          <a:pt x="92" y="31"/>
                          <a:pt x="94" y="30"/>
                        </a:cubicBezTo>
                        <a:cubicBezTo>
                          <a:pt x="96" y="29"/>
                          <a:pt x="98" y="28"/>
                          <a:pt x="100" y="27"/>
                        </a:cubicBezTo>
                        <a:cubicBezTo>
                          <a:pt x="108" y="24"/>
                          <a:pt x="117" y="23"/>
                          <a:pt x="126" y="23"/>
                        </a:cubicBezTo>
                        <a:cubicBezTo>
                          <a:pt x="136" y="23"/>
                          <a:pt x="147" y="25"/>
                          <a:pt x="157" y="29"/>
                        </a:cubicBezTo>
                        <a:cubicBezTo>
                          <a:pt x="163" y="31"/>
                          <a:pt x="168" y="34"/>
                          <a:pt x="175" y="35"/>
                        </a:cubicBezTo>
                        <a:cubicBezTo>
                          <a:pt x="175" y="35"/>
                          <a:pt x="175" y="35"/>
                          <a:pt x="175" y="35"/>
                        </a:cubicBezTo>
                        <a:cubicBezTo>
                          <a:pt x="175" y="35"/>
                          <a:pt x="176" y="35"/>
                          <a:pt x="177" y="35"/>
                        </a:cubicBezTo>
                        <a:cubicBezTo>
                          <a:pt x="182" y="35"/>
                          <a:pt x="188" y="33"/>
                          <a:pt x="192" y="29"/>
                        </a:cubicBezTo>
                        <a:cubicBezTo>
                          <a:pt x="192" y="29"/>
                          <a:pt x="192" y="29"/>
                          <a:pt x="192" y="29"/>
                        </a:cubicBezTo>
                        <a:cubicBezTo>
                          <a:pt x="197" y="34"/>
                          <a:pt x="201" y="41"/>
                          <a:pt x="204" y="49"/>
                        </a:cubicBezTo>
                        <a:cubicBezTo>
                          <a:pt x="207" y="57"/>
                          <a:pt x="209" y="66"/>
                          <a:pt x="210" y="75"/>
                        </a:cubicBezTo>
                        <a:cubicBezTo>
                          <a:pt x="205" y="77"/>
                          <a:pt x="198" y="80"/>
                          <a:pt x="193" y="82"/>
                        </a:cubicBezTo>
                        <a:cubicBezTo>
                          <a:pt x="180" y="73"/>
                          <a:pt x="166" y="64"/>
                          <a:pt x="152" y="57"/>
                        </a:cubicBezTo>
                        <a:cubicBezTo>
                          <a:pt x="148" y="55"/>
                          <a:pt x="144" y="54"/>
                          <a:pt x="141" y="51"/>
                        </a:cubicBezTo>
                        <a:cubicBezTo>
                          <a:pt x="138" y="49"/>
                          <a:pt x="134" y="45"/>
                          <a:pt x="131" y="41"/>
                        </a:cubicBezTo>
                        <a:cubicBezTo>
                          <a:pt x="131" y="40"/>
                          <a:pt x="130" y="40"/>
                          <a:pt x="130" y="40"/>
                        </a:cubicBezTo>
                        <a:cubicBezTo>
                          <a:pt x="127" y="39"/>
                          <a:pt x="125" y="38"/>
                          <a:pt x="123" y="38"/>
                        </a:cubicBezTo>
                        <a:cubicBezTo>
                          <a:pt x="117" y="38"/>
                          <a:pt x="111" y="41"/>
                          <a:pt x="106" y="43"/>
                        </a:cubicBezTo>
                        <a:cubicBezTo>
                          <a:pt x="99" y="47"/>
                          <a:pt x="94" y="52"/>
                          <a:pt x="87" y="53"/>
                        </a:cubicBezTo>
                        <a:cubicBezTo>
                          <a:pt x="86" y="53"/>
                          <a:pt x="85" y="53"/>
                          <a:pt x="84" y="53"/>
                        </a:cubicBezTo>
                        <a:cubicBezTo>
                          <a:pt x="82" y="53"/>
                          <a:pt x="80" y="53"/>
                          <a:pt x="78" y="52"/>
                        </a:cubicBezTo>
                        <a:cubicBezTo>
                          <a:pt x="77" y="52"/>
                          <a:pt x="76" y="51"/>
                          <a:pt x="76" y="51"/>
                        </a:cubicBezTo>
                        <a:cubicBezTo>
                          <a:pt x="75" y="50"/>
                          <a:pt x="75" y="49"/>
                          <a:pt x="75" y="49"/>
                        </a:cubicBezTo>
                        <a:cubicBezTo>
                          <a:pt x="75" y="47"/>
                          <a:pt x="76" y="46"/>
                          <a:pt x="77" y="45"/>
                        </a:cubicBezTo>
                        <a:cubicBezTo>
                          <a:pt x="81" y="42"/>
                          <a:pt x="85" y="39"/>
                          <a:pt x="89" y="35"/>
                        </a:cubicBezTo>
                        <a:close/>
                        <a:moveTo>
                          <a:pt x="54" y="28"/>
                        </a:moveTo>
                        <a:cubicBezTo>
                          <a:pt x="56" y="26"/>
                          <a:pt x="57" y="24"/>
                          <a:pt x="59" y="23"/>
                        </a:cubicBezTo>
                        <a:cubicBezTo>
                          <a:pt x="60" y="23"/>
                          <a:pt x="60" y="23"/>
                          <a:pt x="61" y="23"/>
                        </a:cubicBezTo>
                        <a:cubicBezTo>
                          <a:pt x="62" y="23"/>
                          <a:pt x="63" y="23"/>
                          <a:pt x="63" y="24"/>
                        </a:cubicBezTo>
                        <a:cubicBezTo>
                          <a:pt x="64" y="24"/>
                          <a:pt x="64" y="25"/>
                          <a:pt x="64" y="26"/>
                        </a:cubicBezTo>
                        <a:cubicBezTo>
                          <a:pt x="64" y="27"/>
                          <a:pt x="64" y="27"/>
                          <a:pt x="64" y="28"/>
                        </a:cubicBezTo>
                        <a:cubicBezTo>
                          <a:pt x="64" y="27"/>
                          <a:pt x="63" y="27"/>
                          <a:pt x="63" y="27"/>
                        </a:cubicBezTo>
                        <a:cubicBezTo>
                          <a:pt x="62" y="27"/>
                          <a:pt x="62" y="27"/>
                          <a:pt x="62" y="28"/>
                        </a:cubicBezTo>
                        <a:cubicBezTo>
                          <a:pt x="61" y="28"/>
                          <a:pt x="60" y="28"/>
                          <a:pt x="59" y="29"/>
                        </a:cubicBezTo>
                        <a:cubicBezTo>
                          <a:pt x="58" y="29"/>
                          <a:pt x="58" y="30"/>
                          <a:pt x="58" y="31"/>
                        </a:cubicBezTo>
                        <a:cubicBezTo>
                          <a:pt x="47" y="44"/>
                          <a:pt x="41" y="61"/>
                          <a:pt x="41" y="79"/>
                        </a:cubicBezTo>
                        <a:cubicBezTo>
                          <a:pt x="41" y="79"/>
                          <a:pt x="41" y="79"/>
                          <a:pt x="41" y="79"/>
                        </a:cubicBezTo>
                        <a:cubicBezTo>
                          <a:pt x="41" y="80"/>
                          <a:pt x="41" y="81"/>
                          <a:pt x="42" y="81"/>
                        </a:cubicBezTo>
                        <a:cubicBezTo>
                          <a:pt x="43" y="81"/>
                          <a:pt x="43" y="81"/>
                          <a:pt x="43" y="81"/>
                        </a:cubicBezTo>
                        <a:cubicBezTo>
                          <a:pt x="42" y="83"/>
                          <a:pt x="41" y="84"/>
                          <a:pt x="40" y="85"/>
                        </a:cubicBezTo>
                        <a:cubicBezTo>
                          <a:pt x="39" y="85"/>
                          <a:pt x="39" y="85"/>
                          <a:pt x="39" y="85"/>
                        </a:cubicBezTo>
                        <a:cubicBezTo>
                          <a:pt x="39" y="86"/>
                          <a:pt x="39" y="86"/>
                          <a:pt x="39" y="86"/>
                        </a:cubicBezTo>
                        <a:cubicBezTo>
                          <a:pt x="39" y="86"/>
                          <a:pt x="38" y="85"/>
                          <a:pt x="38" y="85"/>
                        </a:cubicBezTo>
                        <a:cubicBezTo>
                          <a:pt x="38" y="85"/>
                          <a:pt x="38" y="84"/>
                          <a:pt x="38" y="84"/>
                        </a:cubicBezTo>
                        <a:cubicBezTo>
                          <a:pt x="38" y="82"/>
                          <a:pt x="38" y="81"/>
                          <a:pt x="38" y="79"/>
                        </a:cubicBezTo>
                        <a:cubicBezTo>
                          <a:pt x="38" y="61"/>
                          <a:pt x="44" y="43"/>
                          <a:pt x="54" y="28"/>
                        </a:cubicBezTo>
                        <a:close/>
                        <a:moveTo>
                          <a:pt x="26" y="86"/>
                        </a:moveTo>
                        <a:cubicBezTo>
                          <a:pt x="28" y="82"/>
                          <a:pt x="30" y="79"/>
                          <a:pt x="33" y="75"/>
                        </a:cubicBezTo>
                        <a:cubicBezTo>
                          <a:pt x="33" y="77"/>
                          <a:pt x="33" y="78"/>
                          <a:pt x="33" y="79"/>
                        </a:cubicBezTo>
                        <a:cubicBezTo>
                          <a:pt x="33" y="79"/>
                          <a:pt x="33" y="79"/>
                          <a:pt x="33" y="79"/>
                        </a:cubicBezTo>
                        <a:cubicBezTo>
                          <a:pt x="33" y="79"/>
                          <a:pt x="33" y="80"/>
                          <a:pt x="32" y="80"/>
                        </a:cubicBezTo>
                        <a:cubicBezTo>
                          <a:pt x="32" y="80"/>
                          <a:pt x="32" y="80"/>
                          <a:pt x="32" y="80"/>
                        </a:cubicBezTo>
                        <a:cubicBezTo>
                          <a:pt x="30" y="82"/>
                          <a:pt x="29" y="84"/>
                          <a:pt x="27" y="87"/>
                        </a:cubicBezTo>
                        <a:cubicBezTo>
                          <a:pt x="27" y="87"/>
                          <a:pt x="26" y="86"/>
                          <a:pt x="26" y="86"/>
                        </a:cubicBezTo>
                        <a:close/>
                        <a:moveTo>
                          <a:pt x="30" y="88"/>
                        </a:moveTo>
                        <a:cubicBezTo>
                          <a:pt x="30" y="88"/>
                          <a:pt x="30" y="88"/>
                          <a:pt x="30" y="88"/>
                        </a:cubicBezTo>
                        <a:cubicBezTo>
                          <a:pt x="31" y="86"/>
                          <a:pt x="32" y="84"/>
                          <a:pt x="33" y="83"/>
                        </a:cubicBezTo>
                        <a:cubicBezTo>
                          <a:pt x="33" y="83"/>
                          <a:pt x="33" y="83"/>
                          <a:pt x="33" y="84"/>
                        </a:cubicBezTo>
                        <a:cubicBezTo>
                          <a:pt x="33" y="84"/>
                          <a:pt x="33" y="85"/>
                          <a:pt x="33" y="85"/>
                        </a:cubicBezTo>
                        <a:cubicBezTo>
                          <a:pt x="33" y="87"/>
                          <a:pt x="32" y="88"/>
                          <a:pt x="31" y="89"/>
                        </a:cubicBezTo>
                        <a:cubicBezTo>
                          <a:pt x="31" y="89"/>
                          <a:pt x="31" y="89"/>
                          <a:pt x="31" y="89"/>
                        </a:cubicBezTo>
                        <a:cubicBezTo>
                          <a:pt x="31" y="89"/>
                          <a:pt x="30" y="88"/>
                          <a:pt x="30" y="88"/>
                        </a:cubicBezTo>
                        <a:close/>
                        <a:moveTo>
                          <a:pt x="34" y="90"/>
                        </a:moveTo>
                        <a:cubicBezTo>
                          <a:pt x="34" y="89"/>
                          <a:pt x="34" y="89"/>
                          <a:pt x="35" y="88"/>
                        </a:cubicBezTo>
                        <a:cubicBezTo>
                          <a:pt x="35" y="88"/>
                          <a:pt x="35" y="89"/>
                          <a:pt x="35" y="89"/>
                        </a:cubicBezTo>
                        <a:cubicBezTo>
                          <a:pt x="35" y="89"/>
                          <a:pt x="36" y="90"/>
                          <a:pt x="37" y="90"/>
                        </a:cubicBezTo>
                        <a:cubicBezTo>
                          <a:pt x="37" y="90"/>
                          <a:pt x="36" y="90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5" y="91"/>
                          <a:pt x="35" y="91"/>
                        </a:cubicBezTo>
                        <a:cubicBezTo>
                          <a:pt x="34" y="90"/>
                          <a:pt x="34" y="90"/>
                          <a:pt x="34" y="90"/>
                        </a:cubicBezTo>
                        <a:close/>
                        <a:moveTo>
                          <a:pt x="46" y="77"/>
                        </a:moveTo>
                        <a:cubicBezTo>
                          <a:pt x="46" y="61"/>
                          <a:pt x="52" y="46"/>
                          <a:pt x="61" y="34"/>
                        </a:cubicBezTo>
                        <a:cubicBezTo>
                          <a:pt x="62" y="33"/>
                          <a:pt x="62" y="33"/>
                          <a:pt x="62" y="33"/>
                        </a:cubicBezTo>
                        <a:cubicBezTo>
                          <a:pt x="63" y="32"/>
                          <a:pt x="63" y="32"/>
                          <a:pt x="63" y="32"/>
                        </a:cubicBezTo>
                        <a:cubicBezTo>
                          <a:pt x="63" y="32"/>
                          <a:pt x="63" y="32"/>
                          <a:pt x="63" y="32"/>
                        </a:cubicBezTo>
                        <a:cubicBezTo>
                          <a:pt x="63" y="32"/>
                          <a:pt x="63" y="32"/>
                          <a:pt x="63" y="32"/>
                        </a:cubicBezTo>
                        <a:cubicBezTo>
                          <a:pt x="63" y="32"/>
                          <a:pt x="64" y="32"/>
                          <a:pt x="64" y="32"/>
                        </a:cubicBezTo>
                        <a:cubicBezTo>
                          <a:pt x="69" y="34"/>
                          <a:pt x="75" y="35"/>
                          <a:pt x="80" y="36"/>
                        </a:cubicBezTo>
                        <a:cubicBezTo>
                          <a:pt x="78" y="38"/>
                          <a:pt x="76" y="40"/>
                          <a:pt x="74" y="42"/>
                        </a:cubicBezTo>
                        <a:cubicBezTo>
                          <a:pt x="71" y="43"/>
                          <a:pt x="70" y="46"/>
                          <a:pt x="70" y="49"/>
                        </a:cubicBezTo>
                        <a:cubicBezTo>
                          <a:pt x="70" y="50"/>
                          <a:pt x="71" y="52"/>
                          <a:pt x="72" y="54"/>
                        </a:cubicBezTo>
                        <a:cubicBezTo>
                          <a:pt x="73" y="55"/>
                          <a:pt x="74" y="56"/>
                          <a:pt x="76" y="57"/>
                        </a:cubicBezTo>
                        <a:cubicBezTo>
                          <a:pt x="78" y="58"/>
                          <a:pt x="81" y="58"/>
                          <a:pt x="84" y="58"/>
                        </a:cubicBezTo>
                        <a:cubicBezTo>
                          <a:pt x="85" y="58"/>
                          <a:pt x="87" y="58"/>
                          <a:pt x="88" y="58"/>
                        </a:cubicBezTo>
                        <a:cubicBezTo>
                          <a:pt x="96" y="56"/>
                          <a:pt x="102" y="51"/>
                          <a:pt x="109" y="47"/>
                        </a:cubicBezTo>
                        <a:cubicBezTo>
                          <a:pt x="113" y="45"/>
                          <a:pt x="118" y="43"/>
                          <a:pt x="123" y="43"/>
                        </a:cubicBezTo>
                        <a:cubicBezTo>
                          <a:pt x="125" y="43"/>
                          <a:pt x="127" y="44"/>
                          <a:pt x="128" y="45"/>
                        </a:cubicBezTo>
                        <a:cubicBezTo>
                          <a:pt x="128" y="45"/>
                          <a:pt x="128" y="45"/>
                          <a:pt x="129" y="45"/>
                        </a:cubicBezTo>
                        <a:cubicBezTo>
                          <a:pt x="131" y="49"/>
                          <a:pt x="134" y="52"/>
                          <a:pt x="139" y="55"/>
                        </a:cubicBezTo>
                        <a:cubicBezTo>
                          <a:pt x="142" y="58"/>
                          <a:pt x="146" y="60"/>
                          <a:pt x="150" y="61"/>
                        </a:cubicBezTo>
                        <a:cubicBezTo>
                          <a:pt x="164" y="68"/>
                          <a:pt x="178" y="77"/>
                          <a:pt x="190" y="86"/>
                        </a:cubicBezTo>
                        <a:cubicBezTo>
                          <a:pt x="191" y="87"/>
                          <a:pt x="191" y="87"/>
                          <a:pt x="192" y="87"/>
                        </a:cubicBezTo>
                        <a:cubicBezTo>
                          <a:pt x="193" y="88"/>
                          <a:pt x="194" y="89"/>
                          <a:pt x="196" y="91"/>
                        </a:cubicBezTo>
                        <a:cubicBezTo>
                          <a:pt x="197" y="92"/>
                          <a:pt x="199" y="93"/>
                          <a:pt x="199" y="94"/>
                        </a:cubicBezTo>
                        <a:cubicBezTo>
                          <a:pt x="200" y="95"/>
                          <a:pt x="201" y="97"/>
                          <a:pt x="201" y="98"/>
                        </a:cubicBezTo>
                        <a:cubicBezTo>
                          <a:pt x="201" y="100"/>
                          <a:pt x="200" y="101"/>
                          <a:pt x="200" y="102"/>
                        </a:cubicBezTo>
                        <a:cubicBezTo>
                          <a:pt x="198" y="104"/>
                          <a:pt x="196" y="106"/>
                          <a:pt x="193" y="106"/>
                        </a:cubicBezTo>
                        <a:cubicBezTo>
                          <a:pt x="193" y="106"/>
                          <a:pt x="193" y="106"/>
                          <a:pt x="193" y="106"/>
                        </a:cubicBezTo>
                        <a:cubicBezTo>
                          <a:pt x="191" y="105"/>
                          <a:pt x="190" y="105"/>
                          <a:pt x="188" y="104"/>
                        </a:cubicBezTo>
                        <a:cubicBezTo>
                          <a:pt x="174" y="98"/>
                          <a:pt x="161" y="92"/>
                          <a:pt x="148" y="84"/>
                        </a:cubicBezTo>
                        <a:cubicBezTo>
                          <a:pt x="147" y="84"/>
                          <a:pt x="145" y="84"/>
                          <a:pt x="145" y="85"/>
                        </a:cubicBezTo>
                        <a:cubicBezTo>
                          <a:pt x="144" y="86"/>
                          <a:pt x="145" y="88"/>
                          <a:pt x="146" y="88"/>
                        </a:cubicBezTo>
                        <a:cubicBezTo>
                          <a:pt x="158" y="96"/>
                          <a:pt x="171" y="102"/>
                          <a:pt x="185" y="108"/>
                        </a:cubicBezTo>
                        <a:cubicBezTo>
                          <a:pt x="185" y="109"/>
                          <a:pt x="185" y="109"/>
                          <a:pt x="185" y="110"/>
                        </a:cubicBezTo>
                        <a:cubicBezTo>
                          <a:pt x="185" y="112"/>
                          <a:pt x="184" y="115"/>
                          <a:pt x="181" y="117"/>
                        </a:cubicBezTo>
                        <a:cubicBezTo>
                          <a:pt x="179" y="118"/>
                          <a:pt x="177" y="118"/>
                          <a:pt x="175" y="118"/>
                        </a:cubicBezTo>
                        <a:cubicBezTo>
                          <a:pt x="174" y="118"/>
                          <a:pt x="172" y="118"/>
                          <a:pt x="171" y="118"/>
                        </a:cubicBezTo>
                        <a:cubicBezTo>
                          <a:pt x="167" y="117"/>
                          <a:pt x="164" y="115"/>
                          <a:pt x="160" y="112"/>
                        </a:cubicBezTo>
                        <a:cubicBezTo>
                          <a:pt x="155" y="109"/>
                          <a:pt x="150" y="106"/>
                          <a:pt x="145" y="103"/>
                        </a:cubicBezTo>
                        <a:cubicBezTo>
                          <a:pt x="146" y="102"/>
                          <a:pt x="146" y="101"/>
                          <a:pt x="145" y="100"/>
                        </a:cubicBezTo>
                        <a:cubicBezTo>
                          <a:pt x="145" y="99"/>
                          <a:pt x="143" y="99"/>
                          <a:pt x="142" y="100"/>
                        </a:cubicBezTo>
                        <a:cubicBezTo>
                          <a:pt x="141" y="100"/>
                          <a:pt x="141" y="101"/>
                          <a:pt x="140" y="101"/>
                        </a:cubicBezTo>
                        <a:cubicBezTo>
                          <a:pt x="139" y="102"/>
                          <a:pt x="139" y="102"/>
                          <a:pt x="139" y="103"/>
                        </a:cubicBezTo>
                        <a:cubicBezTo>
                          <a:pt x="139" y="104"/>
                          <a:pt x="139" y="105"/>
                          <a:pt x="140" y="105"/>
                        </a:cubicBezTo>
                        <a:cubicBezTo>
                          <a:pt x="146" y="109"/>
                          <a:pt x="152" y="113"/>
                          <a:pt x="158" y="116"/>
                        </a:cubicBezTo>
                        <a:cubicBezTo>
                          <a:pt x="161" y="118"/>
                          <a:pt x="164" y="120"/>
                          <a:pt x="168" y="122"/>
                        </a:cubicBezTo>
                        <a:cubicBezTo>
                          <a:pt x="168" y="122"/>
                          <a:pt x="168" y="123"/>
                          <a:pt x="168" y="123"/>
                        </a:cubicBezTo>
                        <a:cubicBezTo>
                          <a:pt x="168" y="124"/>
                          <a:pt x="167" y="125"/>
                          <a:pt x="167" y="126"/>
                        </a:cubicBezTo>
                        <a:cubicBezTo>
                          <a:pt x="167" y="126"/>
                          <a:pt x="167" y="127"/>
                          <a:pt x="166" y="128"/>
                        </a:cubicBezTo>
                        <a:cubicBezTo>
                          <a:pt x="164" y="130"/>
                          <a:pt x="162" y="130"/>
                          <a:pt x="160" y="130"/>
                        </a:cubicBezTo>
                        <a:cubicBezTo>
                          <a:pt x="159" y="130"/>
                          <a:pt x="158" y="130"/>
                          <a:pt x="157" y="130"/>
                        </a:cubicBezTo>
                        <a:cubicBezTo>
                          <a:pt x="153" y="129"/>
                          <a:pt x="150" y="127"/>
                          <a:pt x="147" y="125"/>
                        </a:cubicBezTo>
                        <a:cubicBezTo>
                          <a:pt x="143" y="122"/>
                          <a:pt x="140" y="119"/>
                          <a:pt x="136" y="117"/>
                        </a:cubicBezTo>
                        <a:cubicBezTo>
                          <a:pt x="135" y="116"/>
                          <a:pt x="133" y="116"/>
                          <a:pt x="133" y="117"/>
                        </a:cubicBezTo>
                        <a:cubicBezTo>
                          <a:pt x="132" y="119"/>
                          <a:pt x="132" y="120"/>
                          <a:pt x="133" y="121"/>
                        </a:cubicBezTo>
                        <a:cubicBezTo>
                          <a:pt x="137" y="123"/>
                          <a:pt x="140" y="126"/>
                          <a:pt x="144" y="129"/>
                        </a:cubicBezTo>
                        <a:cubicBezTo>
                          <a:pt x="145" y="129"/>
                          <a:pt x="146" y="130"/>
                          <a:pt x="147" y="131"/>
                        </a:cubicBezTo>
                        <a:cubicBezTo>
                          <a:pt x="148" y="132"/>
                          <a:pt x="149" y="133"/>
                          <a:pt x="149" y="134"/>
                        </a:cubicBezTo>
                        <a:cubicBezTo>
                          <a:pt x="149" y="135"/>
                          <a:pt x="150" y="135"/>
                          <a:pt x="150" y="136"/>
                        </a:cubicBezTo>
                        <a:cubicBezTo>
                          <a:pt x="150" y="136"/>
                          <a:pt x="150" y="137"/>
                          <a:pt x="149" y="137"/>
                        </a:cubicBezTo>
                        <a:cubicBezTo>
                          <a:pt x="149" y="139"/>
                          <a:pt x="148" y="140"/>
                          <a:pt x="147" y="140"/>
                        </a:cubicBezTo>
                        <a:cubicBezTo>
                          <a:pt x="146" y="141"/>
                          <a:pt x="145" y="141"/>
                          <a:pt x="144" y="142"/>
                        </a:cubicBezTo>
                        <a:cubicBezTo>
                          <a:pt x="144" y="142"/>
                          <a:pt x="144" y="142"/>
                          <a:pt x="144" y="142"/>
                        </a:cubicBezTo>
                        <a:cubicBezTo>
                          <a:pt x="143" y="142"/>
                          <a:pt x="143" y="142"/>
                          <a:pt x="143" y="142"/>
                        </a:cubicBezTo>
                        <a:cubicBezTo>
                          <a:pt x="143" y="142"/>
                          <a:pt x="141" y="141"/>
                          <a:pt x="140" y="141"/>
                        </a:cubicBezTo>
                        <a:cubicBezTo>
                          <a:pt x="140" y="141"/>
                          <a:pt x="140" y="141"/>
                          <a:pt x="140" y="141"/>
                        </a:cubicBezTo>
                        <a:cubicBezTo>
                          <a:pt x="134" y="139"/>
                          <a:pt x="132" y="137"/>
                          <a:pt x="127" y="134"/>
                        </a:cubicBezTo>
                        <a:cubicBezTo>
                          <a:pt x="127" y="134"/>
                          <a:pt x="127" y="134"/>
                          <a:pt x="127" y="134"/>
                        </a:cubicBezTo>
                        <a:cubicBezTo>
                          <a:pt x="127" y="132"/>
                          <a:pt x="128" y="131"/>
                          <a:pt x="128" y="130"/>
                        </a:cubicBezTo>
                        <a:cubicBezTo>
                          <a:pt x="129" y="129"/>
                          <a:pt x="129" y="127"/>
                          <a:pt x="129" y="125"/>
                        </a:cubicBezTo>
                        <a:cubicBezTo>
                          <a:pt x="129" y="125"/>
                          <a:pt x="129" y="125"/>
                          <a:pt x="129" y="125"/>
                        </a:cubicBezTo>
                        <a:cubicBezTo>
                          <a:pt x="129" y="123"/>
                          <a:pt x="128" y="121"/>
                          <a:pt x="127" y="120"/>
                        </a:cubicBezTo>
                        <a:cubicBezTo>
                          <a:pt x="126" y="119"/>
                          <a:pt x="125" y="118"/>
                          <a:pt x="124" y="117"/>
                        </a:cubicBezTo>
                        <a:cubicBezTo>
                          <a:pt x="122" y="116"/>
                          <a:pt x="121" y="115"/>
                          <a:pt x="119" y="115"/>
                        </a:cubicBezTo>
                        <a:cubicBezTo>
                          <a:pt x="119" y="115"/>
                          <a:pt x="118" y="115"/>
                          <a:pt x="118" y="116"/>
                        </a:cubicBezTo>
                        <a:cubicBezTo>
                          <a:pt x="118" y="114"/>
                          <a:pt x="118" y="112"/>
                          <a:pt x="118" y="110"/>
                        </a:cubicBezTo>
                        <a:cubicBezTo>
                          <a:pt x="118" y="110"/>
                          <a:pt x="118" y="109"/>
                          <a:pt x="118" y="108"/>
                        </a:cubicBezTo>
                        <a:cubicBezTo>
                          <a:pt x="117" y="104"/>
                          <a:pt x="114" y="101"/>
                          <a:pt x="110" y="101"/>
                        </a:cubicBezTo>
                        <a:cubicBezTo>
                          <a:pt x="109" y="101"/>
                          <a:pt x="109" y="101"/>
                          <a:pt x="109" y="101"/>
                        </a:cubicBezTo>
                        <a:cubicBezTo>
                          <a:pt x="108" y="101"/>
                          <a:pt x="106" y="101"/>
                          <a:pt x="105" y="102"/>
                        </a:cubicBezTo>
                        <a:cubicBezTo>
                          <a:pt x="104" y="100"/>
                          <a:pt x="104" y="98"/>
                          <a:pt x="103" y="97"/>
                        </a:cubicBezTo>
                        <a:cubicBezTo>
                          <a:pt x="101" y="95"/>
                          <a:pt x="100" y="94"/>
                          <a:pt x="99" y="94"/>
                        </a:cubicBezTo>
                        <a:cubicBezTo>
                          <a:pt x="97" y="93"/>
                          <a:pt x="96" y="93"/>
                          <a:pt x="95" y="93"/>
                        </a:cubicBezTo>
                        <a:cubicBezTo>
                          <a:pt x="92" y="93"/>
                          <a:pt x="90" y="94"/>
                          <a:pt x="88" y="95"/>
                        </a:cubicBezTo>
                        <a:cubicBezTo>
                          <a:pt x="88" y="93"/>
                          <a:pt x="87" y="92"/>
                          <a:pt x="85" y="91"/>
                        </a:cubicBezTo>
                        <a:cubicBezTo>
                          <a:pt x="83" y="90"/>
                          <a:pt x="81" y="89"/>
                          <a:pt x="79" y="89"/>
                        </a:cubicBezTo>
                        <a:cubicBezTo>
                          <a:pt x="79" y="89"/>
                          <a:pt x="79" y="89"/>
                          <a:pt x="78" y="89"/>
                        </a:cubicBezTo>
                        <a:cubicBezTo>
                          <a:pt x="76" y="90"/>
                          <a:pt x="75" y="91"/>
                          <a:pt x="74" y="92"/>
                        </a:cubicBezTo>
                        <a:cubicBezTo>
                          <a:pt x="73" y="93"/>
                          <a:pt x="72" y="95"/>
                          <a:pt x="72" y="96"/>
                        </a:cubicBezTo>
                        <a:cubicBezTo>
                          <a:pt x="72" y="96"/>
                          <a:pt x="72" y="96"/>
                          <a:pt x="71" y="96"/>
                        </a:cubicBezTo>
                        <a:cubicBezTo>
                          <a:pt x="65" y="87"/>
                          <a:pt x="56" y="80"/>
                          <a:pt x="46" y="77"/>
                        </a:cubicBezTo>
                        <a:close/>
                        <a:moveTo>
                          <a:pt x="75" y="113"/>
                        </a:moveTo>
                        <a:cubicBezTo>
                          <a:pt x="75" y="113"/>
                          <a:pt x="75" y="113"/>
                          <a:pt x="75" y="113"/>
                        </a:cubicBezTo>
                        <a:cubicBezTo>
                          <a:pt x="74" y="113"/>
                          <a:pt x="73" y="112"/>
                          <a:pt x="73" y="112"/>
                        </a:cubicBezTo>
                        <a:cubicBezTo>
                          <a:pt x="72" y="111"/>
                          <a:pt x="72" y="110"/>
                          <a:pt x="72" y="110"/>
                        </a:cubicBezTo>
                        <a:cubicBezTo>
                          <a:pt x="72" y="110"/>
                          <a:pt x="72" y="110"/>
                          <a:pt x="72" y="110"/>
                        </a:cubicBezTo>
                        <a:cubicBezTo>
                          <a:pt x="72" y="109"/>
                          <a:pt x="72" y="108"/>
                          <a:pt x="72" y="107"/>
                        </a:cubicBezTo>
                        <a:cubicBezTo>
                          <a:pt x="73" y="104"/>
                          <a:pt x="75" y="101"/>
                          <a:pt x="76" y="98"/>
                        </a:cubicBezTo>
                        <a:cubicBezTo>
                          <a:pt x="76" y="97"/>
                          <a:pt x="77" y="96"/>
                          <a:pt x="78" y="95"/>
                        </a:cubicBezTo>
                        <a:cubicBezTo>
                          <a:pt x="78" y="94"/>
                          <a:pt x="79" y="94"/>
                          <a:pt x="79" y="94"/>
                        </a:cubicBezTo>
                        <a:cubicBezTo>
                          <a:pt x="79" y="94"/>
                          <a:pt x="79" y="94"/>
                          <a:pt x="79" y="94"/>
                        </a:cubicBezTo>
                        <a:cubicBezTo>
                          <a:pt x="79" y="94"/>
                          <a:pt x="79" y="94"/>
                          <a:pt x="79" y="94"/>
                        </a:cubicBezTo>
                        <a:cubicBezTo>
                          <a:pt x="80" y="94"/>
                          <a:pt x="82" y="94"/>
                          <a:pt x="82" y="95"/>
                        </a:cubicBezTo>
                        <a:cubicBezTo>
                          <a:pt x="83" y="96"/>
                          <a:pt x="84" y="96"/>
                          <a:pt x="84" y="99"/>
                        </a:cubicBezTo>
                        <a:cubicBezTo>
                          <a:pt x="84" y="100"/>
                          <a:pt x="84" y="100"/>
                          <a:pt x="84" y="102"/>
                        </a:cubicBezTo>
                        <a:cubicBezTo>
                          <a:pt x="83" y="103"/>
                          <a:pt x="83" y="104"/>
                          <a:pt x="82" y="105"/>
                        </a:cubicBezTo>
                        <a:cubicBezTo>
                          <a:pt x="81" y="106"/>
                          <a:pt x="80" y="108"/>
                          <a:pt x="80" y="110"/>
                        </a:cubicBezTo>
                        <a:cubicBezTo>
                          <a:pt x="79" y="110"/>
                          <a:pt x="79" y="110"/>
                          <a:pt x="78" y="111"/>
                        </a:cubicBezTo>
                        <a:cubicBezTo>
                          <a:pt x="78" y="112"/>
                          <a:pt x="76" y="113"/>
                          <a:pt x="75" y="113"/>
                        </a:cubicBezTo>
                        <a:close/>
                        <a:moveTo>
                          <a:pt x="84" y="121"/>
                        </a:moveTo>
                        <a:cubicBezTo>
                          <a:pt x="83" y="120"/>
                          <a:pt x="83" y="118"/>
                          <a:pt x="83" y="117"/>
                        </a:cubicBezTo>
                        <a:cubicBezTo>
                          <a:pt x="83" y="117"/>
                          <a:pt x="83" y="117"/>
                          <a:pt x="83" y="117"/>
                        </a:cubicBezTo>
                        <a:cubicBezTo>
                          <a:pt x="83" y="114"/>
                          <a:pt x="85" y="111"/>
                          <a:pt x="86" y="107"/>
                        </a:cubicBezTo>
                        <a:cubicBezTo>
                          <a:pt x="87" y="106"/>
                          <a:pt x="87" y="105"/>
                          <a:pt x="88" y="104"/>
                        </a:cubicBezTo>
                        <a:cubicBezTo>
                          <a:pt x="88" y="104"/>
                          <a:pt x="88" y="104"/>
                          <a:pt x="88" y="103"/>
                        </a:cubicBezTo>
                        <a:cubicBezTo>
                          <a:pt x="88" y="103"/>
                          <a:pt x="88" y="103"/>
                          <a:pt x="88" y="103"/>
                        </a:cubicBezTo>
                        <a:cubicBezTo>
                          <a:pt x="88" y="103"/>
                          <a:pt x="88" y="103"/>
                          <a:pt x="88" y="103"/>
                        </a:cubicBezTo>
                        <a:cubicBezTo>
                          <a:pt x="89" y="102"/>
                          <a:pt x="90" y="100"/>
                          <a:pt x="91" y="99"/>
                        </a:cubicBezTo>
                        <a:cubicBezTo>
                          <a:pt x="92" y="98"/>
                          <a:pt x="93" y="97"/>
                          <a:pt x="95" y="97"/>
                        </a:cubicBezTo>
                        <a:cubicBezTo>
                          <a:pt x="95" y="97"/>
                          <a:pt x="96" y="98"/>
                          <a:pt x="96" y="98"/>
                        </a:cubicBezTo>
                        <a:cubicBezTo>
                          <a:pt x="97" y="98"/>
                          <a:pt x="98" y="99"/>
                          <a:pt x="99" y="100"/>
                        </a:cubicBezTo>
                        <a:cubicBezTo>
                          <a:pt x="100" y="101"/>
                          <a:pt x="100" y="103"/>
                          <a:pt x="100" y="105"/>
                        </a:cubicBezTo>
                        <a:cubicBezTo>
                          <a:pt x="100" y="105"/>
                          <a:pt x="100" y="106"/>
                          <a:pt x="100" y="106"/>
                        </a:cubicBezTo>
                        <a:cubicBezTo>
                          <a:pt x="100" y="106"/>
                          <a:pt x="100" y="107"/>
                          <a:pt x="100" y="107"/>
                        </a:cubicBezTo>
                        <a:cubicBezTo>
                          <a:pt x="100" y="107"/>
                          <a:pt x="100" y="108"/>
                          <a:pt x="100" y="109"/>
                        </a:cubicBezTo>
                        <a:cubicBezTo>
                          <a:pt x="98" y="112"/>
                          <a:pt x="97" y="115"/>
                          <a:pt x="96" y="118"/>
                        </a:cubicBezTo>
                        <a:cubicBezTo>
                          <a:pt x="95" y="121"/>
                          <a:pt x="93" y="123"/>
                          <a:pt x="91" y="124"/>
                        </a:cubicBezTo>
                        <a:cubicBezTo>
                          <a:pt x="91" y="124"/>
                          <a:pt x="90" y="124"/>
                          <a:pt x="89" y="124"/>
                        </a:cubicBezTo>
                        <a:cubicBezTo>
                          <a:pt x="88" y="124"/>
                          <a:pt x="87" y="124"/>
                          <a:pt x="86" y="124"/>
                        </a:cubicBezTo>
                        <a:cubicBezTo>
                          <a:pt x="85" y="124"/>
                          <a:pt x="84" y="123"/>
                          <a:pt x="84" y="123"/>
                        </a:cubicBezTo>
                        <a:cubicBezTo>
                          <a:pt x="84" y="123"/>
                          <a:pt x="84" y="122"/>
                          <a:pt x="84" y="1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9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2632" y="2773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820" y="2567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1" name="Freeform 267"/>
                  <p:cNvSpPr>
                    <a:spLocks noEditPoints="1"/>
                  </p:cNvSpPr>
                  <p:nvPr/>
                </p:nvSpPr>
                <p:spPr bwMode="auto">
                  <a:xfrm>
                    <a:off x="4995" y="2193"/>
                    <a:ext cx="391" cy="535"/>
                  </a:xfrm>
                  <a:custGeom>
                    <a:avLst/>
                    <a:gdLst>
                      <a:gd name="T0" fmla="*/ 149 w 165"/>
                      <a:gd name="T1" fmla="*/ 8 h 226"/>
                      <a:gd name="T2" fmla="*/ 131 w 165"/>
                      <a:gd name="T3" fmla="*/ 18 h 226"/>
                      <a:gd name="T4" fmla="*/ 123 w 165"/>
                      <a:gd name="T5" fmla="*/ 17 h 226"/>
                      <a:gd name="T6" fmla="*/ 118 w 165"/>
                      <a:gd name="T7" fmla="*/ 1 h 226"/>
                      <a:gd name="T8" fmla="*/ 97 w 165"/>
                      <a:gd name="T9" fmla="*/ 8 h 226"/>
                      <a:gd name="T10" fmla="*/ 78 w 165"/>
                      <a:gd name="T11" fmla="*/ 18 h 226"/>
                      <a:gd name="T12" fmla="*/ 74 w 165"/>
                      <a:gd name="T13" fmla="*/ 18 h 226"/>
                      <a:gd name="T14" fmla="*/ 66 w 165"/>
                      <a:gd name="T15" fmla="*/ 2 h 226"/>
                      <a:gd name="T16" fmla="*/ 0 w 165"/>
                      <a:gd name="T17" fmla="*/ 77 h 226"/>
                      <a:gd name="T18" fmla="*/ 2 w 165"/>
                      <a:gd name="T19" fmla="*/ 82 h 226"/>
                      <a:gd name="T20" fmla="*/ 14 w 165"/>
                      <a:gd name="T21" fmla="*/ 217 h 226"/>
                      <a:gd name="T22" fmla="*/ 39 w 165"/>
                      <a:gd name="T23" fmla="*/ 226 h 226"/>
                      <a:gd name="T24" fmla="*/ 61 w 165"/>
                      <a:gd name="T25" fmla="*/ 217 h 226"/>
                      <a:gd name="T26" fmla="*/ 67 w 165"/>
                      <a:gd name="T27" fmla="*/ 216 h 226"/>
                      <a:gd name="T28" fmla="*/ 68 w 165"/>
                      <a:gd name="T29" fmla="*/ 218 h 226"/>
                      <a:gd name="T30" fmla="*/ 113 w 165"/>
                      <a:gd name="T31" fmla="*/ 218 h 226"/>
                      <a:gd name="T32" fmla="*/ 115 w 165"/>
                      <a:gd name="T33" fmla="*/ 215 h 226"/>
                      <a:gd name="T34" fmla="*/ 81 w 165"/>
                      <a:gd name="T35" fmla="*/ 77 h 226"/>
                      <a:gd name="T36" fmla="*/ 132 w 165"/>
                      <a:gd name="T37" fmla="*/ 22 h 226"/>
                      <a:gd name="T38" fmla="*/ 94 w 165"/>
                      <a:gd name="T39" fmla="*/ 75 h 226"/>
                      <a:gd name="T40" fmla="*/ 114 w 165"/>
                      <a:gd name="T41" fmla="*/ 62 h 226"/>
                      <a:gd name="T42" fmla="*/ 100 w 165"/>
                      <a:gd name="T43" fmla="*/ 78 h 226"/>
                      <a:gd name="T44" fmla="*/ 71 w 165"/>
                      <a:gd name="T45" fmla="*/ 83 h 226"/>
                      <a:gd name="T46" fmla="*/ 124 w 165"/>
                      <a:gd name="T47" fmla="*/ 22 h 226"/>
                      <a:gd name="T48" fmla="*/ 118 w 165"/>
                      <a:gd name="T49" fmla="*/ 203 h 226"/>
                      <a:gd name="T50" fmla="*/ 111 w 165"/>
                      <a:gd name="T51" fmla="*/ 73 h 226"/>
                      <a:gd name="T52" fmla="*/ 63 w 165"/>
                      <a:gd name="T53" fmla="*/ 80 h 226"/>
                      <a:gd name="T54" fmla="*/ 70 w 165"/>
                      <a:gd name="T55" fmla="*/ 73 h 226"/>
                      <a:gd name="T56" fmla="*/ 119 w 165"/>
                      <a:gd name="T57" fmla="*/ 18 h 226"/>
                      <a:gd name="T58" fmla="*/ 119 w 165"/>
                      <a:gd name="T59" fmla="*/ 18 h 226"/>
                      <a:gd name="T60" fmla="*/ 62 w 165"/>
                      <a:gd name="T61" fmla="*/ 78 h 226"/>
                      <a:gd name="T62" fmla="*/ 58 w 165"/>
                      <a:gd name="T63" fmla="*/ 79 h 226"/>
                      <a:gd name="T64" fmla="*/ 99 w 165"/>
                      <a:gd name="T65" fmla="*/ 24 h 226"/>
                      <a:gd name="T66" fmla="*/ 95 w 165"/>
                      <a:gd name="T67" fmla="*/ 16 h 226"/>
                      <a:gd name="T68" fmla="*/ 28 w 165"/>
                      <a:gd name="T69" fmla="*/ 77 h 226"/>
                      <a:gd name="T70" fmla="*/ 79 w 165"/>
                      <a:gd name="T71" fmla="*/ 22 h 226"/>
                      <a:gd name="T72" fmla="*/ 41 w 165"/>
                      <a:gd name="T73" fmla="*/ 75 h 226"/>
                      <a:gd name="T74" fmla="*/ 72 w 165"/>
                      <a:gd name="T75" fmla="*/ 49 h 226"/>
                      <a:gd name="T76" fmla="*/ 55 w 165"/>
                      <a:gd name="T77" fmla="*/ 69 h 226"/>
                      <a:gd name="T78" fmla="*/ 21 w 165"/>
                      <a:gd name="T79" fmla="*/ 84 h 226"/>
                      <a:gd name="T80" fmla="*/ 19 w 165"/>
                      <a:gd name="T81" fmla="*/ 75 h 226"/>
                      <a:gd name="T82" fmla="*/ 25 w 165"/>
                      <a:gd name="T83" fmla="*/ 78 h 226"/>
                      <a:gd name="T84" fmla="*/ 10 w 165"/>
                      <a:gd name="T85" fmla="*/ 79 h 226"/>
                      <a:gd name="T86" fmla="*/ 13 w 165"/>
                      <a:gd name="T87" fmla="*/ 81 h 226"/>
                      <a:gd name="T88" fmla="*/ 66 w 165"/>
                      <a:gd name="T89" fmla="*/ 19 h 226"/>
                      <a:gd name="T90" fmla="*/ 4 w 165"/>
                      <a:gd name="T91" fmla="*/ 78 h 226"/>
                      <a:gd name="T92" fmla="*/ 11 w 165"/>
                      <a:gd name="T93" fmla="*/ 75 h 226"/>
                      <a:gd name="T94" fmla="*/ 7 w 165"/>
                      <a:gd name="T95" fmla="*/ 81 h 226"/>
                      <a:gd name="T96" fmla="*/ 4 w 165"/>
                      <a:gd name="T97" fmla="*/ 78 h 226"/>
                      <a:gd name="T98" fmla="*/ 6 w 165"/>
                      <a:gd name="T99" fmla="*/ 85 h 226"/>
                      <a:gd name="T100" fmla="*/ 53 w 165"/>
                      <a:gd name="T101" fmla="*/ 78 h 226"/>
                      <a:gd name="T102" fmla="*/ 58 w 165"/>
                      <a:gd name="T103" fmla="*/ 213 h 226"/>
                      <a:gd name="T104" fmla="*/ 66 w 165"/>
                      <a:gd name="T105" fmla="*/ 201 h 226"/>
                      <a:gd name="T106" fmla="*/ 66 w 165"/>
                      <a:gd name="T107" fmla="*/ 201 h 226"/>
                      <a:gd name="T108" fmla="*/ 59 w 165"/>
                      <a:gd name="T109" fmla="*/ 85 h 226"/>
                      <a:gd name="T110" fmla="*/ 107 w 165"/>
                      <a:gd name="T111" fmla="*/ 78 h 226"/>
                      <a:gd name="T112" fmla="*/ 111 w 165"/>
                      <a:gd name="T113" fmla="*/ 213 h 226"/>
                      <a:gd name="T114" fmla="*/ 115 w 165"/>
                      <a:gd name="T115" fmla="*/ 68 h 226"/>
                      <a:gd name="T116" fmla="*/ 161 w 165"/>
                      <a:gd name="T117" fmla="*/ 151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65" h="226">
                        <a:moveTo>
                          <a:pt x="163" y="155"/>
                        </a:moveTo>
                        <a:cubicBezTo>
                          <a:pt x="164" y="155"/>
                          <a:pt x="165" y="154"/>
                          <a:pt x="165" y="153"/>
                        </a:cubicBezTo>
                        <a:cubicBezTo>
                          <a:pt x="164" y="105"/>
                          <a:pt x="158" y="57"/>
                          <a:pt x="150" y="9"/>
                        </a:cubicBezTo>
                        <a:cubicBezTo>
                          <a:pt x="150" y="8"/>
                          <a:pt x="149" y="8"/>
                          <a:pt x="149" y="8"/>
                        </a:cubicBezTo>
                        <a:cubicBezTo>
                          <a:pt x="148" y="8"/>
                          <a:pt x="147" y="8"/>
                          <a:pt x="146" y="9"/>
                        </a:cubicBezTo>
                        <a:cubicBezTo>
                          <a:pt x="145" y="11"/>
                          <a:pt x="144" y="14"/>
                          <a:pt x="142" y="16"/>
                        </a:cubicBezTo>
                        <a:cubicBezTo>
                          <a:pt x="139" y="18"/>
                          <a:pt x="135" y="18"/>
                          <a:pt x="131" y="18"/>
                        </a:cubicBezTo>
                        <a:cubicBezTo>
                          <a:pt x="131" y="18"/>
                          <a:pt x="131" y="18"/>
                          <a:pt x="131" y="18"/>
                        </a:cubicBezTo>
                        <a:cubicBezTo>
                          <a:pt x="131" y="18"/>
                          <a:pt x="131" y="18"/>
                          <a:pt x="131" y="18"/>
                        </a:cubicBezTo>
                        <a:cubicBezTo>
                          <a:pt x="130" y="17"/>
                          <a:pt x="129" y="17"/>
                          <a:pt x="128" y="18"/>
                        </a:cubicBezTo>
                        <a:cubicBezTo>
                          <a:pt x="128" y="18"/>
                          <a:pt x="128" y="18"/>
                          <a:pt x="128" y="18"/>
                        </a:cubicBezTo>
                        <a:cubicBezTo>
                          <a:pt x="126" y="18"/>
                          <a:pt x="124" y="18"/>
                          <a:pt x="123" y="17"/>
                        </a:cubicBezTo>
                        <a:cubicBezTo>
                          <a:pt x="122" y="16"/>
                          <a:pt x="122" y="15"/>
                          <a:pt x="122" y="13"/>
                        </a:cubicBezTo>
                        <a:cubicBezTo>
                          <a:pt x="122" y="13"/>
                          <a:pt x="122" y="13"/>
                          <a:pt x="122" y="13"/>
                        </a:cubicBezTo>
                        <a:cubicBezTo>
                          <a:pt x="121" y="9"/>
                          <a:pt x="120" y="6"/>
                          <a:pt x="120" y="2"/>
                        </a:cubicBezTo>
                        <a:cubicBezTo>
                          <a:pt x="119" y="1"/>
                          <a:pt x="119" y="1"/>
                          <a:pt x="118" y="1"/>
                        </a:cubicBezTo>
                        <a:cubicBezTo>
                          <a:pt x="117" y="0"/>
                          <a:pt x="117" y="1"/>
                          <a:pt x="116" y="1"/>
                        </a:cubicBezTo>
                        <a:cubicBezTo>
                          <a:pt x="111" y="6"/>
                          <a:pt x="105" y="12"/>
                          <a:pt x="100" y="18"/>
                        </a:cubicBezTo>
                        <a:cubicBezTo>
                          <a:pt x="99" y="15"/>
                          <a:pt x="99" y="12"/>
                          <a:pt x="98" y="9"/>
                        </a:cubicBezTo>
                        <a:cubicBezTo>
                          <a:pt x="98" y="8"/>
                          <a:pt x="98" y="8"/>
                          <a:pt x="97" y="8"/>
                        </a:cubicBezTo>
                        <a:cubicBezTo>
                          <a:pt x="96" y="8"/>
                          <a:pt x="95" y="8"/>
                          <a:pt x="95" y="9"/>
                        </a:cubicBezTo>
                        <a:cubicBezTo>
                          <a:pt x="93" y="11"/>
                          <a:pt x="92" y="14"/>
                          <a:pt x="91" y="16"/>
                        </a:cubicBezTo>
                        <a:cubicBezTo>
                          <a:pt x="90" y="16"/>
                          <a:pt x="90" y="16"/>
                          <a:pt x="90" y="16"/>
                        </a:cubicBezTo>
                        <a:cubicBezTo>
                          <a:pt x="86" y="18"/>
                          <a:pt x="82" y="18"/>
                          <a:pt x="78" y="18"/>
                        </a:cubicBezTo>
                        <a:cubicBezTo>
                          <a:pt x="78" y="18"/>
                          <a:pt x="78" y="18"/>
                          <a:pt x="78" y="18"/>
                        </a:cubicBezTo>
                        <a:cubicBezTo>
                          <a:pt x="78" y="18"/>
                          <a:pt x="78" y="18"/>
                          <a:pt x="77" y="18"/>
                        </a:cubicBezTo>
                        <a:cubicBezTo>
                          <a:pt x="77" y="17"/>
                          <a:pt x="75" y="17"/>
                          <a:pt x="75" y="18"/>
                        </a:cubicBezTo>
                        <a:cubicBezTo>
                          <a:pt x="74" y="18"/>
                          <a:pt x="74" y="18"/>
                          <a:pt x="74" y="18"/>
                        </a:cubicBezTo>
                        <a:cubicBezTo>
                          <a:pt x="73" y="18"/>
                          <a:pt x="71" y="18"/>
                          <a:pt x="69" y="17"/>
                        </a:cubicBezTo>
                        <a:cubicBezTo>
                          <a:pt x="69" y="16"/>
                          <a:pt x="69" y="15"/>
                          <a:pt x="69" y="13"/>
                        </a:cubicBezTo>
                        <a:cubicBezTo>
                          <a:pt x="69" y="13"/>
                          <a:pt x="69" y="13"/>
                          <a:pt x="68" y="13"/>
                        </a:cubicBezTo>
                        <a:cubicBezTo>
                          <a:pt x="68" y="9"/>
                          <a:pt x="67" y="6"/>
                          <a:pt x="66" y="2"/>
                        </a:cubicBezTo>
                        <a:cubicBezTo>
                          <a:pt x="66" y="1"/>
                          <a:pt x="66" y="1"/>
                          <a:pt x="65" y="1"/>
                        </a:cubicBezTo>
                        <a:cubicBezTo>
                          <a:pt x="64" y="0"/>
                          <a:pt x="63" y="1"/>
                          <a:pt x="63" y="1"/>
                        </a:cubicBezTo>
                        <a:cubicBezTo>
                          <a:pt x="40" y="23"/>
                          <a:pt x="19" y="48"/>
                          <a:pt x="1" y="74"/>
                        </a:cubicBezTo>
                        <a:cubicBezTo>
                          <a:pt x="1" y="75"/>
                          <a:pt x="0" y="76"/>
                          <a:pt x="0" y="77"/>
                        </a:cubicBezTo>
                        <a:cubicBezTo>
                          <a:pt x="0" y="78"/>
                          <a:pt x="0" y="78"/>
                          <a:pt x="0" y="78"/>
                        </a:cubicBezTo>
                        <a:cubicBezTo>
                          <a:pt x="0" y="79"/>
                          <a:pt x="0" y="80"/>
                          <a:pt x="1" y="80"/>
                        </a:cubicBezTo>
                        <a:cubicBezTo>
                          <a:pt x="1" y="81"/>
                          <a:pt x="1" y="82"/>
                          <a:pt x="2" y="82"/>
                        </a:cubicBezTo>
                        <a:cubicBezTo>
                          <a:pt x="2" y="82"/>
                          <a:pt x="2" y="82"/>
                          <a:pt x="2" y="82"/>
                        </a:cubicBezTo>
                        <a:cubicBezTo>
                          <a:pt x="2" y="83"/>
                          <a:pt x="1" y="83"/>
                          <a:pt x="1" y="84"/>
                        </a:cubicBezTo>
                        <a:cubicBezTo>
                          <a:pt x="9" y="128"/>
                          <a:pt x="13" y="172"/>
                          <a:pt x="14" y="216"/>
                        </a:cubicBezTo>
                        <a:cubicBezTo>
                          <a:pt x="14" y="216"/>
                          <a:pt x="14" y="217"/>
                          <a:pt x="14" y="217"/>
                        </a:cubicBezTo>
                        <a:cubicBezTo>
                          <a:pt x="14" y="217"/>
                          <a:pt x="14" y="217"/>
                          <a:pt x="14" y="217"/>
                        </a:cubicBezTo>
                        <a:cubicBezTo>
                          <a:pt x="14" y="217"/>
                          <a:pt x="14" y="217"/>
                          <a:pt x="14" y="217"/>
                        </a:cubicBezTo>
                        <a:cubicBezTo>
                          <a:pt x="14" y="217"/>
                          <a:pt x="14" y="218"/>
                          <a:pt x="14" y="218"/>
                        </a:cubicBezTo>
                        <a:cubicBezTo>
                          <a:pt x="14" y="218"/>
                          <a:pt x="14" y="218"/>
                          <a:pt x="14" y="218"/>
                        </a:cubicBezTo>
                        <a:cubicBezTo>
                          <a:pt x="21" y="223"/>
                          <a:pt x="30" y="226"/>
                          <a:pt x="39" y="226"/>
                        </a:cubicBezTo>
                        <a:cubicBezTo>
                          <a:pt x="44" y="226"/>
                          <a:pt x="48" y="225"/>
                          <a:pt x="52" y="224"/>
                        </a:cubicBezTo>
                        <a:cubicBezTo>
                          <a:pt x="55" y="222"/>
                          <a:pt x="58" y="220"/>
                          <a:pt x="60" y="218"/>
                        </a:cubicBezTo>
                        <a:cubicBezTo>
                          <a:pt x="60" y="218"/>
                          <a:pt x="60" y="218"/>
                          <a:pt x="60" y="218"/>
                        </a:cubicBezTo>
                        <a:cubicBezTo>
                          <a:pt x="60" y="218"/>
                          <a:pt x="61" y="218"/>
                          <a:pt x="61" y="217"/>
                        </a:cubicBezTo>
                        <a:cubicBezTo>
                          <a:pt x="62" y="217"/>
                          <a:pt x="62" y="216"/>
                          <a:pt x="62" y="215"/>
                        </a:cubicBezTo>
                        <a:cubicBezTo>
                          <a:pt x="62" y="215"/>
                          <a:pt x="62" y="215"/>
                          <a:pt x="62" y="215"/>
                        </a:cubicBezTo>
                        <a:cubicBezTo>
                          <a:pt x="63" y="212"/>
                          <a:pt x="65" y="210"/>
                          <a:pt x="67" y="207"/>
                        </a:cubicBezTo>
                        <a:cubicBezTo>
                          <a:pt x="67" y="210"/>
                          <a:pt x="67" y="213"/>
                          <a:pt x="67" y="216"/>
                        </a:cubicBezTo>
                        <a:cubicBezTo>
                          <a:pt x="67" y="216"/>
                          <a:pt x="67" y="217"/>
                          <a:pt x="67" y="217"/>
                        </a:cubicBezTo>
                        <a:cubicBezTo>
                          <a:pt x="67" y="217"/>
                          <a:pt x="67" y="217"/>
                          <a:pt x="67" y="217"/>
                        </a:cubicBezTo>
                        <a:cubicBezTo>
                          <a:pt x="67" y="217"/>
                          <a:pt x="67" y="217"/>
                          <a:pt x="67" y="217"/>
                        </a:cubicBezTo>
                        <a:cubicBezTo>
                          <a:pt x="67" y="217"/>
                          <a:pt x="67" y="218"/>
                          <a:pt x="68" y="218"/>
                        </a:cubicBezTo>
                        <a:cubicBezTo>
                          <a:pt x="68" y="218"/>
                          <a:pt x="68" y="218"/>
                          <a:pt x="68" y="218"/>
                        </a:cubicBezTo>
                        <a:cubicBezTo>
                          <a:pt x="74" y="223"/>
                          <a:pt x="84" y="226"/>
                          <a:pt x="92" y="226"/>
                        </a:cubicBezTo>
                        <a:cubicBezTo>
                          <a:pt x="97" y="226"/>
                          <a:pt x="101" y="225"/>
                          <a:pt x="105" y="224"/>
                        </a:cubicBezTo>
                        <a:cubicBezTo>
                          <a:pt x="108" y="222"/>
                          <a:pt x="111" y="220"/>
                          <a:pt x="113" y="218"/>
                        </a:cubicBezTo>
                        <a:cubicBezTo>
                          <a:pt x="113" y="218"/>
                          <a:pt x="113" y="218"/>
                          <a:pt x="113" y="218"/>
                        </a:cubicBezTo>
                        <a:cubicBezTo>
                          <a:pt x="114" y="218"/>
                          <a:pt x="114" y="218"/>
                          <a:pt x="114" y="217"/>
                        </a:cubicBezTo>
                        <a:cubicBezTo>
                          <a:pt x="115" y="217"/>
                          <a:pt x="116" y="216"/>
                          <a:pt x="115" y="215"/>
                        </a:cubicBezTo>
                        <a:cubicBezTo>
                          <a:pt x="115" y="215"/>
                          <a:pt x="115" y="215"/>
                          <a:pt x="115" y="215"/>
                        </a:cubicBezTo>
                        <a:cubicBezTo>
                          <a:pt x="129" y="194"/>
                          <a:pt x="145" y="174"/>
                          <a:pt x="162" y="155"/>
                        </a:cubicBezTo>
                        <a:cubicBezTo>
                          <a:pt x="163" y="155"/>
                          <a:pt x="163" y="155"/>
                          <a:pt x="163" y="155"/>
                        </a:cubicBezTo>
                        <a:close/>
                        <a:moveTo>
                          <a:pt x="78" y="78"/>
                        </a:moveTo>
                        <a:cubicBezTo>
                          <a:pt x="79" y="78"/>
                          <a:pt x="81" y="78"/>
                          <a:pt x="81" y="77"/>
                        </a:cubicBezTo>
                        <a:cubicBezTo>
                          <a:pt x="81" y="77"/>
                          <a:pt x="81" y="77"/>
                          <a:pt x="81" y="77"/>
                        </a:cubicBezTo>
                        <a:cubicBezTo>
                          <a:pt x="96" y="58"/>
                          <a:pt x="112" y="40"/>
                          <a:pt x="129" y="22"/>
                        </a:cubicBezTo>
                        <a:cubicBezTo>
                          <a:pt x="130" y="22"/>
                          <a:pt x="131" y="22"/>
                          <a:pt x="131" y="22"/>
                        </a:cubicBezTo>
                        <a:cubicBezTo>
                          <a:pt x="131" y="22"/>
                          <a:pt x="132" y="22"/>
                          <a:pt x="132" y="22"/>
                        </a:cubicBezTo>
                        <a:cubicBezTo>
                          <a:pt x="118" y="39"/>
                          <a:pt x="105" y="56"/>
                          <a:pt x="91" y="72"/>
                        </a:cubicBezTo>
                        <a:cubicBezTo>
                          <a:pt x="90" y="73"/>
                          <a:pt x="91" y="74"/>
                          <a:pt x="91" y="75"/>
                        </a:cubicBezTo>
                        <a:cubicBezTo>
                          <a:pt x="92" y="76"/>
                          <a:pt x="93" y="76"/>
                          <a:pt x="94" y="75"/>
                        </a:cubicBezTo>
                        <a:cubicBezTo>
                          <a:pt x="94" y="75"/>
                          <a:pt x="94" y="75"/>
                          <a:pt x="94" y="75"/>
                        </a:cubicBezTo>
                        <a:cubicBezTo>
                          <a:pt x="109" y="57"/>
                          <a:pt x="123" y="39"/>
                          <a:pt x="137" y="22"/>
                        </a:cubicBezTo>
                        <a:cubicBezTo>
                          <a:pt x="137" y="22"/>
                          <a:pt x="137" y="22"/>
                          <a:pt x="137" y="22"/>
                        </a:cubicBezTo>
                        <a:cubicBezTo>
                          <a:pt x="138" y="22"/>
                          <a:pt x="139" y="21"/>
                          <a:pt x="140" y="21"/>
                        </a:cubicBezTo>
                        <a:cubicBezTo>
                          <a:pt x="132" y="35"/>
                          <a:pt x="124" y="49"/>
                          <a:pt x="114" y="62"/>
                        </a:cubicBezTo>
                        <a:cubicBezTo>
                          <a:pt x="113" y="65"/>
                          <a:pt x="111" y="67"/>
                          <a:pt x="109" y="69"/>
                        </a:cubicBezTo>
                        <a:cubicBezTo>
                          <a:pt x="109" y="69"/>
                          <a:pt x="108" y="69"/>
                          <a:pt x="108" y="69"/>
                        </a:cubicBezTo>
                        <a:cubicBezTo>
                          <a:pt x="107" y="69"/>
                          <a:pt x="106" y="69"/>
                          <a:pt x="106" y="71"/>
                        </a:cubicBezTo>
                        <a:cubicBezTo>
                          <a:pt x="105" y="74"/>
                          <a:pt x="103" y="77"/>
                          <a:pt x="100" y="78"/>
                        </a:cubicBezTo>
                        <a:cubicBezTo>
                          <a:pt x="97" y="80"/>
                          <a:pt x="93" y="81"/>
                          <a:pt x="89" y="82"/>
                        </a:cubicBezTo>
                        <a:cubicBezTo>
                          <a:pt x="84" y="83"/>
                          <a:pt x="79" y="84"/>
                          <a:pt x="74" y="84"/>
                        </a:cubicBezTo>
                        <a:cubicBezTo>
                          <a:pt x="73" y="84"/>
                          <a:pt x="72" y="84"/>
                          <a:pt x="71" y="84"/>
                        </a:cubicBezTo>
                        <a:cubicBezTo>
                          <a:pt x="71" y="84"/>
                          <a:pt x="71" y="83"/>
                          <a:pt x="71" y="83"/>
                        </a:cubicBezTo>
                        <a:cubicBezTo>
                          <a:pt x="70" y="83"/>
                          <a:pt x="70" y="82"/>
                          <a:pt x="70" y="81"/>
                        </a:cubicBezTo>
                        <a:cubicBezTo>
                          <a:pt x="70" y="80"/>
                          <a:pt x="71" y="77"/>
                          <a:pt x="73" y="75"/>
                        </a:cubicBezTo>
                        <a:cubicBezTo>
                          <a:pt x="88" y="56"/>
                          <a:pt x="104" y="38"/>
                          <a:pt x="122" y="21"/>
                        </a:cubicBezTo>
                        <a:cubicBezTo>
                          <a:pt x="123" y="21"/>
                          <a:pt x="124" y="21"/>
                          <a:pt x="124" y="22"/>
                        </a:cubicBezTo>
                        <a:cubicBezTo>
                          <a:pt x="108" y="39"/>
                          <a:pt x="93" y="56"/>
                          <a:pt x="78" y="75"/>
                        </a:cubicBezTo>
                        <a:cubicBezTo>
                          <a:pt x="77" y="76"/>
                          <a:pt x="78" y="77"/>
                          <a:pt x="78" y="78"/>
                        </a:cubicBezTo>
                        <a:close/>
                        <a:moveTo>
                          <a:pt x="111" y="73"/>
                        </a:moveTo>
                        <a:cubicBezTo>
                          <a:pt x="114" y="117"/>
                          <a:pt x="116" y="159"/>
                          <a:pt x="118" y="203"/>
                        </a:cubicBezTo>
                        <a:cubicBezTo>
                          <a:pt x="118" y="203"/>
                          <a:pt x="118" y="203"/>
                          <a:pt x="118" y="203"/>
                        </a:cubicBezTo>
                        <a:cubicBezTo>
                          <a:pt x="117" y="204"/>
                          <a:pt x="117" y="205"/>
                          <a:pt x="116" y="207"/>
                        </a:cubicBezTo>
                        <a:cubicBezTo>
                          <a:pt x="114" y="160"/>
                          <a:pt x="112" y="120"/>
                          <a:pt x="110" y="74"/>
                        </a:cubicBezTo>
                        <a:cubicBezTo>
                          <a:pt x="111" y="73"/>
                          <a:pt x="111" y="73"/>
                          <a:pt x="111" y="73"/>
                        </a:cubicBezTo>
                        <a:close/>
                        <a:moveTo>
                          <a:pt x="65" y="83"/>
                        </a:moveTo>
                        <a:cubicBezTo>
                          <a:pt x="65" y="83"/>
                          <a:pt x="65" y="83"/>
                          <a:pt x="65" y="83"/>
                        </a:cubicBezTo>
                        <a:cubicBezTo>
                          <a:pt x="65" y="83"/>
                          <a:pt x="65" y="83"/>
                          <a:pt x="65" y="83"/>
                        </a:cubicBezTo>
                        <a:cubicBezTo>
                          <a:pt x="64" y="82"/>
                          <a:pt x="63" y="81"/>
                          <a:pt x="63" y="80"/>
                        </a:cubicBezTo>
                        <a:cubicBezTo>
                          <a:pt x="64" y="79"/>
                          <a:pt x="64" y="79"/>
                          <a:pt x="64" y="79"/>
                        </a:cubicBezTo>
                        <a:cubicBezTo>
                          <a:pt x="64" y="78"/>
                          <a:pt x="65" y="77"/>
                          <a:pt x="65" y="76"/>
                        </a:cubicBezTo>
                        <a:cubicBezTo>
                          <a:pt x="73" y="67"/>
                          <a:pt x="81" y="59"/>
                          <a:pt x="88" y="50"/>
                        </a:cubicBezTo>
                        <a:cubicBezTo>
                          <a:pt x="82" y="58"/>
                          <a:pt x="76" y="65"/>
                          <a:pt x="70" y="73"/>
                        </a:cubicBezTo>
                        <a:cubicBezTo>
                          <a:pt x="68" y="75"/>
                          <a:pt x="66" y="78"/>
                          <a:pt x="66" y="81"/>
                        </a:cubicBezTo>
                        <a:cubicBezTo>
                          <a:pt x="66" y="82"/>
                          <a:pt x="66" y="83"/>
                          <a:pt x="66" y="83"/>
                        </a:cubicBezTo>
                        <a:cubicBezTo>
                          <a:pt x="66" y="83"/>
                          <a:pt x="65" y="83"/>
                          <a:pt x="65" y="83"/>
                        </a:cubicBezTo>
                        <a:close/>
                        <a:moveTo>
                          <a:pt x="119" y="18"/>
                        </a:moveTo>
                        <a:cubicBezTo>
                          <a:pt x="119" y="18"/>
                          <a:pt x="119" y="18"/>
                          <a:pt x="119" y="19"/>
                        </a:cubicBezTo>
                        <a:cubicBezTo>
                          <a:pt x="112" y="26"/>
                          <a:pt x="104" y="33"/>
                          <a:pt x="97" y="40"/>
                        </a:cubicBezTo>
                        <a:cubicBezTo>
                          <a:pt x="104" y="33"/>
                          <a:pt x="111" y="25"/>
                          <a:pt x="119" y="17"/>
                        </a:cubicBezTo>
                        <a:cubicBezTo>
                          <a:pt x="119" y="18"/>
                          <a:pt x="119" y="18"/>
                          <a:pt x="119" y="18"/>
                        </a:cubicBezTo>
                        <a:close/>
                        <a:moveTo>
                          <a:pt x="116" y="7"/>
                        </a:moveTo>
                        <a:cubicBezTo>
                          <a:pt x="117" y="9"/>
                          <a:pt x="118" y="12"/>
                          <a:pt x="118" y="15"/>
                        </a:cubicBezTo>
                        <a:cubicBezTo>
                          <a:pt x="100" y="35"/>
                          <a:pt x="82" y="54"/>
                          <a:pt x="64" y="75"/>
                        </a:cubicBezTo>
                        <a:cubicBezTo>
                          <a:pt x="63" y="76"/>
                          <a:pt x="62" y="77"/>
                          <a:pt x="62" y="78"/>
                        </a:cubicBezTo>
                        <a:cubicBezTo>
                          <a:pt x="62" y="79"/>
                          <a:pt x="61" y="79"/>
                          <a:pt x="61" y="80"/>
                        </a:cubicBezTo>
                        <a:cubicBezTo>
                          <a:pt x="61" y="80"/>
                          <a:pt x="62" y="81"/>
                          <a:pt x="62" y="81"/>
                        </a:cubicBezTo>
                        <a:cubicBezTo>
                          <a:pt x="61" y="81"/>
                          <a:pt x="61" y="81"/>
                          <a:pt x="61" y="81"/>
                        </a:cubicBezTo>
                        <a:cubicBezTo>
                          <a:pt x="60" y="80"/>
                          <a:pt x="59" y="80"/>
                          <a:pt x="58" y="79"/>
                        </a:cubicBezTo>
                        <a:cubicBezTo>
                          <a:pt x="57" y="78"/>
                          <a:pt x="57" y="78"/>
                          <a:pt x="57" y="78"/>
                        </a:cubicBezTo>
                        <a:cubicBezTo>
                          <a:pt x="57" y="78"/>
                          <a:pt x="57" y="78"/>
                          <a:pt x="57" y="77"/>
                        </a:cubicBezTo>
                        <a:cubicBezTo>
                          <a:pt x="57" y="77"/>
                          <a:pt x="58" y="77"/>
                          <a:pt x="58" y="77"/>
                        </a:cubicBezTo>
                        <a:cubicBezTo>
                          <a:pt x="70" y="58"/>
                          <a:pt x="84" y="40"/>
                          <a:pt x="99" y="24"/>
                        </a:cubicBezTo>
                        <a:cubicBezTo>
                          <a:pt x="100" y="24"/>
                          <a:pt x="100" y="23"/>
                          <a:pt x="100" y="23"/>
                        </a:cubicBezTo>
                        <a:cubicBezTo>
                          <a:pt x="106" y="17"/>
                          <a:pt x="111" y="12"/>
                          <a:pt x="116" y="7"/>
                        </a:cubicBezTo>
                        <a:close/>
                        <a:moveTo>
                          <a:pt x="86" y="33"/>
                        </a:moveTo>
                        <a:cubicBezTo>
                          <a:pt x="89" y="27"/>
                          <a:pt x="92" y="22"/>
                          <a:pt x="95" y="16"/>
                        </a:cubicBezTo>
                        <a:cubicBezTo>
                          <a:pt x="96" y="18"/>
                          <a:pt x="96" y="19"/>
                          <a:pt x="96" y="21"/>
                        </a:cubicBezTo>
                        <a:cubicBezTo>
                          <a:pt x="93" y="25"/>
                          <a:pt x="89" y="29"/>
                          <a:pt x="86" y="33"/>
                        </a:cubicBezTo>
                        <a:close/>
                        <a:moveTo>
                          <a:pt x="25" y="78"/>
                        </a:moveTo>
                        <a:cubicBezTo>
                          <a:pt x="26" y="78"/>
                          <a:pt x="27" y="78"/>
                          <a:pt x="28" y="77"/>
                        </a:cubicBezTo>
                        <a:cubicBezTo>
                          <a:pt x="28" y="77"/>
                          <a:pt x="28" y="77"/>
                          <a:pt x="28" y="77"/>
                        </a:cubicBezTo>
                        <a:cubicBezTo>
                          <a:pt x="43" y="58"/>
                          <a:pt x="59" y="40"/>
                          <a:pt x="76" y="22"/>
                        </a:cubicBezTo>
                        <a:cubicBezTo>
                          <a:pt x="77" y="22"/>
                          <a:pt x="77" y="22"/>
                          <a:pt x="78" y="22"/>
                        </a:cubicBezTo>
                        <a:cubicBezTo>
                          <a:pt x="78" y="22"/>
                          <a:pt x="78" y="22"/>
                          <a:pt x="79" y="22"/>
                        </a:cubicBezTo>
                        <a:cubicBezTo>
                          <a:pt x="65" y="39"/>
                          <a:pt x="51" y="56"/>
                          <a:pt x="38" y="72"/>
                        </a:cubicBezTo>
                        <a:cubicBezTo>
                          <a:pt x="37" y="73"/>
                          <a:pt x="37" y="74"/>
                          <a:pt x="38" y="75"/>
                        </a:cubicBezTo>
                        <a:cubicBezTo>
                          <a:pt x="39" y="76"/>
                          <a:pt x="40" y="76"/>
                          <a:pt x="41" y="75"/>
                        </a:cubicBezTo>
                        <a:cubicBezTo>
                          <a:pt x="41" y="75"/>
                          <a:pt x="41" y="75"/>
                          <a:pt x="41" y="75"/>
                        </a:cubicBezTo>
                        <a:cubicBezTo>
                          <a:pt x="55" y="57"/>
                          <a:pt x="70" y="39"/>
                          <a:pt x="84" y="22"/>
                        </a:cubicBezTo>
                        <a:cubicBezTo>
                          <a:pt x="84" y="22"/>
                          <a:pt x="84" y="22"/>
                          <a:pt x="84" y="22"/>
                        </a:cubicBezTo>
                        <a:cubicBezTo>
                          <a:pt x="85" y="21"/>
                          <a:pt x="87" y="21"/>
                          <a:pt x="88" y="21"/>
                        </a:cubicBezTo>
                        <a:cubicBezTo>
                          <a:pt x="83" y="30"/>
                          <a:pt x="78" y="40"/>
                          <a:pt x="72" y="49"/>
                        </a:cubicBezTo>
                        <a:cubicBezTo>
                          <a:pt x="71" y="49"/>
                          <a:pt x="71" y="50"/>
                          <a:pt x="72" y="50"/>
                        </a:cubicBezTo>
                        <a:cubicBezTo>
                          <a:pt x="66" y="57"/>
                          <a:pt x="61" y="64"/>
                          <a:pt x="57" y="71"/>
                        </a:cubicBezTo>
                        <a:cubicBezTo>
                          <a:pt x="57" y="71"/>
                          <a:pt x="57" y="71"/>
                          <a:pt x="56" y="71"/>
                        </a:cubicBezTo>
                        <a:cubicBezTo>
                          <a:pt x="56" y="70"/>
                          <a:pt x="56" y="69"/>
                          <a:pt x="55" y="69"/>
                        </a:cubicBezTo>
                        <a:cubicBezTo>
                          <a:pt x="54" y="69"/>
                          <a:pt x="53" y="69"/>
                          <a:pt x="53" y="71"/>
                        </a:cubicBezTo>
                        <a:cubicBezTo>
                          <a:pt x="52" y="74"/>
                          <a:pt x="50" y="77"/>
                          <a:pt x="47" y="78"/>
                        </a:cubicBezTo>
                        <a:cubicBezTo>
                          <a:pt x="44" y="80"/>
                          <a:pt x="40" y="81"/>
                          <a:pt x="36" y="82"/>
                        </a:cubicBezTo>
                        <a:cubicBezTo>
                          <a:pt x="31" y="83"/>
                          <a:pt x="26" y="84"/>
                          <a:pt x="21" y="84"/>
                        </a:cubicBezTo>
                        <a:cubicBezTo>
                          <a:pt x="20" y="84"/>
                          <a:pt x="19" y="84"/>
                          <a:pt x="18" y="84"/>
                        </a:cubicBezTo>
                        <a:cubicBezTo>
                          <a:pt x="18" y="84"/>
                          <a:pt x="18" y="83"/>
                          <a:pt x="18" y="83"/>
                        </a:cubicBezTo>
                        <a:cubicBezTo>
                          <a:pt x="17" y="83"/>
                          <a:pt x="17" y="82"/>
                          <a:pt x="17" y="81"/>
                        </a:cubicBezTo>
                        <a:cubicBezTo>
                          <a:pt x="17" y="80"/>
                          <a:pt x="18" y="77"/>
                          <a:pt x="19" y="75"/>
                        </a:cubicBezTo>
                        <a:cubicBezTo>
                          <a:pt x="34" y="56"/>
                          <a:pt x="51" y="38"/>
                          <a:pt x="69" y="21"/>
                        </a:cubicBezTo>
                        <a:cubicBezTo>
                          <a:pt x="70" y="21"/>
                          <a:pt x="70" y="21"/>
                          <a:pt x="71" y="22"/>
                        </a:cubicBezTo>
                        <a:cubicBezTo>
                          <a:pt x="55" y="39"/>
                          <a:pt x="39" y="56"/>
                          <a:pt x="25" y="75"/>
                        </a:cubicBezTo>
                        <a:cubicBezTo>
                          <a:pt x="24" y="76"/>
                          <a:pt x="24" y="77"/>
                          <a:pt x="25" y="78"/>
                        </a:cubicBezTo>
                        <a:close/>
                        <a:moveTo>
                          <a:pt x="12" y="83"/>
                        </a:moveTo>
                        <a:cubicBezTo>
                          <a:pt x="12" y="83"/>
                          <a:pt x="12" y="83"/>
                          <a:pt x="12" y="83"/>
                        </a:cubicBezTo>
                        <a:cubicBezTo>
                          <a:pt x="11" y="82"/>
                          <a:pt x="10" y="81"/>
                          <a:pt x="10" y="80"/>
                        </a:cubicBezTo>
                        <a:cubicBezTo>
                          <a:pt x="10" y="79"/>
                          <a:pt x="10" y="79"/>
                          <a:pt x="10" y="79"/>
                        </a:cubicBezTo>
                        <a:cubicBezTo>
                          <a:pt x="11" y="78"/>
                          <a:pt x="11" y="77"/>
                          <a:pt x="12" y="76"/>
                        </a:cubicBezTo>
                        <a:cubicBezTo>
                          <a:pt x="20" y="67"/>
                          <a:pt x="27" y="59"/>
                          <a:pt x="35" y="50"/>
                        </a:cubicBezTo>
                        <a:cubicBezTo>
                          <a:pt x="29" y="58"/>
                          <a:pt x="22" y="65"/>
                          <a:pt x="16" y="73"/>
                        </a:cubicBezTo>
                        <a:cubicBezTo>
                          <a:pt x="15" y="75"/>
                          <a:pt x="13" y="78"/>
                          <a:pt x="13" y="81"/>
                        </a:cubicBezTo>
                        <a:cubicBezTo>
                          <a:pt x="13" y="82"/>
                          <a:pt x="13" y="83"/>
                          <a:pt x="13" y="83"/>
                        </a:cubicBezTo>
                        <a:cubicBezTo>
                          <a:pt x="13" y="83"/>
                          <a:pt x="12" y="83"/>
                          <a:pt x="12" y="83"/>
                        </a:cubicBezTo>
                        <a:close/>
                        <a:moveTo>
                          <a:pt x="66" y="18"/>
                        </a:moveTo>
                        <a:cubicBezTo>
                          <a:pt x="66" y="18"/>
                          <a:pt x="66" y="18"/>
                          <a:pt x="66" y="19"/>
                        </a:cubicBezTo>
                        <a:cubicBezTo>
                          <a:pt x="58" y="26"/>
                          <a:pt x="51" y="33"/>
                          <a:pt x="44" y="40"/>
                        </a:cubicBezTo>
                        <a:cubicBezTo>
                          <a:pt x="51" y="33"/>
                          <a:pt x="58" y="25"/>
                          <a:pt x="65" y="17"/>
                        </a:cubicBezTo>
                        <a:cubicBezTo>
                          <a:pt x="65" y="18"/>
                          <a:pt x="65" y="18"/>
                          <a:pt x="66" y="18"/>
                        </a:cubicBezTo>
                        <a:close/>
                        <a:moveTo>
                          <a:pt x="4" y="78"/>
                        </a:moveTo>
                        <a:cubicBezTo>
                          <a:pt x="4" y="77"/>
                          <a:pt x="4" y="77"/>
                          <a:pt x="4" y="77"/>
                        </a:cubicBezTo>
                        <a:cubicBezTo>
                          <a:pt x="21" y="51"/>
                          <a:pt x="41" y="28"/>
                          <a:pt x="63" y="7"/>
                        </a:cubicBezTo>
                        <a:cubicBezTo>
                          <a:pt x="64" y="9"/>
                          <a:pt x="64" y="12"/>
                          <a:pt x="65" y="15"/>
                        </a:cubicBezTo>
                        <a:cubicBezTo>
                          <a:pt x="46" y="35"/>
                          <a:pt x="28" y="54"/>
                          <a:pt x="11" y="75"/>
                        </a:cubicBezTo>
                        <a:cubicBezTo>
                          <a:pt x="10" y="76"/>
                          <a:pt x="9" y="77"/>
                          <a:pt x="8" y="78"/>
                        </a:cubicBezTo>
                        <a:cubicBezTo>
                          <a:pt x="8" y="79"/>
                          <a:pt x="8" y="79"/>
                          <a:pt x="8" y="80"/>
                        </a:cubicBezTo>
                        <a:cubicBezTo>
                          <a:pt x="8" y="80"/>
                          <a:pt x="8" y="81"/>
                          <a:pt x="8" y="81"/>
                        </a:cubicBezTo>
                        <a:cubicBezTo>
                          <a:pt x="8" y="81"/>
                          <a:pt x="8" y="81"/>
                          <a:pt x="7" y="81"/>
                        </a:cubicBezTo>
                        <a:cubicBezTo>
                          <a:pt x="7" y="81"/>
                          <a:pt x="7" y="81"/>
                          <a:pt x="7" y="81"/>
                        </a:cubicBezTo>
                        <a:cubicBezTo>
                          <a:pt x="6" y="80"/>
                          <a:pt x="5" y="80"/>
                          <a:pt x="5" y="79"/>
                        </a:cubicBezTo>
                        <a:cubicBezTo>
                          <a:pt x="4" y="78"/>
                          <a:pt x="4" y="78"/>
                          <a:pt x="4" y="78"/>
                        </a:cubicBezTo>
                        <a:cubicBezTo>
                          <a:pt x="4" y="78"/>
                          <a:pt x="4" y="78"/>
                          <a:pt x="4" y="78"/>
                        </a:cubicBezTo>
                        <a:close/>
                        <a:moveTo>
                          <a:pt x="50" y="220"/>
                        </a:moveTo>
                        <a:cubicBezTo>
                          <a:pt x="47" y="221"/>
                          <a:pt x="43" y="222"/>
                          <a:pt x="39" y="222"/>
                        </a:cubicBezTo>
                        <a:cubicBezTo>
                          <a:pt x="31" y="222"/>
                          <a:pt x="23" y="220"/>
                          <a:pt x="18" y="215"/>
                        </a:cubicBezTo>
                        <a:cubicBezTo>
                          <a:pt x="17" y="172"/>
                          <a:pt x="13" y="128"/>
                          <a:pt x="6" y="85"/>
                        </a:cubicBezTo>
                        <a:cubicBezTo>
                          <a:pt x="10" y="87"/>
                          <a:pt x="16" y="88"/>
                          <a:pt x="21" y="88"/>
                        </a:cubicBezTo>
                        <a:cubicBezTo>
                          <a:pt x="26" y="88"/>
                          <a:pt x="32" y="87"/>
                          <a:pt x="37" y="86"/>
                        </a:cubicBezTo>
                        <a:cubicBezTo>
                          <a:pt x="41" y="85"/>
                          <a:pt x="45" y="84"/>
                          <a:pt x="49" y="82"/>
                        </a:cubicBezTo>
                        <a:cubicBezTo>
                          <a:pt x="50" y="81"/>
                          <a:pt x="52" y="80"/>
                          <a:pt x="53" y="78"/>
                        </a:cubicBezTo>
                        <a:cubicBezTo>
                          <a:pt x="53" y="79"/>
                          <a:pt x="53" y="79"/>
                          <a:pt x="53" y="79"/>
                        </a:cubicBezTo>
                        <a:cubicBezTo>
                          <a:pt x="55" y="125"/>
                          <a:pt x="57" y="165"/>
                          <a:pt x="59" y="211"/>
                        </a:cubicBezTo>
                        <a:cubicBezTo>
                          <a:pt x="59" y="211"/>
                          <a:pt x="59" y="211"/>
                          <a:pt x="59" y="212"/>
                        </a:cubicBezTo>
                        <a:cubicBezTo>
                          <a:pt x="59" y="212"/>
                          <a:pt x="58" y="212"/>
                          <a:pt x="58" y="213"/>
                        </a:cubicBezTo>
                        <a:cubicBezTo>
                          <a:pt x="58" y="213"/>
                          <a:pt x="58" y="213"/>
                          <a:pt x="58" y="213"/>
                        </a:cubicBezTo>
                        <a:cubicBezTo>
                          <a:pt x="58" y="213"/>
                          <a:pt x="58" y="213"/>
                          <a:pt x="58" y="213"/>
                        </a:cubicBezTo>
                        <a:cubicBezTo>
                          <a:pt x="56" y="216"/>
                          <a:pt x="54" y="218"/>
                          <a:pt x="50" y="220"/>
                        </a:cubicBezTo>
                        <a:close/>
                        <a:moveTo>
                          <a:pt x="66" y="201"/>
                        </a:moveTo>
                        <a:cubicBezTo>
                          <a:pt x="65" y="203"/>
                          <a:pt x="64" y="205"/>
                          <a:pt x="62" y="206"/>
                        </a:cubicBezTo>
                        <a:cubicBezTo>
                          <a:pt x="61" y="172"/>
                          <a:pt x="60" y="141"/>
                          <a:pt x="59" y="108"/>
                        </a:cubicBezTo>
                        <a:cubicBezTo>
                          <a:pt x="63" y="139"/>
                          <a:pt x="66" y="170"/>
                          <a:pt x="67" y="201"/>
                        </a:cubicBezTo>
                        <a:cubicBezTo>
                          <a:pt x="66" y="201"/>
                          <a:pt x="66" y="201"/>
                          <a:pt x="66" y="201"/>
                        </a:cubicBezTo>
                        <a:close/>
                        <a:moveTo>
                          <a:pt x="104" y="220"/>
                        </a:moveTo>
                        <a:cubicBezTo>
                          <a:pt x="100" y="221"/>
                          <a:pt x="96" y="222"/>
                          <a:pt x="92" y="222"/>
                        </a:cubicBezTo>
                        <a:cubicBezTo>
                          <a:pt x="85" y="222"/>
                          <a:pt x="77" y="220"/>
                          <a:pt x="71" y="215"/>
                        </a:cubicBezTo>
                        <a:cubicBezTo>
                          <a:pt x="70" y="172"/>
                          <a:pt x="66" y="128"/>
                          <a:pt x="59" y="85"/>
                        </a:cubicBezTo>
                        <a:cubicBezTo>
                          <a:pt x="64" y="87"/>
                          <a:pt x="69" y="88"/>
                          <a:pt x="74" y="88"/>
                        </a:cubicBezTo>
                        <a:cubicBezTo>
                          <a:pt x="80" y="88"/>
                          <a:pt x="85" y="87"/>
                          <a:pt x="90" y="86"/>
                        </a:cubicBezTo>
                        <a:cubicBezTo>
                          <a:pt x="94" y="85"/>
                          <a:pt x="98" y="84"/>
                          <a:pt x="102" y="82"/>
                        </a:cubicBezTo>
                        <a:cubicBezTo>
                          <a:pt x="104" y="81"/>
                          <a:pt x="105" y="80"/>
                          <a:pt x="107" y="78"/>
                        </a:cubicBezTo>
                        <a:cubicBezTo>
                          <a:pt x="109" y="124"/>
                          <a:pt x="110" y="164"/>
                          <a:pt x="112" y="211"/>
                        </a:cubicBezTo>
                        <a:cubicBezTo>
                          <a:pt x="112" y="211"/>
                          <a:pt x="112" y="211"/>
                          <a:pt x="112" y="212"/>
                        </a:cubicBezTo>
                        <a:cubicBezTo>
                          <a:pt x="112" y="212"/>
                          <a:pt x="112" y="212"/>
                          <a:pt x="111" y="213"/>
                        </a:cubicBezTo>
                        <a:cubicBezTo>
                          <a:pt x="111" y="213"/>
                          <a:pt x="111" y="213"/>
                          <a:pt x="111" y="213"/>
                        </a:cubicBezTo>
                        <a:cubicBezTo>
                          <a:pt x="111" y="213"/>
                          <a:pt x="111" y="213"/>
                          <a:pt x="111" y="213"/>
                        </a:cubicBezTo>
                        <a:cubicBezTo>
                          <a:pt x="110" y="216"/>
                          <a:pt x="107" y="218"/>
                          <a:pt x="104" y="220"/>
                        </a:cubicBezTo>
                        <a:close/>
                        <a:moveTo>
                          <a:pt x="122" y="198"/>
                        </a:moveTo>
                        <a:cubicBezTo>
                          <a:pt x="119" y="154"/>
                          <a:pt x="117" y="112"/>
                          <a:pt x="115" y="68"/>
                        </a:cubicBezTo>
                        <a:cubicBezTo>
                          <a:pt x="116" y="67"/>
                          <a:pt x="117" y="66"/>
                          <a:pt x="117" y="65"/>
                        </a:cubicBezTo>
                        <a:cubicBezTo>
                          <a:pt x="129" y="49"/>
                          <a:pt x="138" y="32"/>
                          <a:pt x="147" y="16"/>
                        </a:cubicBezTo>
                        <a:cubicBezTo>
                          <a:pt x="154" y="60"/>
                          <a:pt x="160" y="106"/>
                          <a:pt x="161" y="151"/>
                        </a:cubicBezTo>
                        <a:cubicBezTo>
                          <a:pt x="161" y="151"/>
                          <a:pt x="161" y="151"/>
                          <a:pt x="161" y="151"/>
                        </a:cubicBezTo>
                        <a:cubicBezTo>
                          <a:pt x="147" y="166"/>
                          <a:pt x="134" y="182"/>
                          <a:pt x="122" y="1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2" name="Freeform 268"/>
                  <p:cNvSpPr>
                    <a:spLocks noEditPoints="1"/>
                  </p:cNvSpPr>
                  <p:nvPr/>
                </p:nvSpPr>
                <p:spPr bwMode="auto">
                  <a:xfrm>
                    <a:off x="5284" y="2330"/>
                    <a:ext cx="81" cy="164"/>
                  </a:xfrm>
                  <a:custGeom>
                    <a:avLst/>
                    <a:gdLst>
                      <a:gd name="T0" fmla="*/ 28 w 34"/>
                      <a:gd name="T1" fmla="*/ 1 h 69"/>
                      <a:gd name="T2" fmla="*/ 26 w 34"/>
                      <a:gd name="T3" fmla="*/ 1 h 69"/>
                      <a:gd name="T4" fmla="*/ 5 w 34"/>
                      <a:gd name="T5" fmla="*/ 24 h 69"/>
                      <a:gd name="T6" fmla="*/ 0 w 34"/>
                      <a:gd name="T7" fmla="*/ 29 h 69"/>
                      <a:gd name="T8" fmla="*/ 0 w 34"/>
                      <a:gd name="T9" fmla="*/ 29 h 69"/>
                      <a:gd name="T10" fmla="*/ 0 w 34"/>
                      <a:gd name="T11" fmla="*/ 34 h 69"/>
                      <a:gd name="T12" fmla="*/ 0 w 34"/>
                      <a:gd name="T13" fmla="*/ 35 h 69"/>
                      <a:gd name="T14" fmla="*/ 2 w 34"/>
                      <a:gd name="T15" fmla="*/ 67 h 69"/>
                      <a:gd name="T16" fmla="*/ 3 w 34"/>
                      <a:gd name="T17" fmla="*/ 69 h 69"/>
                      <a:gd name="T18" fmla="*/ 5 w 34"/>
                      <a:gd name="T19" fmla="*/ 68 h 69"/>
                      <a:gd name="T20" fmla="*/ 33 w 34"/>
                      <a:gd name="T21" fmla="*/ 37 h 69"/>
                      <a:gd name="T22" fmla="*/ 34 w 34"/>
                      <a:gd name="T23" fmla="*/ 35 h 69"/>
                      <a:gd name="T24" fmla="*/ 29 w 34"/>
                      <a:gd name="T25" fmla="*/ 2 h 69"/>
                      <a:gd name="T26" fmla="*/ 28 w 34"/>
                      <a:gd name="T27" fmla="*/ 1 h 69"/>
                      <a:gd name="T28" fmla="*/ 5 w 34"/>
                      <a:gd name="T29" fmla="*/ 62 h 69"/>
                      <a:gd name="T30" fmla="*/ 4 w 34"/>
                      <a:gd name="T31" fmla="*/ 35 h 69"/>
                      <a:gd name="T32" fmla="*/ 4 w 34"/>
                      <a:gd name="T33" fmla="*/ 34 h 69"/>
                      <a:gd name="T34" fmla="*/ 4 w 34"/>
                      <a:gd name="T35" fmla="*/ 31 h 69"/>
                      <a:gd name="T36" fmla="*/ 2 w 34"/>
                      <a:gd name="T37" fmla="*/ 30 h 69"/>
                      <a:gd name="T38" fmla="*/ 4 w 34"/>
                      <a:gd name="T39" fmla="*/ 31 h 69"/>
                      <a:gd name="T40" fmla="*/ 8 w 34"/>
                      <a:gd name="T41" fmla="*/ 27 h 69"/>
                      <a:gd name="T42" fmla="*/ 26 w 34"/>
                      <a:gd name="T43" fmla="*/ 8 h 69"/>
                      <a:gd name="T44" fmla="*/ 30 w 34"/>
                      <a:gd name="T45" fmla="*/ 35 h 69"/>
                      <a:gd name="T46" fmla="*/ 5 w 34"/>
                      <a:gd name="T47" fmla="*/ 6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4" h="69">
                        <a:moveTo>
                          <a:pt x="28" y="1"/>
                        </a:moveTo>
                        <a:cubicBezTo>
                          <a:pt x="27" y="0"/>
                          <a:pt x="26" y="1"/>
                          <a:pt x="26" y="1"/>
                        </a:cubicBezTo>
                        <a:cubicBezTo>
                          <a:pt x="20" y="10"/>
                          <a:pt x="13" y="17"/>
                          <a:pt x="5" y="24"/>
                        </a:cubicBezTo>
                        <a:cubicBezTo>
                          <a:pt x="3" y="25"/>
                          <a:pt x="2" y="26"/>
                          <a:pt x="0" y="29"/>
                        </a:cubicBezTo>
                        <a:cubicBezTo>
                          <a:pt x="0" y="29"/>
                          <a:pt x="0" y="29"/>
                          <a:pt x="0" y="29"/>
                        </a:cubicBezTo>
                        <a:cubicBezTo>
                          <a:pt x="0" y="31"/>
                          <a:pt x="0" y="32"/>
                          <a:pt x="0" y="34"/>
                        </a:cubicBezTo>
                        <a:cubicBezTo>
                          <a:pt x="0" y="34"/>
                          <a:pt x="0" y="35"/>
                          <a:pt x="0" y="35"/>
                        </a:cubicBezTo>
                        <a:cubicBezTo>
                          <a:pt x="0" y="46"/>
                          <a:pt x="1" y="56"/>
                          <a:pt x="2" y="67"/>
                        </a:cubicBezTo>
                        <a:cubicBezTo>
                          <a:pt x="2" y="68"/>
                          <a:pt x="2" y="69"/>
                          <a:pt x="3" y="69"/>
                        </a:cubicBezTo>
                        <a:cubicBezTo>
                          <a:pt x="4" y="69"/>
                          <a:pt x="5" y="69"/>
                          <a:pt x="5" y="68"/>
                        </a:cubicBezTo>
                        <a:cubicBezTo>
                          <a:pt x="14" y="57"/>
                          <a:pt x="23" y="46"/>
                          <a:pt x="33" y="37"/>
                        </a:cubicBezTo>
                        <a:cubicBezTo>
                          <a:pt x="34" y="36"/>
                          <a:pt x="34" y="36"/>
                          <a:pt x="34" y="35"/>
                        </a:cubicBezTo>
                        <a:cubicBezTo>
                          <a:pt x="32" y="24"/>
                          <a:pt x="30" y="13"/>
                          <a:pt x="29" y="2"/>
                        </a:cubicBezTo>
                        <a:cubicBezTo>
                          <a:pt x="29" y="2"/>
                          <a:pt x="29" y="1"/>
                          <a:pt x="28" y="1"/>
                        </a:cubicBezTo>
                        <a:close/>
                        <a:moveTo>
                          <a:pt x="5" y="62"/>
                        </a:moveTo>
                        <a:cubicBezTo>
                          <a:pt x="4" y="53"/>
                          <a:pt x="4" y="44"/>
                          <a:pt x="4" y="35"/>
                        </a:cubicBezTo>
                        <a:cubicBezTo>
                          <a:pt x="4" y="35"/>
                          <a:pt x="4" y="34"/>
                          <a:pt x="4" y="34"/>
                        </a:cubicBezTo>
                        <a:cubicBezTo>
                          <a:pt x="4" y="32"/>
                          <a:pt x="4" y="31"/>
                          <a:pt x="4" y="31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4" y="31"/>
                          <a:pt x="4" y="31"/>
                          <a:pt x="4" y="31"/>
                        </a:cubicBezTo>
                        <a:cubicBezTo>
                          <a:pt x="5" y="29"/>
                          <a:pt x="6" y="28"/>
                          <a:pt x="8" y="27"/>
                        </a:cubicBezTo>
                        <a:cubicBezTo>
                          <a:pt x="14" y="21"/>
                          <a:pt x="20" y="15"/>
                          <a:pt x="26" y="8"/>
                        </a:cubicBezTo>
                        <a:cubicBezTo>
                          <a:pt x="27" y="17"/>
                          <a:pt x="28" y="26"/>
                          <a:pt x="30" y="35"/>
                        </a:cubicBezTo>
                        <a:cubicBezTo>
                          <a:pt x="21" y="43"/>
                          <a:pt x="13" y="52"/>
                          <a:pt x="5" y="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3" name="Freeform 269"/>
                  <p:cNvSpPr>
                    <a:spLocks/>
                  </p:cNvSpPr>
                  <p:nvPr/>
                </p:nvSpPr>
                <p:spPr bwMode="auto">
                  <a:xfrm>
                    <a:off x="5173" y="2524"/>
                    <a:ext cx="59" cy="161"/>
                  </a:xfrm>
                  <a:custGeom>
                    <a:avLst/>
                    <a:gdLst>
                      <a:gd name="T0" fmla="*/ 22 w 25"/>
                      <a:gd name="T1" fmla="*/ 44 h 68"/>
                      <a:gd name="T2" fmla="*/ 12 w 25"/>
                      <a:gd name="T3" fmla="*/ 47 h 68"/>
                      <a:gd name="T4" fmla="*/ 10 w 25"/>
                      <a:gd name="T5" fmla="*/ 46 h 68"/>
                      <a:gd name="T6" fmla="*/ 14 w 25"/>
                      <a:gd name="T7" fmla="*/ 40 h 68"/>
                      <a:gd name="T8" fmla="*/ 23 w 25"/>
                      <a:gd name="T9" fmla="*/ 35 h 68"/>
                      <a:gd name="T10" fmla="*/ 23 w 25"/>
                      <a:gd name="T11" fmla="*/ 32 h 68"/>
                      <a:gd name="T12" fmla="*/ 21 w 25"/>
                      <a:gd name="T13" fmla="*/ 31 h 68"/>
                      <a:gd name="T14" fmla="*/ 12 w 25"/>
                      <a:gd name="T15" fmla="*/ 36 h 68"/>
                      <a:gd name="T16" fmla="*/ 11 w 25"/>
                      <a:gd name="T17" fmla="*/ 36 h 68"/>
                      <a:gd name="T18" fmla="*/ 9 w 25"/>
                      <a:gd name="T19" fmla="*/ 36 h 68"/>
                      <a:gd name="T20" fmla="*/ 8 w 25"/>
                      <a:gd name="T21" fmla="*/ 36 h 68"/>
                      <a:gd name="T22" fmla="*/ 7 w 25"/>
                      <a:gd name="T23" fmla="*/ 35 h 68"/>
                      <a:gd name="T24" fmla="*/ 7 w 25"/>
                      <a:gd name="T25" fmla="*/ 35 h 68"/>
                      <a:gd name="T26" fmla="*/ 9 w 25"/>
                      <a:gd name="T27" fmla="*/ 32 h 68"/>
                      <a:gd name="T28" fmla="*/ 22 w 25"/>
                      <a:gd name="T29" fmla="*/ 15 h 68"/>
                      <a:gd name="T30" fmla="*/ 22 w 25"/>
                      <a:gd name="T31" fmla="*/ 12 h 68"/>
                      <a:gd name="T32" fmla="*/ 20 w 25"/>
                      <a:gd name="T33" fmla="*/ 12 h 68"/>
                      <a:gd name="T34" fmla="*/ 8 w 25"/>
                      <a:gd name="T35" fmla="*/ 18 h 68"/>
                      <a:gd name="T36" fmla="*/ 6 w 25"/>
                      <a:gd name="T37" fmla="*/ 20 h 68"/>
                      <a:gd name="T38" fmla="*/ 6 w 25"/>
                      <a:gd name="T39" fmla="*/ 20 h 68"/>
                      <a:gd name="T40" fmla="*/ 4 w 25"/>
                      <a:gd name="T41" fmla="*/ 19 h 68"/>
                      <a:gd name="T42" fmla="*/ 4 w 25"/>
                      <a:gd name="T43" fmla="*/ 16 h 68"/>
                      <a:gd name="T44" fmla="*/ 4 w 25"/>
                      <a:gd name="T45" fmla="*/ 14 h 68"/>
                      <a:gd name="T46" fmla="*/ 10 w 25"/>
                      <a:gd name="T47" fmla="*/ 4 h 68"/>
                      <a:gd name="T48" fmla="*/ 10 w 25"/>
                      <a:gd name="T49" fmla="*/ 1 h 68"/>
                      <a:gd name="T50" fmla="*/ 7 w 25"/>
                      <a:gd name="T51" fmla="*/ 1 h 68"/>
                      <a:gd name="T52" fmla="*/ 7 w 25"/>
                      <a:gd name="T53" fmla="*/ 1 h 68"/>
                      <a:gd name="T54" fmla="*/ 0 w 25"/>
                      <a:gd name="T55" fmla="*/ 13 h 68"/>
                      <a:gd name="T56" fmla="*/ 0 w 25"/>
                      <a:gd name="T57" fmla="*/ 16 h 68"/>
                      <a:gd name="T58" fmla="*/ 1 w 25"/>
                      <a:gd name="T59" fmla="*/ 21 h 68"/>
                      <a:gd name="T60" fmla="*/ 5 w 25"/>
                      <a:gd name="T61" fmla="*/ 23 h 68"/>
                      <a:gd name="T62" fmla="*/ 6 w 25"/>
                      <a:gd name="T63" fmla="*/ 24 h 68"/>
                      <a:gd name="T64" fmla="*/ 10 w 25"/>
                      <a:gd name="T65" fmla="*/ 22 h 68"/>
                      <a:gd name="T66" fmla="*/ 13 w 25"/>
                      <a:gd name="T67" fmla="*/ 21 h 68"/>
                      <a:gd name="T68" fmla="*/ 5 w 25"/>
                      <a:gd name="T69" fmla="*/ 30 h 68"/>
                      <a:gd name="T70" fmla="*/ 3 w 25"/>
                      <a:gd name="T71" fmla="*/ 35 h 68"/>
                      <a:gd name="T72" fmla="*/ 4 w 25"/>
                      <a:gd name="T73" fmla="*/ 37 h 68"/>
                      <a:gd name="T74" fmla="*/ 6 w 25"/>
                      <a:gd name="T75" fmla="*/ 39 h 68"/>
                      <a:gd name="T76" fmla="*/ 9 w 25"/>
                      <a:gd name="T77" fmla="*/ 40 h 68"/>
                      <a:gd name="T78" fmla="*/ 5 w 25"/>
                      <a:gd name="T79" fmla="*/ 47 h 68"/>
                      <a:gd name="T80" fmla="*/ 7 w 25"/>
                      <a:gd name="T81" fmla="*/ 50 h 68"/>
                      <a:gd name="T82" fmla="*/ 12 w 25"/>
                      <a:gd name="T83" fmla="*/ 51 h 68"/>
                      <a:gd name="T84" fmla="*/ 17 w 25"/>
                      <a:gd name="T85" fmla="*/ 50 h 68"/>
                      <a:gd name="T86" fmla="*/ 10 w 25"/>
                      <a:gd name="T87" fmla="*/ 61 h 68"/>
                      <a:gd name="T88" fmla="*/ 9 w 25"/>
                      <a:gd name="T89" fmla="*/ 63 h 68"/>
                      <a:gd name="T90" fmla="*/ 9 w 25"/>
                      <a:gd name="T91" fmla="*/ 64 h 68"/>
                      <a:gd name="T92" fmla="*/ 11 w 25"/>
                      <a:gd name="T93" fmla="*/ 67 h 68"/>
                      <a:gd name="T94" fmla="*/ 14 w 25"/>
                      <a:gd name="T95" fmla="*/ 68 h 68"/>
                      <a:gd name="T96" fmla="*/ 15 w 25"/>
                      <a:gd name="T97" fmla="*/ 68 h 68"/>
                      <a:gd name="T98" fmla="*/ 20 w 25"/>
                      <a:gd name="T99" fmla="*/ 67 h 68"/>
                      <a:gd name="T100" fmla="*/ 20 w 25"/>
                      <a:gd name="T101" fmla="*/ 67 h 68"/>
                      <a:gd name="T102" fmla="*/ 23 w 25"/>
                      <a:gd name="T103" fmla="*/ 65 h 68"/>
                      <a:gd name="T104" fmla="*/ 21 w 25"/>
                      <a:gd name="T105" fmla="*/ 63 h 68"/>
                      <a:gd name="T106" fmla="*/ 20 w 25"/>
                      <a:gd name="T107" fmla="*/ 63 h 68"/>
                      <a:gd name="T108" fmla="*/ 15 w 25"/>
                      <a:gd name="T109" fmla="*/ 64 h 68"/>
                      <a:gd name="T110" fmla="*/ 14 w 25"/>
                      <a:gd name="T111" fmla="*/ 64 h 68"/>
                      <a:gd name="T112" fmla="*/ 13 w 25"/>
                      <a:gd name="T113" fmla="*/ 64 h 68"/>
                      <a:gd name="T114" fmla="*/ 13 w 25"/>
                      <a:gd name="T115" fmla="*/ 64 h 68"/>
                      <a:gd name="T116" fmla="*/ 13 w 25"/>
                      <a:gd name="T117" fmla="*/ 64 h 68"/>
                      <a:gd name="T118" fmla="*/ 13 w 25"/>
                      <a:gd name="T119" fmla="*/ 63 h 68"/>
                      <a:gd name="T120" fmla="*/ 25 w 25"/>
                      <a:gd name="T121" fmla="*/ 46 h 68"/>
                      <a:gd name="T122" fmla="*/ 24 w 25"/>
                      <a:gd name="T123" fmla="*/ 44 h 68"/>
                      <a:gd name="T124" fmla="*/ 22 w 25"/>
                      <a:gd name="T125" fmla="*/ 44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5" h="68">
                        <a:moveTo>
                          <a:pt x="22" y="44"/>
                        </a:moveTo>
                        <a:cubicBezTo>
                          <a:pt x="19" y="46"/>
                          <a:pt x="15" y="47"/>
                          <a:pt x="12" y="47"/>
                        </a:cubicBezTo>
                        <a:cubicBezTo>
                          <a:pt x="11" y="47"/>
                          <a:pt x="10" y="46"/>
                          <a:pt x="10" y="46"/>
                        </a:cubicBezTo>
                        <a:cubicBezTo>
                          <a:pt x="11" y="44"/>
                          <a:pt x="12" y="42"/>
                          <a:pt x="14" y="40"/>
                        </a:cubicBezTo>
                        <a:cubicBezTo>
                          <a:pt x="17" y="39"/>
                          <a:pt x="20" y="37"/>
                          <a:pt x="23" y="35"/>
                        </a:cubicBezTo>
                        <a:cubicBezTo>
                          <a:pt x="23" y="34"/>
                          <a:pt x="23" y="33"/>
                          <a:pt x="23" y="32"/>
                        </a:cubicBezTo>
                        <a:cubicBezTo>
                          <a:pt x="23" y="32"/>
                          <a:pt x="22" y="31"/>
                          <a:pt x="21" y="31"/>
                        </a:cubicBezTo>
                        <a:cubicBezTo>
                          <a:pt x="18" y="32"/>
                          <a:pt x="15" y="34"/>
                          <a:pt x="12" y="36"/>
                        </a:cubicBezTo>
                        <a:cubicBezTo>
                          <a:pt x="12" y="36"/>
                          <a:pt x="11" y="36"/>
                          <a:pt x="11" y="36"/>
                        </a:cubicBezTo>
                        <a:cubicBezTo>
                          <a:pt x="10" y="36"/>
                          <a:pt x="10" y="36"/>
                          <a:pt x="9" y="36"/>
                        </a:cubicBezTo>
                        <a:cubicBezTo>
                          <a:pt x="9" y="36"/>
                          <a:pt x="8" y="36"/>
                          <a:pt x="8" y="36"/>
                        </a:cubicBezTo>
                        <a:cubicBezTo>
                          <a:pt x="7" y="35"/>
                          <a:pt x="7" y="35"/>
                          <a:pt x="7" y="35"/>
                        </a:cubicBezTo>
                        <a:cubicBezTo>
                          <a:pt x="7" y="35"/>
                          <a:pt x="7" y="35"/>
                          <a:pt x="7" y="35"/>
                        </a:cubicBezTo>
                        <a:cubicBezTo>
                          <a:pt x="7" y="34"/>
                          <a:pt x="8" y="33"/>
                          <a:pt x="9" y="32"/>
                        </a:cubicBezTo>
                        <a:cubicBezTo>
                          <a:pt x="13" y="27"/>
                          <a:pt x="18" y="21"/>
                          <a:pt x="22" y="15"/>
                        </a:cubicBezTo>
                        <a:cubicBezTo>
                          <a:pt x="23" y="14"/>
                          <a:pt x="23" y="13"/>
                          <a:pt x="22" y="12"/>
                        </a:cubicBezTo>
                        <a:cubicBezTo>
                          <a:pt x="21" y="12"/>
                          <a:pt x="20" y="11"/>
                          <a:pt x="20" y="12"/>
                        </a:cubicBezTo>
                        <a:cubicBezTo>
                          <a:pt x="16" y="14"/>
                          <a:pt x="12" y="16"/>
                          <a:pt x="8" y="18"/>
                        </a:cubicBezTo>
                        <a:cubicBezTo>
                          <a:pt x="7" y="19"/>
                          <a:pt x="6" y="20"/>
                          <a:pt x="6" y="20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5" y="19"/>
                          <a:pt x="5" y="19"/>
                          <a:pt x="4" y="19"/>
                        </a:cubicBezTo>
                        <a:cubicBezTo>
                          <a:pt x="4" y="18"/>
                          <a:pt x="4" y="17"/>
                          <a:pt x="4" y="16"/>
                        </a:cubicBezTo>
                        <a:cubicBezTo>
                          <a:pt x="4" y="15"/>
                          <a:pt x="4" y="15"/>
                          <a:pt x="4" y="14"/>
                        </a:cubicBezTo>
                        <a:cubicBezTo>
                          <a:pt x="5" y="10"/>
                          <a:pt x="7" y="7"/>
                          <a:pt x="10" y="4"/>
                        </a:cubicBezTo>
                        <a:cubicBezTo>
                          <a:pt x="11" y="3"/>
                          <a:pt x="11" y="2"/>
                          <a:pt x="10" y="1"/>
                        </a:cubicBezTo>
                        <a:cubicBezTo>
                          <a:pt x="9" y="0"/>
                          <a:pt x="8" y="0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4" y="4"/>
                          <a:pt x="1" y="9"/>
                          <a:pt x="0" y="13"/>
                        </a:cubicBezTo>
                        <a:cubicBezTo>
                          <a:pt x="0" y="14"/>
                          <a:pt x="0" y="15"/>
                          <a:pt x="0" y="16"/>
                        </a:cubicBezTo>
                        <a:cubicBezTo>
                          <a:pt x="0" y="18"/>
                          <a:pt x="0" y="19"/>
                          <a:pt x="1" y="21"/>
                        </a:cubicBezTo>
                        <a:cubicBezTo>
                          <a:pt x="2" y="22"/>
                          <a:pt x="3" y="23"/>
                          <a:pt x="5" y="23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8" y="23"/>
                          <a:pt x="9" y="23"/>
                          <a:pt x="10" y="22"/>
                        </a:cubicBezTo>
                        <a:cubicBezTo>
                          <a:pt x="11" y="21"/>
                          <a:pt x="12" y="21"/>
                          <a:pt x="13" y="21"/>
                        </a:cubicBezTo>
                        <a:cubicBezTo>
                          <a:pt x="10" y="24"/>
                          <a:pt x="8" y="27"/>
                          <a:pt x="5" y="30"/>
                        </a:cubicBezTo>
                        <a:cubicBezTo>
                          <a:pt x="5" y="31"/>
                          <a:pt x="3" y="33"/>
                          <a:pt x="3" y="35"/>
                        </a:cubicBezTo>
                        <a:cubicBezTo>
                          <a:pt x="3" y="35"/>
                          <a:pt x="3" y="36"/>
                          <a:pt x="4" y="37"/>
                        </a:cubicBezTo>
                        <a:cubicBezTo>
                          <a:pt x="4" y="38"/>
                          <a:pt x="5" y="39"/>
                          <a:pt x="6" y="39"/>
                        </a:cubicBezTo>
                        <a:cubicBezTo>
                          <a:pt x="7" y="40"/>
                          <a:pt x="8" y="40"/>
                          <a:pt x="9" y="40"/>
                        </a:cubicBezTo>
                        <a:cubicBezTo>
                          <a:pt x="7" y="42"/>
                          <a:pt x="6" y="45"/>
                          <a:pt x="5" y="47"/>
                        </a:cubicBezTo>
                        <a:cubicBezTo>
                          <a:pt x="5" y="49"/>
                          <a:pt x="6" y="50"/>
                          <a:pt x="7" y="50"/>
                        </a:cubicBezTo>
                        <a:cubicBezTo>
                          <a:pt x="8" y="50"/>
                          <a:pt x="10" y="51"/>
                          <a:pt x="12" y="51"/>
                        </a:cubicBezTo>
                        <a:cubicBezTo>
                          <a:pt x="14" y="51"/>
                          <a:pt x="16" y="50"/>
                          <a:pt x="17" y="50"/>
                        </a:cubicBezTo>
                        <a:cubicBezTo>
                          <a:pt x="15" y="53"/>
                          <a:pt x="12" y="57"/>
                          <a:pt x="10" y="61"/>
                        </a:cubicBezTo>
                        <a:cubicBezTo>
                          <a:pt x="9" y="61"/>
                          <a:pt x="9" y="62"/>
                          <a:pt x="9" y="63"/>
                        </a:cubicBezTo>
                        <a:cubicBezTo>
                          <a:pt x="9" y="64"/>
                          <a:pt x="9" y="64"/>
                          <a:pt x="9" y="64"/>
                        </a:cubicBezTo>
                        <a:cubicBezTo>
                          <a:pt x="9" y="65"/>
                          <a:pt x="10" y="67"/>
                          <a:pt x="11" y="67"/>
                        </a:cubicBezTo>
                        <a:cubicBezTo>
                          <a:pt x="12" y="68"/>
                          <a:pt x="13" y="68"/>
                          <a:pt x="14" y="68"/>
                        </a:cubicBezTo>
                        <a:cubicBezTo>
                          <a:pt x="15" y="68"/>
                          <a:pt x="15" y="68"/>
                          <a:pt x="15" y="68"/>
                        </a:cubicBezTo>
                        <a:cubicBezTo>
                          <a:pt x="17" y="68"/>
                          <a:pt x="19" y="67"/>
                          <a:pt x="20" y="67"/>
                        </a:cubicBezTo>
                        <a:cubicBezTo>
                          <a:pt x="20" y="67"/>
                          <a:pt x="20" y="67"/>
                          <a:pt x="20" y="67"/>
                        </a:cubicBezTo>
                        <a:cubicBezTo>
                          <a:pt x="21" y="67"/>
                          <a:pt x="23" y="67"/>
                          <a:pt x="23" y="65"/>
                        </a:cubicBezTo>
                        <a:cubicBezTo>
                          <a:pt x="23" y="64"/>
                          <a:pt x="22" y="63"/>
                          <a:pt x="21" y="63"/>
                        </a:cubicBezTo>
                        <a:cubicBezTo>
                          <a:pt x="21" y="63"/>
                          <a:pt x="20" y="63"/>
                          <a:pt x="20" y="63"/>
                        </a:cubicBezTo>
                        <a:cubicBezTo>
                          <a:pt x="18" y="63"/>
                          <a:pt x="16" y="64"/>
                          <a:pt x="15" y="64"/>
                        </a:cubicBezTo>
                        <a:cubicBezTo>
                          <a:pt x="14" y="64"/>
                          <a:pt x="14" y="64"/>
                          <a:pt x="14" y="64"/>
                        </a:cubicBezTo>
                        <a:cubicBezTo>
                          <a:pt x="14" y="64"/>
                          <a:pt x="13" y="64"/>
                          <a:pt x="13" y="64"/>
                        </a:cubicBezTo>
                        <a:cubicBezTo>
                          <a:pt x="13" y="64"/>
                          <a:pt x="13" y="64"/>
                          <a:pt x="13" y="64"/>
                        </a:cubicBezTo>
                        <a:cubicBezTo>
                          <a:pt x="13" y="64"/>
                          <a:pt x="13" y="64"/>
                          <a:pt x="13" y="64"/>
                        </a:cubicBezTo>
                        <a:cubicBezTo>
                          <a:pt x="13" y="64"/>
                          <a:pt x="13" y="63"/>
                          <a:pt x="13" y="63"/>
                        </a:cubicBezTo>
                        <a:cubicBezTo>
                          <a:pt x="17" y="57"/>
                          <a:pt x="21" y="52"/>
                          <a:pt x="25" y="46"/>
                        </a:cubicBezTo>
                        <a:cubicBezTo>
                          <a:pt x="25" y="46"/>
                          <a:pt x="25" y="45"/>
                          <a:pt x="24" y="44"/>
                        </a:cubicBezTo>
                        <a:cubicBezTo>
                          <a:pt x="24" y="43"/>
                          <a:pt x="23" y="43"/>
                          <a:pt x="22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4" name="Freeform 270"/>
                  <p:cNvSpPr>
                    <a:spLocks/>
                  </p:cNvSpPr>
                  <p:nvPr/>
                </p:nvSpPr>
                <p:spPr bwMode="auto">
                  <a:xfrm>
                    <a:off x="5047" y="2524"/>
                    <a:ext cx="60" cy="161"/>
                  </a:xfrm>
                  <a:custGeom>
                    <a:avLst/>
                    <a:gdLst>
                      <a:gd name="T0" fmla="*/ 21 w 25"/>
                      <a:gd name="T1" fmla="*/ 44 h 68"/>
                      <a:gd name="T2" fmla="*/ 12 w 25"/>
                      <a:gd name="T3" fmla="*/ 47 h 68"/>
                      <a:gd name="T4" fmla="*/ 9 w 25"/>
                      <a:gd name="T5" fmla="*/ 46 h 68"/>
                      <a:gd name="T6" fmla="*/ 14 w 25"/>
                      <a:gd name="T7" fmla="*/ 40 h 68"/>
                      <a:gd name="T8" fmla="*/ 22 w 25"/>
                      <a:gd name="T9" fmla="*/ 35 h 68"/>
                      <a:gd name="T10" fmla="*/ 23 w 25"/>
                      <a:gd name="T11" fmla="*/ 32 h 68"/>
                      <a:gd name="T12" fmla="*/ 21 w 25"/>
                      <a:gd name="T13" fmla="*/ 31 h 68"/>
                      <a:gd name="T14" fmla="*/ 12 w 25"/>
                      <a:gd name="T15" fmla="*/ 36 h 68"/>
                      <a:gd name="T16" fmla="*/ 10 w 25"/>
                      <a:gd name="T17" fmla="*/ 36 h 68"/>
                      <a:gd name="T18" fmla="*/ 9 w 25"/>
                      <a:gd name="T19" fmla="*/ 36 h 68"/>
                      <a:gd name="T20" fmla="*/ 8 w 25"/>
                      <a:gd name="T21" fmla="*/ 36 h 68"/>
                      <a:gd name="T22" fmla="*/ 7 w 25"/>
                      <a:gd name="T23" fmla="*/ 35 h 68"/>
                      <a:gd name="T24" fmla="*/ 7 w 25"/>
                      <a:gd name="T25" fmla="*/ 35 h 68"/>
                      <a:gd name="T26" fmla="*/ 8 w 25"/>
                      <a:gd name="T27" fmla="*/ 32 h 68"/>
                      <a:gd name="T28" fmla="*/ 22 w 25"/>
                      <a:gd name="T29" fmla="*/ 15 h 68"/>
                      <a:gd name="T30" fmla="*/ 22 w 25"/>
                      <a:gd name="T31" fmla="*/ 12 h 68"/>
                      <a:gd name="T32" fmla="*/ 19 w 25"/>
                      <a:gd name="T33" fmla="*/ 12 h 68"/>
                      <a:gd name="T34" fmla="*/ 8 w 25"/>
                      <a:gd name="T35" fmla="*/ 18 h 68"/>
                      <a:gd name="T36" fmla="*/ 5 w 25"/>
                      <a:gd name="T37" fmla="*/ 20 h 68"/>
                      <a:gd name="T38" fmla="*/ 5 w 25"/>
                      <a:gd name="T39" fmla="*/ 20 h 68"/>
                      <a:gd name="T40" fmla="*/ 4 w 25"/>
                      <a:gd name="T41" fmla="*/ 19 h 68"/>
                      <a:gd name="T42" fmla="*/ 4 w 25"/>
                      <a:gd name="T43" fmla="*/ 16 h 68"/>
                      <a:gd name="T44" fmla="*/ 4 w 25"/>
                      <a:gd name="T45" fmla="*/ 14 h 68"/>
                      <a:gd name="T46" fmla="*/ 10 w 25"/>
                      <a:gd name="T47" fmla="*/ 4 h 68"/>
                      <a:gd name="T48" fmla="*/ 10 w 25"/>
                      <a:gd name="T49" fmla="*/ 1 h 68"/>
                      <a:gd name="T50" fmla="*/ 7 w 25"/>
                      <a:gd name="T51" fmla="*/ 1 h 68"/>
                      <a:gd name="T52" fmla="*/ 0 w 25"/>
                      <a:gd name="T53" fmla="*/ 13 h 68"/>
                      <a:gd name="T54" fmla="*/ 0 w 25"/>
                      <a:gd name="T55" fmla="*/ 16 h 68"/>
                      <a:gd name="T56" fmla="*/ 1 w 25"/>
                      <a:gd name="T57" fmla="*/ 21 h 68"/>
                      <a:gd name="T58" fmla="*/ 5 w 25"/>
                      <a:gd name="T59" fmla="*/ 23 h 68"/>
                      <a:gd name="T60" fmla="*/ 5 w 25"/>
                      <a:gd name="T61" fmla="*/ 24 h 68"/>
                      <a:gd name="T62" fmla="*/ 10 w 25"/>
                      <a:gd name="T63" fmla="*/ 22 h 68"/>
                      <a:gd name="T64" fmla="*/ 12 w 25"/>
                      <a:gd name="T65" fmla="*/ 21 h 68"/>
                      <a:gd name="T66" fmla="*/ 5 w 25"/>
                      <a:gd name="T67" fmla="*/ 30 h 68"/>
                      <a:gd name="T68" fmla="*/ 3 w 25"/>
                      <a:gd name="T69" fmla="*/ 35 h 68"/>
                      <a:gd name="T70" fmla="*/ 3 w 25"/>
                      <a:gd name="T71" fmla="*/ 37 h 68"/>
                      <a:gd name="T72" fmla="*/ 6 w 25"/>
                      <a:gd name="T73" fmla="*/ 39 h 68"/>
                      <a:gd name="T74" fmla="*/ 8 w 25"/>
                      <a:gd name="T75" fmla="*/ 40 h 68"/>
                      <a:gd name="T76" fmla="*/ 5 w 25"/>
                      <a:gd name="T77" fmla="*/ 47 h 68"/>
                      <a:gd name="T78" fmla="*/ 6 w 25"/>
                      <a:gd name="T79" fmla="*/ 50 h 68"/>
                      <a:gd name="T80" fmla="*/ 12 w 25"/>
                      <a:gd name="T81" fmla="*/ 51 h 68"/>
                      <a:gd name="T82" fmla="*/ 17 w 25"/>
                      <a:gd name="T83" fmla="*/ 50 h 68"/>
                      <a:gd name="T84" fmla="*/ 9 w 25"/>
                      <a:gd name="T85" fmla="*/ 61 h 68"/>
                      <a:gd name="T86" fmla="*/ 8 w 25"/>
                      <a:gd name="T87" fmla="*/ 63 h 68"/>
                      <a:gd name="T88" fmla="*/ 8 w 25"/>
                      <a:gd name="T89" fmla="*/ 64 h 68"/>
                      <a:gd name="T90" fmla="*/ 10 w 25"/>
                      <a:gd name="T91" fmla="*/ 67 h 68"/>
                      <a:gd name="T92" fmla="*/ 14 w 25"/>
                      <a:gd name="T93" fmla="*/ 68 h 68"/>
                      <a:gd name="T94" fmla="*/ 15 w 25"/>
                      <a:gd name="T95" fmla="*/ 68 h 68"/>
                      <a:gd name="T96" fmla="*/ 20 w 25"/>
                      <a:gd name="T97" fmla="*/ 67 h 68"/>
                      <a:gd name="T98" fmla="*/ 20 w 25"/>
                      <a:gd name="T99" fmla="*/ 67 h 68"/>
                      <a:gd name="T100" fmla="*/ 22 w 25"/>
                      <a:gd name="T101" fmla="*/ 65 h 68"/>
                      <a:gd name="T102" fmla="*/ 21 w 25"/>
                      <a:gd name="T103" fmla="*/ 63 h 68"/>
                      <a:gd name="T104" fmla="*/ 20 w 25"/>
                      <a:gd name="T105" fmla="*/ 63 h 68"/>
                      <a:gd name="T106" fmla="*/ 14 w 25"/>
                      <a:gd name="T107" fmla="*/ 64 h 68"/>
                      <a:gd name="T108" fmla="*/ 14 w 25"/>
                      <a:gd name="T109" fmla="*/ 64 h 68"/>
                      <a:gd name="T110" fmla="*/ 12 w 25"/>
                      <a:gd name="T111" fmla="*/ 64 h 68"/>
                      <a:gd name="T112" fmla="*/ 12 w 25"/>
                      <a:gd name="T113" fmla="*/ 64 h 68"/>
                      <a:gd name="T114" fmla="*/ 12 w 25"/>
                      <a:gd name="T115" fmla="*/ 64 h 68"/>
                      <a:gd name="T116" fmla="*/ 13 w 25"/>
                      <a:gd name="T117" fmla="*/ 63 h 68"/>
                      <a:gd name="T118" fmla="*/ 24 w 25"/>
                      <a:gd name="T119" fmla="*/ 46 h 68"/>
                      <a:gd name="T120" fmla="*/ 24 w 25"/>
                      <a:gd name="T121" fmla="*/ 44 h 68"/>
                      <a:gd name="T122" fmla="*/ 21 w 25"/>
                      <a:gd name="T123" fmla="*/ 44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5" h="68">
                        <a:moveTo>
                          <a:pt x="21" y="44"/>
                        </a:moveTo>
                        <a:cubicBezTo>
                          <a:pt x="19" y="46"/>
                          <a:pt x="15" y="47"/>
                          <a:pt x="12" y="47"/>
                        </a:cubicBezTo>
                        <a:cubicBezTo>
                          <a:pt x="11" y="47"/>
                          <a:pt x="10" y="46"/>
                          <a:pt x="9" y="46"/>
                        </a:cubicBezTo>
                        <a:cubicBezTo>
                          <a:pt x="10" y="44"/>
                          <a:pt x="12" y="42"/>
                          <a:pt x="14" y="40"/>
                        </a:cubicBezTo>
                        <a:cubicBezTo>
                          <a:pt x="17" y="39"/>
                          <a:pt x="20" y="37"/>
                          <a:pt x="22" y="35"/>
                        </a:cubicBezTo>
                        <a:cubicBezTo>
                          <a:pt x="23" y="34"/>
                          <a:pt x="23" y="33"/>
                          <a:pt x="23" y="32"/>
                        </a:cubicBezTo>
                        <a:cubicBezTo>
                          <a:pt x="22" y="32"/>
                          <a:pt x="21" y="31"/>
                          <a:pt x="21" y="31"/>
                        </a:cubicBezTo>
                        <a:cubicBezTo>
                          <a:pt x="17" y="32"/>
                          <a:pt x="14" y="34"/>
                          <a:pt x="12" y="36"/>
                        </a:cubicBezTo>
                        <a:cubicBezTo>
                          <a:pt x="12" y="36"/>
                          <a:pt x="11" y="36"/>
                          <a:pt x="10" y="36"/>
                        </a:cubicBezTo>
                        <a:cubicBezTo>
                          <a:pt x="10" y="36"/>
                          <a:pt x="9" y="36"/>
                          <a:pt x="9" y="36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7" y="35"/>
                          <a:pt x="7" y="35"/>
                          <a:pt x="7" y="35"/>
                        </a:cubicBezTo>
                        <a:cubicBezTo>
                          <a:pt x="7" y="35"/>
                          <a:pt x="7" y="35"/>
                          <a:pt x="7" y="35"/>
                        </a:cubicBezTo>
                        <a:cubicBezTo>
                          <a:pt x="7" y="34"/>
                          <a:pt x="7" y="33"/>
                          <a:pt x="8" y="32"/>
                        </a:cubicBezTo>
                        <a:cubicBezTo>
                          <a:pt x="13" y="27"/>
                          <a:pt x="17" y="21"/>
                          <a:pt x="22" y="15"/>
                        </a:cubicBezTo>
                        <a:cubicBezTo>
                          <a:pt x="22" y="14"/>
                          <a:pt x="22" y="13"/>
                          <a:pt x="22" y="12"/>
                        </a:cubicBezTo>
                        <a:cubicBezTo>
                          <a:pt x="21" y="12"/>
                          <a:pt x="20" y="11"/>
                          <a:pt x="19" y="12"/>
                        </a:cubicBezTo>
                        <a:cubicBezTo>
                          <a:pt x="15" y="14"/>
                          <a:pt x="12" y="16"/>
                          <a:pt x="8" y="18"/>
                        </a:cubicBezTo>
                        <a:cubicBezTo>
                          <a:pt x="7" y="19"/>
                          <a:pt x="6" y="20"/>
                          <a:pt x="5" y="20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5" y="19"/>
                          <a:pt x="5" y="19"/>
                          <a:pt x="4" y="19"/>
                        </a:cubicBezTo>
                        <a:cubicBezTo>
                          <a:pt x="4" y="18"/>
                          <a:pt x="4" y="17"/>
                          <a:pt x="4" y="16"/>
                        </a:cubicBezTo>
                        <a:cubicBezTo>
                          <a:pt x="4" y="15"/>
                          <a:pt x="4" y="15"/>
                          <a:pt x="4" y="14"/>
                        </a:cubicBezTo>
                        <a:cubicBezTo>
                          <a:pt x="5" y="10"/>
                          <a:pt x="7" y="7"/>
                          <a:pt x="10" y="4"/>
                        </a:cubicBezTo>
                        <a:cubicBezTo>
                          <a:pt x="10" y="3"/>
                          <a:pt x="10" y="2"/>
                          <a:pt x="10" y="1"/>
                        </a:cubicBezTo>
                        <a:cubicBezTo>
                          <a:pt x="9" y="0"/>
                          <a:pt x="8" y="0"/>
                          <a:pt x="7" y="1"/>
                        </a:cubicBezTo>
                        <a:cubicBezTo>
                          <a:pt x="3" y="4"/>
                          <a:pt x="1" y="9"/>
                          <a:pt x="0" y="13"/>
                        </a:cubicBezTo>
                        <a:cubicBezTo>
                          <a:pt x="0" y="14"/>
                          <a:pt x="0" y="15"/>
                          <a:pt x="0" y="16"/>
                        </a:cubicBezTo>
                        <a:cubicBezTo>
                          <a:pt x="0" y="18"/>
                          <a:pt x="0" y="19"/>
                          <a:pt x="1" y="21"/>
                        </a:cubicBezTo>
                        <a:cubicBezTo>
                          <a:pt x="1" y="22"/>
                          <a:pt x="3" y="23"/>
                          <a:pt x="5" y="23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7" y="23"/>
                          <a:pt x="9" y="23"/>
                          <a:pt x="10" y="22"/>
                        </a:cubicBezTo>
                        <a:cubicBezTo>
                          <a:pt x="11" y="21"/>
                          <a:pt x="12" y="21"/>
                          <a:pt x="12" y="21"/>
                        </a:cubicBezTo>
                        <a:cubicBezTo>
                          <a:pt x="10" y="24"/>
                          <a:pt x="7" y="27"/>
                          <a:pt x="5" y="30"/>
                        </a:cubicBezTo>
                        <a:cubicBezTo>
                          <a:pt x="4" y="31"/>
                          <a:pt x="3" y="33"/>
                          <a:pt x="3" y="35"/>
                        </a:cubicBezTo>
                        <a:cubicBezTo>
                          <a:pt x="3" y="35"/>
                          <a:pt x="3" y="36"/>
                          <a:pt x="3" y="37"/>
                        </a:cubicBezTo>
                        <a:cubicBezTo>
                          <a:pt x="4" y="38"/>
                          <a:pt x="5" y="39"/>
                          <a:pt x="6" y="39"/>
                        </a:cubicBezTo>
                        <a:cubicBezTo>
                          <a:pt x="7" y="40"/>
                          <a:pt x="7" y="40"/>
                          <a:pt x="8" y="40"/>
                        </a:cubicBezTo>
                        <a:cubicBezTo>
                          <a:pt x="7" y="42"/>
                          <a:pt x="5" y="45"/>
                          <a:pt x="5" y="47"/>
                        </a:cubicBezTo>
                        <a:cubicBezTo>
                          <a:pt x="5" y="49"/>
                          <a:pt x="5" y="50"/>
                          <a:pt x="6" y="50"/>
                        </a:cubicBezTo>
                        <a:cubicBezTo>
                          <a:pt x="8" y="50"/>
                          <a:pt x="10" y="51"/>
                          <a:pt x="12" y="51"/>
                        </a:cubicBezTo>
                        <a:cubicBezTo>
                          <a:pt x="13" y="51"/>
                          <a:pt x="15" y="50"/>
                          <a:pt x="17" y="50"/>
                        </a:cubicBezTo>
                        <a:cubicBezTo>
                          <a:pt x="14" y="53"/>
                          <a:pt x="12" y="57"/>
                          <a:pt x="9" y="61"/>
                        </a:cubicBezTo>
                        <a:cubicBezTo>
                          <a:pt x="9" y="61"/>
                          <a:pt x="8" y="62"/>
                          <a:pt x="8" y="63"/>
                        </a:cubicBezTo>
                        <a:cubicBezTo>
                          <a:pt x="8" y="64"/>
                          <a:pt x="8" y="64"/>
                          <a:pt x="8" y="64"/>
                        </a:cubicBezTo>
                        <a:cubicBezTo>
                          <a:pt x="8" y="65"/>
                          <a:pt x="9" y="67"/>
                          <a:pt x="10" y="67"/>
                        </a:cubicBezTo>
                        <a:cubicBezTo>
                          <a:pt x="11" y="68"/>
                          <a:pt x="13" y="68"/>
                          <a:pt x="14" y="68"/>
                        </a:cubicBezTo>
                        <a:cubicBezTo>
                          <a:pt x="15" y="68"/>
                          <a:pt x="15" y="68"/>
                          <a:pt x="15" y="68"/>
                        </a:cubicBezTo>
                        <a:cubicBezTo>
                          <a:pt x="17" y="68"/>
                          <a:pt x="19" y="67"/>
                          <a:pt x="20" y="67"/>
                        </a:cubicBezTo>
                        <a:cubicBezTo>
                          <a:pt x="20" y="67"/>
                          <a:pt x="20" y="67"/>
                          <a:pt x="20" y="67"/>
                        </a:cubicBezTo>
                        <a:cubicBezTo>
                          <a:pt x="21" y="67"/>
                          <a:pt x="22" y="67"/>
                          <a:pt x="22" y="65"/>
                        </a:cubicBezTo>
                        <a:cubicBezTo>
                          <a:pt x="23" y="64"/>
                          <a:pt x="22" y="63"/>
                          <a:pt x="21" y="63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17" y="63"/>
                          <a:pt x="16" y="64"/>
                          <a:pt x="14" y="64"/>
                        </a:cubicBezTo>
                        <a:cubicBezTo>
                          <a:pt x="14" y="64"/>
                          <a:pt x="14" y="64"/>
                          <a:pt x="14" y="64"/>
                        </a:cubicBezTo>
                        <a:cubicBezTo>
                          <a:pt x="13" y="64"/>
                          <a:pt x="13" y="64"/>
                          <a:pt x="12" y="64"/>
                        </a:cubicBezTo>
                        <a:cubicBezTo>
                          <a:pt x="12" y="64"/>
                          <a:pt x="12" y="64"/>
                          <a:pt x="12" y="64"/>
                        </a:cubicBezTo>
                        <a:cubicBezTo>
                          <a:pt x="12" y="64"/>
                          <a:pt x="12" y="64"/>
                          <a:pt x="12" y="64"/>
                        </a:cubicBezTo>
                        <a:cubicBezTo>
                          <a:pt x="12" y="64"/>
                          <a:pt x="12" y="63"/>
                          <a:pt x="13" y="63"/>
                        </a:cubicBezTo>
                        <a:cubicBezTo>
                          <a:pt x="17" y="57"/>
                          <a:pt x="20" y="52"/>
                          <a:pt x="24" y="46"/>
                        </a:cubicBezTo>
                        <a:cubicBezTo>
                          <a:pt x="25" y="46"/>
                          <a:pt x="25" y="45"/>
                          <a:pt x="24" y="44"/>
                        </a:cubicBezTo>
                        <a:cubicBezTo>
                          <a:pt x="23" y="43"/>
                          <a:pt x="22" y="43"/>
                          <a:pt x="21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" name="Freeform 271"/>
                  <p:cNvSpPr>
                    <a:spLocks noEditPoints="1"/>
                  </p:cNvSpPr>
                  <p:nvPr/>
                </p:nvSpPr>
                <p:spPr bwMode="auto">
                  <a:xfrm>
                    <a:off x="2741" y="2905"/>
                    <a:ext cx="237" cy="225"/>
                  </a:xfrm>
                  <a:custGeom>
                    <a:avLst/>
                    <a:gdLst>
                      <a:gd name="T0" fmla="*/ 51 w 100"/>
                      <a:gd name="T1" fmla="*/ 95 h 95"/>
                      <a:gd name="T2" fmla="*/ 95 w 100"/>
                      <a:gd name="T3" fmla="*/ 62 h 95"/>
                      <a:gd name="T4" fmla="*/ 89 w 100"/>
                      <a:gd name="T5" fmla="*/ 20 h 95"/>
                      <a:gd name="T6" fmla="*/ 49 w 100"/>
                      <a:gd name="T7" fmla="*/ 0 h 95"/>
                      <a:gd name="T8" fmla="*/ 5 w 100"/>
                      <a:gd name="T9" fmla="*/ 34 h 95"/>
                      <a:gd name="T10" fmla="*/ 11 w 100"/>
                      <a:gd name="T11" fmla="*/ 75 h 95"/>
                      <a:gd name="T12" fmla="*/ 51 w 100"/>
                      <a:gd name="T13" fmla="*/ 95 h 95"/>
                      <a:gd name="T14" fmla="*/ 11 w 100"/>
                      <a:gd name="T15" fmla="*/ 35 h 95"/>
                      <a:gd name="T16" fmla="*/ 49 w 100"/>
                      <a:gd name="T17" fmla="*/ 6 h 95"/>
                      <a:gd name="T18" fmla="*/ 89 w 100"/>
                      <a:gd name="T19" fmla="*/ 60 h 95"/>
                      <a:gd name="T20" fmla="*/ 51 w 100"/>
                      <a:gd name="T21" fmla="*/ 89 h 95"/>
                      <a:gd name="T22" fmla="*/ 11 w 100"/>
                      <a:gd name="T23" fmla="*/ 35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0" h="95">
                        <a:moveTo>
                          <a:pt x="51" y="95"/>
                        </a:moveTo>
                        <a:cubicBezTo>
                          <a:pt x="72" y="95"/>
                          <a:pt x="89" y="83"/>
                          <a:pt x="95" y="62"/>
                        </a:cubicBezTo>
                        <a:cubicBezTo>
                          <a:pt x="100" y="47"/>
                          <a:pt x="98" y="32"/>
                          <a:pt x="89" y="20"/>
                        </a:cubicBezTo>
                        <a:cubicBezTo>
                          <a:pt x="80" y="8"/>
                          <a:pt x="65" y="0"/>
                          <a:pt x="49" y="0"/>
                        </a:cubicBezTo>
                        <a:cubicBezTo>
                          <a:pt x="28" y="0"/>
                          <a:pt x="12" y="13"/>
                          <a:pt x="5" y="34"/>
                        </a:cubicBezTo>
                        <a:cubicBezTo>
                          <a:pt x="0" y="49"/>
                          <a:pt x="2" y="64"/>
                          <a:pt x="11" y="75"/>
                        </a:cubicBezTo>
                        <a:cubicBezTo>
                          <a:pt x="20" y="88"/>
                          <a:pt x="35" y="95"/>
                          <a:pt x="51" y="95"/>
                        </a:cubicBezTo>
                        <a:close/>
                        <a:moveTo>
                          <a:pt x="11" y="35"/>
                        </a:moveTo>
                        <a:cubicBezTo>
                          <a:pt x="17" y="15"/>
                          <a:pt x="33" y="6"/>
                          <a:pt x="49" y="6"/>
                        </a:cubicBezTo>
                        <a:cubicBezTo>
                          <a:pt x="74" y="6"/>
                          <a:pt x="99" y="28"/>
                          <a:pt x="89" y="60"/>
                        </a:cubicBezTo>
                        <a:cubicBezTo>
                          <a:pt x="83" y="80"/>
                          <a:pt x="67" y="89"/>
                          <a:pt x="51" y="89"/>
                        </a:cubicBezTo>
                        <a:cubicBezTo>
                          <a:pt x="26" y="89"/>
                          <a:pt x="1" y="67"/>
                          <a:pt x="11" y="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6" name="Freeform 272"/>
                  <p:cNvSpPr>
                    <a:spLocks noEditPoints="1"/>
                  </p:cNvSpPr>
                  <p:nvPr/>
                </p:nvSpPr>
                <p:spPr bwMode="auto">
                  <a:xfrm>
                    <a:off x="2663" y="2870"/>
                    <a:ext cx="370" cy="473"/>
                  </a:xfrm>
                  <a:custGeom>
                    <a:avLst/>
                    <a:gdLst>
                      <a:gd name="T0" fmla="*/ 85 w 156"/>
                      <a:gd name="T1" fmla="*/ 126 h 200"/>
                      <a:gd name="T2" fmla="*/ 138 w 156"/>
                      <a:gd name="T3" fmla="*/ 31 h 200"/>
                      <a:gd name="T4" fmla="*/ 27 w 156"/>
                      <a:gd name="T5" fmla="*/ 35 h 200"/>
                      <a:gd name="T6" fmla="*/ 44 w 156"/>
                      <a:gd name="T7" fmla="*/ 111 h 200"/>
                      <a:gd name="T8" fmla="*/ 33 w 156"/>
                      <a:gd name="T9" fmla="*/ 134 h 200"/>
                      <a:gd name="T10" fmla="*/ 27 w 156"/>
                      <a:gd name="T11" fmla="*/ 136 h 200"/>
                      <a:gd name="T12" fmla="*/ 27 w 156"/>
                      <a:gd name="T13" fmla="*/ 136 h 200"/>
                      <a:gd name="T14" fmla="*/ 26 w 156"/>
                      <a:gd name="T15" fmla="*/ 137 h 200"/>
                      <a:gd name="T16" fmla="*/ 3 w 156"/>
                      <a:gd name="T17" fmla="*/ 179 h 200"/>
                      <a:gd name="T18" fmla="*/ 1 w 156"/>
                      <a:gd name="T19" fmla="*/ 181 h 200"/>
                      <a:gd name="T20" fmla="*/ 0 w 156"/>
                      <a:gd name="T21" fmla="*/ 187 h 200"/>
                      <a:gd name="T22" fmla="*/ 0 w 156"/>
                      <a:gd name="T23" fmla="*/ 190 h 200"/>
                      <a:gd name="T24" fmla="*/ 12 w 156"/>
                      <a:gd name="T25" fmla="*/ 198 h 200"/>
                      <a:gd name="T26" fmla="*/ 27 w 156"/>
                      <a:gd name="T27" fmla="*/ 198 h 200"/>
                      <a:gd name="T28" fmla="*/ 31 w 156"/>
                      <a:gd name="T29" fmla="*/ 194 h 200"/>
                      <a:gd name="T30" fmla="*/ 55 w 156"/>
                      <a:gd name="T31" fmla="*/ 148 h 200"/>
                      <a:gd name="T32" fmla="*/ 55 w 156"/>
                      <a:gd name="T33" fmla="*/ 148 h 200"/>
                      <a:gd name="T34" fmla="*/ 55 w 156"/>
                      <a:gd name="T35" fmla="*/ 148 h 200"/>
                      <a:gd name="T36" fmla="*/ 65 w 156"/>
                      <a:gd name="T37" fmla="*/ 122 h 200"/>
                      <a:gd name="T38" fmla="*/ 81 w 156"/>
                      <a:gd name="T39" fmla="*/ 6 h 200"/>
                      <a:gd name="T40" fmla="*/ 85 w 156"/>
                      <a:gd name="T41" fmla="*/ 119 h 200"/>
                      <a:gd name="T42" fmla="*/ 50 w 156"/>
                      <a:gd name="T43" fmla="*/ 108 h 200"/>
                      <a:gd name="T44" fmla="*/ 33 w 156"/>
                      <a:gd name="T45" fmla="*/ 38 h 200"/>
                      <a:gd name="T46" fmla="*/ 49 w 156"/>
                      <a:gd name="T47" fmla="*/ 115 h 200"/>
                      <a:gd name="T48" fmla="*/ 59 w 156"/>
                      <a:gd name="T49" fmla="*/ 120 h 200"/>
                      <a:gd name="T50" fmla="*/ 43 w 156"/>
                      <a:gd name="T51" fmla="*/ 136 h 200"/>
                      <a:gd name="T52" fmla="*/ 45 w 156"/>
                      <a:gd name="T53" fmla="*/ 123 h 200"/>
                      <a:gd name="T54" fmla="*/ 9 w 156"/>
                      <a:gd name="T55" fmla="*/ 190 h 200"/>
                      <a:gd name="T56" fmla="*/ 17 w 156"/>
                      <a:gd name="T57" fmla="*/ 191 h 200"/>
                      <a:gd name="T58" fmla="*/ 12 w 156"/>
                      <a:gd name="T59" fmla="*/ 191 h 200"/>
                      <a:gd name="T60" fmla="*/ 33 w 156"/>
                      <a:gd name="T61" fmla="*/ 175 h 200"/>
                      <a:gd name="T62" fmla="*/ 23 w 156"/>
                      <a:gd name="T63" fmla="*/ 179 h 200"/>
                      <a:gd name="T64" fmla="*/ 32 w 156"/>
                      <a:gd name="T65" fmla="*/ 179 h 200"/>
                      <a:gd name="T66" fmla="*/ 29 w 156"/>
                      <a:gd name="T67" fmla="*/ 182 h 200"/>
                      <a:gd name="T68" fmla="*/ 19 w 156"/>
                      <a:gd name="T69" fmla="*/ 186 h 200"/>
                      <a:gd name="T70" fmla="*/ 28 w 156"/>
                      <a:gd name="T71" fmla="*/ 186 h 200"/>
                      <a:gd name="T72" fmla="*/ 25 w 156"/>
                      <a:gd name="T73" fmla="*/ 192 h 200"/>
                      <a:gd name="T74" fmla="*/ 24 w 156"/>
                      <a:gd name="T75" fmla="*/ 193 h 200"/>
                      <a:gd name="T76" fmla="*/ 19 w 156"/>
                      <a:gd name="T77" fmla="*/ 188 h 200"/>
                      <a:gd name="T78" fmla="*/ 8 w 156"/>
                      <a:gd name="T79" fmla="*/ 186 h 200"/>
                      <a:gd name="T80" fmla="*/ 6 w 156"/>
                      <a:gd name="T81" fmla="*/ 187 h 200"/>
                      <a:gd name="T82" fmla="*/ 6 w 156"/>
                      <a:gd name="T83" fmla="*/ 187 h 200"/>
                      <a:gd name="T84" fmla="*/ 7 w 156"/>
                      <a:gd name="T85" fmla="*/ 184 h 200"/>
                      <a:gd name="T86" fmla="*/ 20 w 156"/>
                      <a:gd name="T87" fmla="*/ 162 h 200"/>
                      <a:gd name="T88" fmla="*/ 33 w 156"/>
                      <a:gd name="T89" fmla="*/ 141 h 200"/>
                      <a:gd name="T90" fmla="*/ 44 w 156"/>
                      <a:gd name="T91" fmla="*/ 144 h 200"/>
                      <a:gd name="T92" fmla="*/ 41 w 156"/>
                      <a:gd name="T93" fmla="*/ 149 h 200"/>
                      <a:gd name="T94" fmla="*/ 47 w 156"/>
                      <a:gd name="T95" fmla="*/ 147 h 200"/>
                      <a:gd name="T96" fmla="*/ 48 w 156"/>
                      <a:gd name="T97" fmla="*/ 148 h 200"/>
                      <a:gd name="T98" fmla="*/ 47 w 156"/>
                      <a:gd name="T99" fmla="*/ 147 h 200"/>
                      <a:gd name="T100" fmla="*/ 38 w 156"/>
                      <a:gd name="T101" fmla="*/ 155 h 200"/>
                      <a:gd name="T102" fmla="*/ 44 w 156"/>
                      <a:gd name="T103" fmla="*/ 156 h 200"/>
                      <a:gd name="T104" fmla="*/ 34 w 156"/>
                      <a:gd name="T105" fmla="*/ 159 h 200"/>
                      <a:gd name="T106" fmla="*/ 42 w 156"/>
                      <a:gd name="T107" fmla="*/ 159 h 200"/>
                      <a:gd name="T108" fmla="*/ 40 w 156"/>
                      <a:gd name="T109" fmla="*/ 161 h 200"/>
                      <a:gd name="T110" fmla="*/ 31 w 156"/>
                      <a:gd name="T111" fmla="*/ 169 h 200"/>
                      <a:gd name="T112" fmla="*/ 38 w 156"/>
                      <a:gd name="T113" fmla="*/ 168 h 200"/>
                      <a:gd name="T114" fmla="*/ 37 w 156"/>
                      <a:gd name="T115" fmla="*/ 167 h 200"/>
                      <a:gd name="T116" fmla="*/ 28 w 156"/>
                      <a:gd name="T117" fmla="*/ 175 h 200"/>
                      <a:gd name="T118" fmla="*/ 34 w 156"/>
                      <a:gd name="T119" fmla="*/ 175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56" h="200">
                        <a:moveTo>
                          <a:pt x="65" y="122"/>
                        </a:moveTo>
                        <a:cubicBezTo>
                          <a:pt x="71" y="125"/>
                          <a:pt x="78" y="126"/>
                          <a:pt x="85" y="126"/>
                        </a:cubicBezTo>
                        <a:cubicBezTo>
                          <a:pt x="108" y="126"/>
                          <a:pt x="128" y="113"/>
                          <a:pt x="139" y="91"/>
                        </a:cubicBezTo>
                        <a:cubicBezTo>
                          <a:pt x="149" y="70"/>
                          <a:pt x="149" y="49"/>
                          <a:pt x="138" y="31"/>
                        </a:cubicBezTo>
                        <a:cubicBezTo>
                          <a:pt x="126" y="12"/>
                          <a:pt x="104" y="0"/>
                          <a:pt x="81" y="0"/>
                        </a:cubicBezTo>
                        <a:cubicBezTo>
                          <a:pt x="58" y="0"/>
                          <a:pt x="39" y="13"/>
                          <a:pt x="27" y="35"/>
                        </a:cubicBezTo>
                        <a:cubicBezTo>
                          <a:pt x="17" y="55"/>
                          <a:pt x="18" y="77"/>
                          <a:pt x="29" y="95"/>
                        </a:cubicBezTo>
                        <a:cubicBezTo>
                          <a:pt x="33" y="101"/>
                          <a:pt x="38" y="106"/>
                          <a:pt x="44" y="111"/>
                        </a:cubicBezTo>
                        <a:cubicBezTo>
                          <a:pt x="43" y="113"/>
                          <a:pt x="41" y="117"/>
                          <a:pt x="39" y="121"/>
                        </a:cubicBezTo>
                        <a:cubicBezTo>
                          <a:pt x="37" y="125"/>
                          <a:pt x="35" y="131"/>
                          <a:pt x="33" y="134"/>
                        </a:cubicBezTo>
                        <a:cubicBezTo>
                          <a:pt x="31" y="134"/>
                          <a:pt x="30" y="134"/>
                          <a:pt x="29" y="135"/>
                        </a:cubicBezTo>
                        <a:cubicBezTo>
                          <a:pt x="28" y="135"/>
                          <a:pt x="27" y="135"/>
                          <a:pt x="27" y="136"/>
                        </a:cubicBezTo>
                        <a:cubicBezTo>
                          <a:pt x="27" y="136"/>
                          <a:pt x="27" y="136"/>
                          <a:pt x="27" y="136"/>
                        </a:cubicBezTo>
                        <a:cubicBezTo>
                          <a:pt x="27" y="136"/>
                          <a:pt x="27" y="136"/>
                          <a:pt x="27" y="136"/>
                        </a:cubicBezTo>
                        <a:cubicBezTo>
                          <a:pt x="26" y="136"/>
                          <a:pt x="26" y="136"/>
                          <a:pt x="26" y="136"/>
                        </a:cubicBezTo>
                        <a:cubicBezTo>
                          <a:pt x="26" y="137"/>
                          <a:pt x="26" y="137"/>
                          <a:pt x="26" y="137"/>
                        </a:cubicBezTo>
                        <a:cubicBezTo>
                          <a:pt x="22" y="146"/>
                          <a:pt x="19" y="153"/>
                          <a:pt x="15" y="159"/>
                        </a:cubicBezTo>
                        <a:cubicBezTo>
                          <a:pt x="12" y="165"/>
                          <a:pt x="8" y="171"/>
                          <a:pt x="3" y="179"/>
                        </a:cubicBezTo>
                        <a:cubicBezTo>
                          <a:pt x="2" y="179"/>
                          <a:pt x="2" y="179"/>
                          <a:pt x="2" y="179"/>
                        </a:cubicBezTo>
                        <a:cubicBezTo>
                          <a:pt x="2" y="180"/>
                          <a:pt x="1" y="181"/>
                          <a:pt x="1" y="181"/>
                        </a:cubicBezTo>
                        <a:cubicBezTo>
                          <a:pt x="1" y="182"/>
                          <a:pt x="0" y="183"/>
                          <a:pt x="0" y="184"/>
                        </a:cubicBezTo>
                        <a:cubicBezTo>
                          <a:pt x="0" y="185"/>
                          <a:pt x="0" y="186"/>
                          <a:pt x="0" y="187"/>
                        </a:cubicBezTo>
                        <a:cubicBezTo>
                          <a:pt x="0" y="188"/>
                          <a:pt x="0" y="188"/>
                          <a:pt x="0" y="189"/>
                        </a:cubicBezTo>
                        <a:cubicBezTo>
                          <a:pt x="0" y="189"/>
                          <a:pt x="0" y="189"/>
                          <a:pt x="0" y="190"/>
                        </a:cubicBezTo>
                        <a:cubicBezTo>
                          <a:pt x="1" y="191"/>
                          <a:pt x="3" y="193"/>
                          <a:pt x="4" y="194"/>
                        </a:cubicBezTo>
                        <a:cubicBezTo>
                          <a:pt x="6" y="195"/>
                          <a:pt x="9" y="197"/>
                          <a:pt x="12" y="198"/>
                        </a:cubicBezTo>
                        <a:cubicBezTo>
                          <a:pt x="15" y="199"/>
                          <a:pt x="18" y="200"/>
                          <a:pt x="21" y="200"/>
                        </a:cubicBezTo>
                        <a:cubicBezTo>
                          <a:pt x="23" y="200"/>
                          <a:pt x="25" y="199"/>
                          <a:pt x="27" y="198"/>
                        </a:cubicBezTo>
                        <a:cubicBezTo>
                          <a:pt x="28" y="198"/>
                          <a:pt x="28" y="198"/>
                          <a:pt x="29" y="197"/>
                        </a:cubicBezTo>
                        <a:cubicBezTo>
                          <a:pt x="30" y="196"/>
                          <a:pt x="30" y="195"/>
                          <a:pt x="31" y="194"/>
                        </a:cubicBezTo>
                        <a:cubicBezTo>
                          <a:pt x="34" y="189"/>
                          <a:pt x="38" y="181"/>
                          <a:pt x="43" y="172"/>
                        </a:cubicBezTo>
                        <a:cubicBezTo>
                          <a:pt x="47" y="163"/>
                          <a:pt x="52" y="154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6"/>
                          <a:pt x="54" y="145"/>
                          <a:pt x="53" y="144"/>
                        </a:cubicBezTo>
                        <a:cubicBezTo>
                          <a:pt x="57" y="136"/>
                          <a:pt x="60" y="129"/>
                          <a:pt x="65" y="122"/>
                        </a:cubicBezTo>
                        <a:close/>
                        <a:moveTo>
                          <a:pt x="33" y="38"/>
                        </a:moveTo>
                        <a:cubicBezTo>
                          <a:pt x="44" y="15"/>
                          <a:pt x="63" y="6"/>
                          <a:pt x="81" y="6"/>
                        </a:cubicBezTo>
                        <a:cubicBezTo>
                          <a:pt x="118" y="6"/>
                          <a:pt x="156" y="43"/>
                          <a:pt x="133" y="88"/>
                        </a:cubicBezTo>
                        <a:cubicBezTo>
                          <a:pt x="122" y="110"/>
                          <a:pt x="104" y="119"/>
                          <a:pt x="85" y="119"/>
                        </a:cubicBezTo>
                        <a:cubicBezTo>
                          <a:pt x="72" y="119"/>
                          <a:pt x="60" y="115"/>
                          <a:pt x="50" y="108"/>
                        </a:cubicBezTo>
                        <a:cubicBezTo>
                          <a:pt x="50" y="108"/>
                          <a:pt x="50" y="108"/>
                          <a:pt x="50" y="108"/>
                        </a:cubicBezTo>
                        <a:cubicBezTo>
                          <a:pt x="50" y="108"/>
                          <a:pt x="49" y="108"/>
                          <a:pt x="49" y="108"/>
                        </a:cubicBezTo>
                        <a:cubicBezTo>
                          <a:pt x="29" y="93"/>
                          <a:pt x="18" y="67"/>
                          <a:pt x="33" y="38"/>
                        </a:cubicBezTo>
                        <a:close/>
                        <a:moveTo>
                          <a:pt x="45" y="123"/>
                        </a:moveTo>
                        <a:cubicBezTo>
                          <a:pt x="46" y="120"/>
                          <a:pt x="48" y="117"/>
                          <a:pt x="49" y="115"/>
                        </a:cubicBezTo>
                        <a:cubicBezTo>
                          <a:pt x="49" y="115"/>
                          <a:pt x="49" y="115"/>
                          <a:pt x="49" y="115"/>
                        </a:cubicBezTo>
                        <a:cubicBezTo>
                          <a:pt x="52" y="117"/>
                          <a:pt x="55" y="119"/>
                          <a:pt x="59" y="120"/>
                        </a:cubicBezTo>
                        <a:cubicBezTo>
                          <a:pt x="55" y="126"/>
                          <a:pt x="52" y="133"/>
                          <a:pt x="48" y="139"/>
                        </a:cubicBezTo>
                        <a:cubicBezTo>
                          <a:pt x="47" y="138"/>
                          <a:pt x="45" y="137"/>
                          <a:pt x="43" y="136"/>
                        </a:cubicBezTo>
                        <a:cubicBezTo>
                          <a:pt x="42" y="136"/>
                          <a:pt x="40" y="136"/>
                          <a:pt x="39" y="135"/>
                        </a:cubicBezTo>
                        <a:cubicBezTo>
                          <a:pt x="41" y="132"/>
                          <a:pt x="43" y="127"/>
                          <a:pt x="45" y="123"/>
                        </a:cubicBezTo>
                        <a:close/>
                        <a:moveTo>
                          <a:pt x="12" y="191"/>
                        </a:moveTo>
                        <a:cubicBezTo>
                          <a:pt x="11" y="191"/>
                          <a:pt x="10" y="190"/>
                          <a:pt x="9" y="190"/>
                        </a:cubicBezTo>
                        <a:cubicBezTo>
                          <a:pt x="11" y="190"/>
                          <a:pt x="12" y="190"/>
                          <a:pt x="14" y="190"/>
                        </a:cubicBezTo>
                        <a:cubicBezTo>
                          <a:pt x="15" y="190"/>
                          <a:pt x="17" y="191"/>
                          <a:pt x="17" y="191"/>
                        </a:cubicBezTo>
                        <a:cubicBezTo>
                          <a:pt x="18" y="191"/>
                          <a:pt x="19" y="192"/>
                          <a:pt x="20" y="193"/>
                        </a:cubicBezTo>
                        <a:cubicBezTo>
                          <a:pt x="18" y="193"/>
                          <a:pt x="14" y="192"/>
                          <a:pt x="12" y="191"/>
                        </a:cubicBezTo>
                        <a:close/>
                        <a:moveTo>
                          <a:pt x="33" y="176"/>
                        </a:moveTo>
                        <a:cubicBezTo>
                          <a:pt x="33" y="175"/>
                          <a:pt x="33" y="175"/>
                          <a:pt x="33" y="175"/>
                        </a:cubicBezTo>
                        <a:cubicBezTo>
                          <a:pt x="33" y="175"/>
                          <a:pt x="33" y="175"/>
                          <a:pt x="33" y="175"/>
                        </a:cubicBezTo>
                        <a:cubicBezTo>
                          <a:pt x="30" y="176"/>
                          <a:pt x="27" y="178"/>
                          <a:pt x="23" y="179"/>
                        </a:cubicBezTo>
                        <a:cubicBezTo>
                          <a:pt x="25" y="182"/>
                          <a:pt x="25" y="182"/>
                          <a:pt x="25" y="182"/>
                        </a:cubicBezTo>
                        <a:cubicBezTo>
                          <a:pt x="27" y="181"/>
                          <a:pt x="30" y="180"/>
                          <a:pt x="32" y="179"/>
                        </a:cubicBezTo>
                        <a:cubicBezTo>
                          <a:pt x="31" y="181"/>
                          <a:pt x="30" y="182"/>
                          <a:pt x="29" y="184"/>
                        </a:cubicBezTo>
                        <a:cubicBezTo>
                          <a:pt x="29" y="182"/>
                          <a:pt x="29" y="182"/>
                          <a:pt x="29" y="182"/>
                        </a:cubicBezTo>
                        <a:cubicBezTo>
                          <a:pt x="29" y="182"/>
                          <a:pt x="29" y="182"/>
                          <a:pt x="29" y="182"/>
                        </a:cubicBezTo>
                        <a:cubicBezTo>
                          <a:pt x="26" y="183"/>
                          <a:pt x="23" y="184"/>
                          <a:pt x="19" y="186"/>
                        </a:cubicBezTo>
                        <a:cubicBezTo>
                          <a:pt x="21" y="188"/>
                          <a:pt x="21" y="188"/>
                          <a:pt x="21" y="188"/>
                        </a:cubicBezTo>
                        <a:cubicBezTo>
                          <a:pt x="23" y="187"/>
                          <a:pt x="26" y="187"/>
                          <a:pt x="28" y="186"/>
                        </a:cubicBezTo>
                        <a:cubicBezTo>
                          <a:pt x="28" y="187"/>
                          <a:pt x="28" y="187"/>
                          <a:pt x="27" y="188"/>
                        </a:cubicBezTo>
                        <a:cubicBezTo>
                          <a:pt x="26" y="189"/>
                          <a:pt x="26" y="191"/>
                          <a:pt x="25" y="192"/>
                        </a:cubicBezTo>
                        <a:cubicBezTo>
                          <a:pt x="25" y="192"/>
                          <a:pt x="24" y="193"/>
                          <a:pt x="24" y="193"/>
                        </a:cubicBezTo>
                        <a:cubicBezTo>
                          <a:pt x="24" y="193"/>
                          <a:pt x="24" y="193"/>
                          <a:pt x="24" y="193"/>
                        </a:cubicBezTo>
                        <a:cubicBezTo>
                          <a:pt x="24" y="193"/>
                          <a:pt x="24" y="193"/>
                          <a:pt x="23" y="193"/>
                        </a:cubicBezTo>
                        <a:cubicBezTo>
                          <a:pt x="22" y="191"/>
                          <a:pt x="21" y="189"/>
                          <a:pt x="19" y="188"/>
                        </a:cubicBezTo>
                        <a:cubicBezTo>
                          <a:pt x="17" y="187"/>
                          <a:pt x="16" y="187"/>
                          <a:pt x="14" y="187"/>
                        </a:cubicBezTo>
                        <a:cubicBezTo>
                          <a:pt x="12" y="187"/>
                          <a:pt x="10" y="187"/>
                          <a:pt x="8" y="186"/>
                        </a:cubicBezTo>
                        <a:cubicBezTo>
                          <a:pt x="7" y="186"/>
                          <a:pt x="7" y="186"/>
                          <a:pt x="7" y="186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7"/>
                          <a:pt x="6" y="187"/>
                          <a:pt x="6" y="187"/>
                        </a:cubicBezTo>
                        <a:cubicBezTo>
                          <a:pt x="6" y="186"/>
                          <a:pt x="6" y="185"/>
                          <a:pt x="6" y="185"/>
                        </a:cubicBezTo>
                        <a:cubicBezTo>
                          <a:pt x="6" y="184"/>
                          <a:pt x="6" y="184"/>
                          <a:pt x="7" y="184"/>
                        </a:cubicBezTo>
                        <a:cubicBezTo>
                          <a:pt x="7" y="184"/>
                          <a:pt x="7" y="184"/>
                          <a:pt x="7" y="184"/>
                        </a:cubicBezTo>
                        <a:cubicBezTo>
                          <a:pt x="12" y="175"/>
                          <a:pt x="17" y="169"/>
                          <a:pt x="20" y="162"/>
                        </a:cubicBezTo>
                        <a:cubicBezTo>
                          <a:pt x="24" y="156"/>
                          <a:pt x="27" y="150"/>
                          <a:pt x="31" y="141"/>
                        </a:cubicBezTo>
                        <a:cubicBezTo>
                          <a:pt x="32" y="141"/>
                          <a:pt x="32" y="141"/>
                          <a:pt x="33" y="141"/>
                        </a:cubicBezTo>
                        <a:cubicBezTo>
                          <a:pt x="35" y="140"/>
                          <a:pt x="40" y="142"/>
                          <a:pt x="43" y="144"/>
                        </a:cubicBezTo>
                        <a:cubicBezTo>
                          <a:pt x="43" y="144"/>
                          <a:pt x="43" y="144"/>
                          <a:pt x="44" y="144"/>
                        </a:cubicBezTo>
                        <a:cubicBezTo>
                          <a:pt x="42" y="145"/>
                          <a:pt x="41" y="145"/>
                          <a:pt x="39" y="146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3" y="148"/>
                          <a:pt x="45" y="147"/>
                          <a:pt x="47" y="146"/>
                        </a:cubicBezTo>
                        <a:cubicBezTo>
                          <a:pt x="47" y="146"/>
                          <a:pt x="47" y="146"/>
                          <a:pt x="47" y="147"/>
                        </a:cubicBezTo>
                        <a:cubicBezTo>
                          <a:pt x="48" y="147"/>
                          <a:pt x="48" y="147"/>
                          <a:pt x="48" y="148"/>
                        </a:cubicBezTo>
                        <a:cubicBezTo>
                          <a:pt x="48" y="148"/>
                          <a:pt x="48" y="148"/>
                          <a:pt x="48" y="148"/>
                        </a:cubicBezTo>
                        <a:cubicBezTo>
                          <a:pt x="47" y="147"/>
                          <a:pt x="47" y="147"/>
                          <a:pt x="47" y="147"/>
                        </a:cubicBezTo>
                        <a:cubicBezTo>
                          <a:pt x="47" y="147"/>
                          <a:pt x="47" y="147"/>
                          <a:pt x="47" y="147"/>
                        </a:cubicBezTo>
                        <a:cubicBezTo>
                          <a:pt x="44" y="149"/>
                          <a:pt x="40" y="150"/>
                          <a:pt x="36" y="152"/>
                        </a:cubicBezTo>
                        <a:cubicBezTo>
                          <a:pt x="38" y="155"/>
                          <a:pt x="38" y="155"/>
                          <a:pt x="38" y="155"/>
                        </a:cubicBezTo>
                        <a:cubicBezTo>
                          <a:pt x="41" y="153"/>
                          <a:pt x="43" y="152"/>
                          <a:pt x="46" y="151"/>
                        </a:cubicBezTo>
                        <a:cubicBezTo>
                          <a:pt x="46" y="153"/>
                          <a:pt x="45" y="154"/>
                          <a:pt x="44" y="156"/>
                        </a:cubicBezTo>
                        <a:cubicBezTo>
                          <a:pt x="44" y="155"/>
                          <a:pt x="44" y="155"/>
                          <a:pt x="44" y="155"/>
                        </a:cubicBezTo>
                        <a:cubicBezTo>
                          <a:pt x="40" y="156"/>
                          <a:pt x="37" y="157"/>
                          <a:pt x="34" y="159"/>
                        </a:cubicBezTo>
                        <a:cubicBezTo>
                          <a:pt x="35" y="162"/>
                          <a:pt x="35" y="162"/>
                          <a:pt x="35" y="162"/>
                        </a:cubicBezTo>
                        <a:cubicBezTo>
                          <a:pt x="37" y="161"/>
                          <a:pt x="40" y="160"/>
                          <a:pt x="42" y="159"/>
                        </a:cubicBezTo>
                        <a:cubicBezTo>
                          <a:pt x="42" y="160"/>
                          <a:pt x="41" y="161"/>
                          <a:pt x="40" y="163"/>
                        </a:cubicBezTo>
                        <a:cubicBezTo>
                          <a:pt x="40" y="161"/>
                          <a:pt x="40" y="161"/>
                          <a:pt x="40" y="161"/>
                        </a:cubicBezTo>
                        <a:cubicBezTo>
                          <a:pt x="36" y="162"/>
                          <a:pt x="33" y="164"/>
                          <a:pt x="29" y="166"/>
                        </a:cubicBezTo>
                        <a:cubicBezTo>
                          <a:pt x="31" y="169"/>
                          <a:pt x="31" y="169"/>
                          <a:pt x="31" y="169"/>
                        </a:cubicBezTo>
                        <a:cubicBezTo>
                          <a:pt x="34" y="167"/>
                          <a:pt x="36" y="166"/>
                          <a:pt x="39" y="165"/>
                        </a:cubicBezTo>
                        <a:cubicBezTo>
                          <a:pt x="39" y="166"/>
                          <a:pt x="38" y="167"/>
                          <a:pt x="38" y="168"/>
                        </a:cubicBezTo>
                        <a:cubicBezTo>
                          <a:pt x="37" y="167"/>
                          <a:pt x="37" y="167"/>
                          <a:pt x="37" y="167"/>
                        </a:cubicBezTo>
                        <a:cubicBezTo>
                          <a:pt x="37" y="167"/>
                          <a:pt x="37" y="167"/>
                          <a:pt x="37" y="167"/>
                        </a:cubicBezTo>
                        <a:cubicBezTo>
                          <a:pt x="33" y="168"/>
                          <a:pt x="29" y="170"/>
                          <a:pt x="26" y="173"/>
                        </a:cubicBezTo>
                        <a:cubicBezTo>
                          <a:pt x="28" y="175"/>
                          <a:pt x="28" y="175"/>
                          <a:pt x="28" y="175"/>
                        </a:cubicBezTo>
                        <a:cubicBezTo>
                          <a:pt x="30" y="173"/>
                          <a:pt x="33" y="172"/>
                          <a:pt x="36" y="171"/>
                        </a:cubicBezTo>
                        <a:cubicBezTo>
                          <a:pt x="36" y="172"/>
                          <a:pt x="35" y="173"/>
                          <a:pt x="34" y="175"/>
                        </a:cubicBezTo>
                        <a:cubicBezTo>
                          <a:pt x="34" y="175"/>
                          <a:pt x="34" y="176"/>
                          <a:pt x="33" y="1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7" name="Freeform 273"/>
                  <p:cNvSpPr>
                    <a:spLocks noEditPoints="1"/>
                  </p:cNvSpPr>
                  <p:nvPr/>
                </p:nvSpPr>
                <p:spPr bwMode="auto">
                  <a:xfrm>
                    <a:off x="2791" y="2941"/>
                    <a:ext cx="109" cy="64"/>
                  </a:xfrm>
                  <a:custGeom>
                    <a:avLst/>
                    <a:gdLst>
                      <a:gd name="T0" fmla="*/ 3 w 46"/>
                      <a:gd name="T1" fmla="*/ 26 h 27"/>
                      <a:gd name="T2" fmla="*/ 6 w 46"/>
                      <a:gd name="T3" fmla="*/ 27 h 27"/>
                      <a:gd name="T4" fmla="*/ 13 w 46"/>
                      <a:gd name="T5" fmla="*/ 24 h 27"/>
                      <a:gd name="T6" fmla="*/ 19 w 46"/>
                      <a:gd name="T7" fmla="*/ 18 h 27"/>
                      <a:gd name="T8" fmla="*/ 31 w 46"/>
                      <a:gd name="T9" fmla="*/ 14 h 27"/>
                      <a:gd name="T10" fmla="*/ 38 w 46"/>
                      <a:gd name="T11" fmla="*/ 16 h 27"/>
                      <a:gd name="T12" fmla="*/ 38 w 46"/>
                      <a:gd name="T13" fmla="*/ 16 h 27"/>
                      <a:gd name="T14" fmla="*/ 40 w 46"/>
                      <a:gd name="T15" fmla="*/ 17 h 27"/>
                      <a:gd name="T16" fmla="*/ 40 w 46"/>
                      <a:gd name="T17" fmla="*/ 17 h 27"/>
                      <a:gd name="T18" fmla="*/ 41 w 46"/>
                      <a:gd name="T19" fmla="*/ 17 h 27"/>
                      <a:gd name="T20" fmla="*/ 45 w 46"/>
                      <a:gd name="T21" fmla="*/ 15 h 27"/>
                      <a:gd name="T22" fmla="*/ 46 w 46"/>
                      <a:gd name="T23" fmla="*/ 11 h 27"/>
                      <a:gd name="T24" fmla="*/ 46 w 46"/>
                      <a:gd name="T25" fmla="*/ 11 h 27"/>
                      <a:gd name="T26" fmla="*/ 42 w 46"/>
                      <a:gd name="T27" fmla="*/ 5 h 27"/>
                      <a:gd name="T28" fmla="*/ 28 w 46"/>
                      <a:gd name="T29" fmla="*/ 0 h 27"/>
                      <a:gd name="T30" fmla="*/ 28 w 46"/>
                      <a:gd name="T31" fmla="*/ 0 h 27"/>
                      <a:gd name="T32" fmla="*/ 28 w 46"/>
                      <a:gd name="T33" fmla="*/ 0 h 27"/>
                      <a:gd name="T34" fmla="*/ 13 w 46"/>
                      <a:gd name="T35" fmla="*/ 4 h 27"/>
                      <a:gd name="T36" fmla="*/ 5 w 46"/>
                      <a:gd name="T37" fmla="*/ 10 h 27"/>
                      <a:gd name="T38" fmla="*/ 0 w 46"/>
                      <a:gd name="T39" fmla="*/ 21 h 27"/>
                      <a:gd name="T40" fmla="*/ 1 w 46"/>
                      <a:gd name="T41" fmla="*/ 24 h 27"/>
                      <a:gd name="T42" fmla="*/ 3 w 46"/>
                      <a:gd name="T43" fmla="*/ 26 h 27"/>
                      <a:gd name="T44" fmla="*/ 7 w 46"/>
                      <a:gd name="T45" fmla="*/ 12 h 27"/>
                      <a:gd name="T46" fmla="*/ 14 w 46"/>
                      <a:gd name="T47" fmla="*/ 7 h 27"/>
                      <a:gd name="T48" fmla="*/ 28 w 46"/>
                      <a:gd name="T49" fmla="*/ 3 h 27"/>
                      <a:gd name="T50" fmla="*/ 28 w 46"/>
                      <a:gd name="T51" fmla="*/ 3 h 27"/>
                      <a:gd name="T52" fmla="*/ 28 w 46"/>
                      <a:gd name="T53" fmla="*/ 3 h 27"/>
                      <a:gd name="T54" fmla="*/ 40 w 46"/>
                      <a:gd name="T55" fmla="*/ 7 h 27"/>
                      <a:gd name="T56" fmla="*/ 43 w 46"/>
                      <a:gd name="T57" fmla="*/ 11 h 27"/>
                      <a:gd name="T58" fmla="*/ 43 w 46"/>
                      <a:gd name="T59" fmla="*/ 11 h 27"/>
                      <a:gd name="T60" fmla="*/ 42 w 46"/>
                      <a:gd name="T61" fmla="*/ 13 h 27"/>
                      <a:gd name="T62" fmla="*/ 41 w 46"/>
                      <a:gd name="T63" fmla="*/ 14 h 27"/>
                      <a:gd name="T64" fmla="*/ 41 w 46"/>
                      <a:gd name="T65" fmla="*/ 14 h 27"/>
                      <a:gd name="T66" fmla="*/ 39 w 46"/>
                      <a:gd name="T67" fmla="*/ 13 h 27"/>
                      <a:gd name="T68" fmla="*/ 39 w 46"/>
                      <a:gd name="T69" fmla="*/ 14 h 27"/>
                      <a:gd name="T70" fmla="*/ 39 w 46"/>
                      <a:gd name="T71" fmla="*/ 13 h 27"/>
                      <a:gd name="T72" fmla="*/ 31 w 46"/>
                      <a:gd name="T73" fmla="*/ 11 h 27"/>
                      <a:gd name="T74" fmla="*/ 17 w 46"/>
                      <a:gd name="T75" fmla="*/ 16 h 27"/>
                      <a:gd name="T76" fmla="*/ 11 w 46"/>
                      <a:gd name="T77" fmla="*/ 22 h 27"/>
                      <a:gd name="T78" fmla="*/ 6 w 46"/>
                      <a:gd name="T79" fmla="*/ 24 h 27"/>
                      <a:gd name="T80" fmla="*/ 5 w 46"/>
                      <a:gd name="T81" fmla="*/ 24 h 27"/>
                      <a:gd name="T82" fmla="*/ 3 w 46"/>
                      <a:gd name="T83" fmla="*/ 22 h 27"/>
                      <a:gd name="T84" fmla="*/ 3 w 46"/>
                      <a:gd name="T85" fmla="*/ 21 h 27"/>
                      <a:gd name="T86" fmla="*/ 7 w 46"/>
                      <a:gd name="T87" fmla="*/ 12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6" h="27">
                        <a:moveTo>
                          <a:pt x="3" y="26"/>
                        </a:moveTo>
                        <a:cubicBezTo>
                          <a:pt x="4" y="27"/>
                          <a:pt x="5" y="27"/>
                          <a:pt x="6" y="27"/>
                        </a:cubicBezTo>
                        <a:cubicBezTo>
                          <a:pt x="9" y="27"/>
                          <a:pt x="11" y="26"/>
                          <a:pt x="13" y="24"/>
                        </a:cubicBezTo>
                        <a:cubicBezTo>
                          <a:pt x="15" y="22"/>
                          <a:pt x="17" y="20"/>
                          <a:pt x="19" y="18"/>
                        </a:cubicBezTo>
                        <a:cubicBezTo>
                          <a:pt x="22" y="16"/>
                          <a:pt x="26" y="14"/>
                          <a:pt x="31" y="14"/>
                        </a:cubicBezTo>
                        <a:cubicBezTo>
                          <a:pt x="33" y="14"/>
                          <a:pt x="36" y="15"/>
                          <a:pt x="38" y="16"/>
                        </a:cubicBezTo>
                        <a:cubicBezTo>
                          <a:pt x="38" y="16"/>
                          <a:pt x="38" y="16"/>
                          <a:pt x="38" y="16"/>
                        </a:cubicBezTo>
                        <a:cubicBezTo>
                          <a:pt x="38" y="16"/>
                          <a:pt x="39" y="17"/>
                          <a:pt x="40" y="17"/>
                        </a:cubicBezTo>
                        <a:cubicBezTo>
                          <a:pt x="40" y="17"/>
                          <a:pt x="40" y="17"/>
                          <a:pt x="40" y="17"/>
                        </a:cubicBezTo>
                        <a:cubicBezTo>
                          <a:pt x="41" y="17"/>
                          <a:pt x="41" y="17"/>
                          <a:pt x="41" y="17"/>
                        </a:cubicBezTo>
                        <a:cubicBezTo>
                          <a:pt x="43" y="17"/>
                          <a:pt x="44" y="16"/>
                          <a:pt x="45" y="15"/>
                        </a:cubicBezTo>
                        <a:cubicBezTo>
                          <a:pt x="46" y="14"/>
                          <a:pt x="46" y="13"/>
                          <a:pt x="46" y="11"/>
                        </a:cubicBezTo>
                        <a:cubicBezTo>
                          <a:pt x="46" y="11"/>
                          <a:pt x="46" y="11"/>
                          <a:pt x="46" y="11"/>
                        </a:cubicBezTo>
                        <a:cubicBezTo>
                          <a:pt x="46" y="9"/>
                          <a:pt x="44" y="6"/>
                          <a:pt x="42" y="5"/>
                        </a:cubicBezTo>
                        <a:cubicBezTo>
                          <a:pt x="39" y="1"/>
                          <a:pt x="33" y="0"/>
                          <a:pt x="28" y="0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23" y="0"/>
                          <a:pt x="18" y="2"/>
                          <a:pt x="13" y="4"/>
                        </a:cubicBezTo>
                        <a:cubicBezTo>
                          <a:pt x="11" y="5"/>
                          <a:pt x="8" y="7"/>
                          <a:pt x="5" y="10"/>
                        </a:cubicBezTo>
                        <a:cubicBezTo>
                          <a:pt x="2" y="13"/>
                          <a:pt x="0" y="17"/>
                          <a:pt x="0" y="21"/>
                        </a:cubicBezTo>
                        <a:cubicBezTo>
                          <a:pt x="0" y="22"/>
                          <a:pt x="0" y="23"/>
                          <a:pt x="1" y="24"/>
                        </a:cubicBezTo>
                        <a:cubicBezTo>
                          <a:pt x="1" y="25"/>
                          <a:pt x="2" y="26"/>
                          <a:pt x="3" y="26"/>
                        </a:cubicBezTo>
                        <a:close/>
                        <a:moveTo>
                          <a:pt x="7" y="12"/>
                        </a:moveTo>
                        <a:cubicBezTo>
                          <a:pt x="10" y="10"/>
                          <a:pt x="13" y="7"/>
                          <a:pt x="14" y="7"/>
                        </a:cubicBezTo>
                        <a:cubicBezTo>
                          <a:pt x="19" y="5"/>
                          <a:pt x="23" y="3"/>
                          <a:pt x="28" y="3"/>
                        </a:cubicBezTo>
                        <a:cubicBezTo>
                          <a:pt x="28" y="3"/>
                          <a:pt x="28" y="3"/>
                          <a:pt x="28" y="3"/>
                        </a:cubicBezTo>
                        <a:cubicBezTo>
                          <a:pt x="28" y="3"/>
                          <a:pt x="28" y="3"/>
                          <a:pt x="28" y="3"/>
                        </a:cubicBezTo>
                        <a:cubicBezTo>
                          <a:pt x="33" y="3"/>
                          <a:pt x="37" y="4"/>
                          <a:pt x="40" y="7"/>
                        </a:cubicBezTo>
                        <a:cubicBezTo>
                          <a:pt x="42" y="8"/>
                          <a:pt x="43" y="10"/>
                          <a:pt x="43" y="11"/>
                        </a:cubicBezTo>
                        <a:cubicBezTo>
                          <a:pt x="43" y="11"/>
                          <a:pt x="43" y="11"/>
                          <a:pt x="43" y="11"/>
                        </a:cubicBezTo>
                        <a:cubicBezTo>
                          <a:pt x="43" y="12"/>
                          <a:pt x="43" y="13"/>
                          <a:pt x="42" y="13"/>
                        </a:cubicBezTo>
                        <a:cubicBezTo>
                          <a:pt x="42" y="14"/>
                          <a:pt x="41" y="14"/>
                          <a:pt x="41" y="14"/>
                        </a:cubicBezTo>
                        <a:cubicBezTo>
                          <a:pt x="41" y="14"/>
                          <a:pt x="41" y="14"/>
                          <a:pt x="41" y="14"/>
                        </a:cubicBezTo>
                        <a:cubicBezTo>
                          <a:pt x="41" y="14"/>
                          <a:pt x="40" y="13"/>
                          <a:pt x="39" y="13"/>
                        </a:cubicBezTo>
                        <a:cubicBezTo>
                          <a:pt x="39" y="14"/>
                          <a:pt x="39" y="14"/>
                          <a:pt x="39" y="14"/>
                        </a:cubicBezTo>
                        <a:cubicBezTo>
                          <a:pt x="39" y="13"/>
                          <a:pt x="39" y="13"/>
                          <a:pt x="39" y="13"/>
                        </a:cubicBezTo>
                        <a:cubicBezTo>
                          <a:pt x="37" y="12"/>
                          <a:pt x="34" y="11"/>
                          <a:pt x="31" y="11"/>
                        </a:cubicBezTo>
                        <a:cubicBezTo>
                          <a:pt x="26" y="11"/>
                          <a:pt x="21" y="13"/>
                          <a:pt x="17" y="16"/>
                        </a:cubicBezTo>
                        <a:cubicBezTo>
                          <a:pt x="15" y="18"/>
                          <a:pt x="13" y="20"/>
                          <a:pt x="11" y="22"/>
                        </a:cubicBezTo>
                        <a:cubicBezTo>
                          <a:pt x="10" y="23"/>
                          <a:pt x="8" y="24"/>
                          <a:pt x="6" y="24"/>
                        </a:cubicBezTo>
                        <a:cubicBezTo>
                          <a:pt x="6" y="24"/>
                          <a:pt x="5" y="24"/>
                          <a:pt x="5" y="24"/>
                        </a:cubicBezTo>
                        <a:cubicBezTo>
                          <a:pt x="4" y="23"/>
                          <a:pt x="4" y="23"/>
                          <a:pt x="3" y="22"/>
                        </a:cubicBezTo>
                        <a:cubicBezTo>
                          <a:pt x="3" y="22"/>
                          <a:pt x="3" y="21"/>
                          <a:pt x="3" y="21"/>
                        </a:cubicBezTo>
                        <a:cubicBezTo>
                          <a:pt x="3" y="19"/>
                          <a:pt x="5" y="15"/>
                          <a:pt x="7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917" y="2974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9" name="Freeform 275"/>
                  <p:cNvSpPr>
                    <a:spLocks noEditPoints="1"/>
                  </p:cNvSpPr>
                  <p:nvPr/>
                </p:nvSpPr>
                <p:spPr bwMode="auto">
                  <a:xfrm>
                    <a:off x="2902" y="2974"/>
                    <a:ext cx="29" cy="31"/>
                  </a:xfrm>
                  <a:custGeom>
                    <a:avLst/>
                    <a:gdLst>
                      <a:gd name="T0" fmla="*/ 3 w 12"/>
                      <a:gd name="T1" fmla="*/ 12 h 13"/>
                      <a:gd name="T2" fmla="*/ 6 w 12"/>
                      <a:gd name="T3" fmla="*/ 13 h 13"/>
                      <a:gd name="T4" fmla="*/ 9 w 12"/>
                      <a:gd name="T5" fmla="*/ 12 h 13"/>
                      <a:gd name="T6" fmla="*/ 9 w 12"/>
                      <a:gd name="T7" fmla="*/ 12 h 13"/>
                      <a:gd name="T8" fmla="*/ 12 w 12"/>
                      <a:gd name="T9" fmla="*/ 6 h 13"/>
                      <a:gd name="T10" fmla="*/ 12 w 12"/>
                      <a:gd name="T11" fmla="*/ 6 h 13"/>
                      <a:gd name="T12" fmla="*/ 12 w 12"/>
                      <a:gd name="T13" fmla="*/ 4 h 13"/>
                      <a:gd name="T14" fmla="*/ 12 w 12"/>
                      <a:gd name="T15" fmla="*/ 4 h 13"/>
                      <a:gd name="T16" fmla="*/ 6 w 12"/>
                      <a:gd name="T17" fmla="*/ 0 h 13"/>
                      <a:gd name="T18" fmla="*/ 6 w 12"/>
                      <a:gd name="T19" fmla="*/ 0 h 13"/>
                      <a:gd name="T20" fmla="*/ 0 w 12"/>
                      <a:gd name="T21" fmla="*/ 4 h 13"/>
                      <a:gd name="T22" fmla="*/ 0 w 12"/>
                      <a:gd name="T23" fmla="*/ 6 h 13"/>
                      <a:gd name="T24" fmla="*/ 3 w 12"/>
                      <a:gd name="T25" fmla="*/ 12 h 13"/>
                      <a:gd name="T26" fmla="*/ 3 w 12"/>
                      <a:gd name="T27" fmla="*/ 5 h 13"/>
                      <a:gd name="T28" fmla="*/ 6 w 12"/>
                      <a:gd name="T29" fmla="*/ 3 h 13"/>
                      <a:gd name="T30" fmla="*/ 6 w 12"/>
                      <a:gd name="T31" fmla="*/ 3 h 13"/>
                      <a:gd name="T32" fmla="*/ 6 w 12"/>
                      <a:gd name="T33" fmla="*/ 3 h 13"/>
                      <a:gd name="T34" fmla="*/ 9 w 12"/>
                      <a:gd name="T35" fmla="*/ 5 h 13"/>
                      <a:gd name="T36" fmla="*/ 10 w 12"/>
                      <a:gd name="T37" fmla="*/ 4 h 13"/>
                      <a:gd name="T38" fmla="*/ 9 w 12"/>
                      <a:gd name="T39" fmla="*/ 5 h 13"/>
                      <a:gd name="T40" fmla="*/ 9 w 12"/>
                      <a:gd name="T41" fmla="*/ 6 h 13"/>
                      <a:gd name="T42" fmla="*/ 9 w 12"/>
                      <a:gd name="T43" fmla="*/ 6 h 13"/>
                      <a:gd name="T44" fmla="*/ 7 w 12"/>
                      <a:gd name="T45" fmla="*/ 9 h 13"/>
                      <a:gd name="T46" fmla="*/ 6 w 12"/>
                      <a:gd name="T47" fmla="*/ 10 h 13"/>
                      <a:gd name="T48" fmla="*/ 4 w 12"/>
                      <a:gd name="T49" fmla="*/ 9 h 13"/>
                      <a:gd name="T50" fmla="*/ 3 w 12"/>
                      <a:gd name="T51" fmla="*/ 6 h 13"/>
                      <a:gd name="T52" fmla="*/ 3 w 12"/>
                      <a:gd name="T53" fmla="*/ 5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2" h="13">
                        <a:moveTo>
                          <a:pt x="3" y="12"/>
                        </a:moveTo>
                        <a:cubicBezTo>
                          <a:pt x="4" y="12"/>
                          <a:pt x="5" y="13"/>
                          <a:pt x="6" y="13"/>
                        </a:cubicBezTo>
                        <a:cubicBezTo>
                          <a:pt x="7" y="13"/>
                          <a:pt x="8" y="12"/>
                          <a:pt x="9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11" y="11"/>
                          <a:pt x="12" y="9"/>
                          <a:pt x="12" y="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5"/>
                          <a:pt x="12" y="4"/>
                          <a:pt x="12" y="4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1"/>
                          <a:pt x="9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1" y="1"/>
                          <a:pt x="0" y="4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0" y="9"/>
                          <a:pt x="1" y="11"/>
                          <a:pt x="3" y="12"/>
                        </a:cubicBezTo>
                        <a:close/>
                        <a:moveTo>
                          <a:pt x="3" y="5"/>
                        </a:moveTo>
                        <a:cubicBezTo>
                          <a:pt x="3" y="4"/>
                          <a:pt x="5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9" y="4"/>
                          <a:pt x="9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9" y="7"/>
                          <a:pt x="8" y="8"/>
                          <a:pt x="7" y="9"/>
                        </a:cubicBezTo>
                        <a:cubicBezTo>
                          <a:pt x="7" y="9"/>
                          <a:pt x="6" y="10"/>
                          <a:pt x="6" y="10"/>
                        </a:cubicBezTo>
                        <a:cubicBezTo>
                          <a:pt x="5" y="10"/>
                          <a:pt x="5" y="9"/>
                          <a:pt x="4" y="9"/>
                        </a:cubicBezTo>
                        <a:cubicBezTo>
                          <a:pt x="3" y="9"/>
                          <a:pt x="3" y="8"/>
                          <a:pt x="3" y="6"/>
                        </a:cubicBezTo>
                        <a:cubicBezTo>
                          <a:pt x="3" y="6"/>
                          <a:pt x="3" y="5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0" name="Freeform 276"/>
                  <p:cNvSpPr>
                    <a:spLocks noEditPoints="1"/>
                  </p:cNvSpPr>
                  <p:nvPr/>
                </p:nvSpPr>
                <p:spPr bwMode="auto">
                  <a:xfrm>
                    <a:off x="5384" y="2451"/>
                    <a:ext cx="187" cy="218"/>
                  </a:xfrm>
                  <a:custGeom>
                    <a:avLst/>
                    <a:gdLst>
                      <a:gd name="T0" fmla="*/ 52 w 79"/>
                      <a:gd name="T1" fmla="*/ 2 h 92"/>
                      <a:gd name="T2" fmla="*/ 38 w 79"/>
                      <a:gd name="T3" fmla="*/ 15 h 92"/>
                      <a:gd name="T4" fmla="*/ 21 w 79"/>
                      <a:gd name="T5" fmla="*/ 34 h 92"/>
                      <a:gd name="T6" fmla="*/ 6 w 79"/>
                      <a:gd name="T7" fmla="*/ 75 h 92"/>
                      <a:gd name="T8" fmla="*/ 2 w 79"/>
                      <a:gd name="T9" fmla="*/ 84 h 92"/>
                      <a:gd name="T10" fmla="*/ 2 w 79"/>
                      <a:gd name="T11" fmla="*/ 91 h 92"/>
                      <a:gd name="T12" fmla="*/ 38 w 79"/>
                      <a:gd name="T13" fmla="*/ 58 h 92"/>
                      <a:gd name="T14" fmla="*/ 65 w 79"/>
                      <a:gd name="T15" fmla="*/ 56 h 92"/>
                      <a:gd name="T16" fmla="*/ 78 w 79"/>
                      <a:gd name="T17" fmla="*/ 20 h 92"/>
                      <a:gd name="T18" fmla="*/ 74 w 79"/>
                      <a:gd name="T19" fmla="*/ 5 h 92"/>
                      <a:gd name="T20" fmla="*/ 53 w 79"/>
                      <a:gd name="T21" fmla="*/ 1 h 92"/>
                      <a:gd name="T22" fmla="*/ 67 w 79"/>
                      <a:gd name="T23" fmla="*/ 25 h 92"/>
                      <a:gd name="T24" fmla="*/ 62 w 79"/>
                      <a:gd name="T25" fmla="*/ 26 h 92"/>
                      <a:gd name="T26" fmla="*/ 69 w 79"/>
                      <a:gd name="T27" fmla="*/ 26 h 92"/>
                      <a:gd name="T28" fmla="*/ 60 w 79"/>
                      <a:gd name="T29" fmla="*/ 27 h 92"/>
                      <a:gd name="T30" fmla="*/ 67 w 79"/>
                      <a:gd name="T31" fmla="*/ 30 h 92"/>
                      <a:gd name="T32" fmla="*/ 63 w 79"/>
                      <a:gd name="T33" fmla="*/ 31 h 92"/>
                      <a:gd name="T34" fmla="*/ 58 w 79"/>
                      <a:gd name="T35" fmla="*/ 32 h 92"/>
                      <a:gd name="T36" fmla="*/ 64 w 79"/>
                      <a:gd name="T37" fmla="*/ 33 h 92"/>
                      <a:gd name="T38" fmla="*/ 54 w 79"/>
                      <a:gd name="T39" fmla="*/ 35 h 92"/>
                      <a:gd name="T40" fmla="*/ 59 w 79"/>
                      <a:gd name="T41" fmla="*/ 38 h 92"/>
                      <a:gd name="T42" fmla="*/ 54 w 79"/>
                      <a:gd name="T43" fmla="*/ 38 h 92"/>
                      <a:gd name="T44" fmla="*/ 54 w 79"/>
                      <a:gd name="T45" fmla="*/ 40 h 92"/>
                      <a:gd name="T46" fmla="*/ 56 w 79"/>
                      <a:gd name="T47" fmla="*/ 41 h 92"/>
                      <a:gd name="T48" fmla="*/ 51 w 79"/>
                      <a:gd name="T49" fmla="*/ 42 h 92"/>
                      <a:gd name="T50" fmla="*/ 42 w 79"/>
                      <a:gd name="T51" fmla="*/ 40 h 92"/>
                      <a:gd name="T52" fmla="*/ 50 w 79"/>
                      <a:gd name="T53" fmla="*/ 10 h 92"/>
                      <a:gd name="T54" fmla="*/ 71 w 79"/>
                      <a:gd name="T55" fmla="*/ 23 h 92"/>
                      <a:gd name="T56" fmla="*/ 66 w 79"/>
                      <a:gd name="T57" fmla="*/ 40 h 92"/>
                      <a:gd name="T58" fmla="*/ 66 w 79"/>
                      <a:gd name="T59" fmla="*/ 40 h 92"/>
                      <a:gd name="T60" fmla="*/ 5 w 79"/>
                      <a:gd name="T61" fmla="*/ 86 h 92"/>
                      <a:gd name="T62" fmla="*/ 29 w 79"/>
                      <a:gd name="T63" fmla="*/ 52 h 92"/>
                      <a:gd name="T64" fmla="*/ 49 w 79"/>
                      <a:gd name="T65" fmla="*/ 57 h 92"/>
                      <a:gd name="T66" fmla="*/ 53 w 79"/>
                      <a:gd name="T67" fmla="*/ 57 h 92"/>
                      <a:gd name="T68" fmla="*/ 63 w 79"/>
                      <a:gd name="T69" fmla="*/ 53 h 92"/>
                      <a:gd name="T70" fmla="*/ 60 w 79"/>
                      <a:gd name="T71" fmla="*/ 54 h 92"/>
                      <a:gd name="T72" fmla="*/ 47 w 79"/>
                      <a:gd name="T73" fmla="*/ 57 h 92"/>
                      <a:gd name="T74" fmla="*/ 30 w 79"/>
                      <a:gd name="T75" fmla="*/ 47 h 92"/>
                      <a:gd name="T76" fmla="*/ 30 w 79"/>
                      <a:gd name="T77" fmla="*/ 21 h 92"/>
                      <a:gd name="T78" fmla="*/ 37 w 79"/>
                      <a:gd name="T79" fmla="*/ 23 h 92"/>
                      <a:gd name="T80" fmla="*/ 36 w 79"/>
                      <a:gd name="T81" fmla="*/ 25 h 92"/>
                      <a:gd name="T82" fmla="*/ 39 w 79"/>
                      <a:gd name="T83" fmla="*/ 42 h 92"/>
                      <a:gd name="T84" fmla="*/ 56 w 79"/>
                      <a:gd name="T85" fmla="*/ 46 h 92"/>
                      <a:gd name="T86" fmla="*/ 67 w 79"/>
                      <a:gd name="T87" fmla="*/ 42 h 92"/>
                      <a:gd name="T88" fmla="*/ 63 w 79"/>
                      <a:gd name="T89" fmla="*/ 53 h 92"/>
                      <a:gd name="T90" fmla="*/ 65 w 79"/>
                      <a:gd name="T91" fmla="*/ 37 h 92"/>
                      <a:gd name="T92" fmla="*/ 71 w 79"/>
                      <a:gd name="T93" fmla="*/ 8 h 92"/>
                      <a:gd name="T94" fmla="*/ 69 w 79"/>
                      <a:gd name="T95" fmla="*/ 20 h 92"/>
                      <a:gd name="T96" fmla="*/ 55 w 79"/>
                      <a:gd name="T97" fmla="*/ 4 h 92"/>
                      <a:gd name="T98" fmla="*/ 73 w 79"/>
                      <a:gd name="T99" fmla="*/ 7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79" h="92">
                        <a:moveTo>
                          <a:pt x="53" y="1"/>
                        </a:moveTo>
                        <a:cubicBezTo>
                          <a:pt x="52" y="2"/>
                          <a:pt x="52" y="2"/>
                          <a:pt x="52" y="2"/>
                        </a:cubicBezTo>
                        <a:cubicBezTo>
                          <a:pt x="52" y="2"/>
                          <a:pt x="52" y="2"/>
                          <a:pt x="52" y="2"/>
                        </a:cubicBezTo>
                        <a:cubicBezTo>
                          <a:pt x="51" y="3"/>
                          <a:pt x="51" y="3"/>
                          <a:pt x="51" y="3"/>
                        </a:cubicBezTo>
                        <a:cubicBezTo>
                          <a:pt x="47" y="7"/>
                          <a:pt x="44" y="11"/>
                          <a:pt x="42" y="16"/>
                        </a:cubicBezTo>
                        <a:cubicBezTo>
                          <a:pt x="41" y="15"/>
                          <a:pt x="39" y="15"/>
                          <a:pt x="38" y="15"/>
                        </a:cubicBezTo>
                        <a:cubicBezTo>
                          <a:pt x="35" y="15"/>
                          <a:pt x="31" y="16"/>
                          <a:pt x="28" y="18"/>
                        </a:cubicBezTo>
                        <a:cubicBezTo>
                          <a:pt x="23" y="22"/>
                          <a:pt x="21" y="28"/>
                          <a:pt x="21" y="34"/>
                        </a:cubicBezTo>
                        <a:cubicBezTo>
                          <a:pt x="21" y="34"/>
                          <a:pt x="21" y="34"/>
                          <a:pt x="21" y="34"/>
                        </a:cubicBezTo>
                        <a:cubicBezTo>
                          <a:pt x="21" y="40"/>
                          <a:pt x="23" y="45"/>
                          <a:pt x="27" y="50"/>
                        </a:cubicBezTo>
                        <a:cubicBezTo>
                          <a:pt x="23" y="55"/>
                          <a:pt x="18" y="61"/>
                          <a:pt x="13" y="66"/>
                        </a:cubicBezTo>
                        <a:cubicBezTo>
                          <a:pt x="9" y="71"/>
                          <a:pt x="6" y="75"/>
                          <a:pt x="6" y="75"/>
                        </a:cubicBezTo>
                        <a:cubicBezTo>
                          <a:pt x="6" y="75"/>
                          <a:pt x="6" y="75"/>
                          <a:pt x="6" y="75"/>
                        </a:cubicBezTo>
                        <a:cubicBezTo>
                          <a:pt x="6" y="75"/>
                          <a:pt x="5" y="76"/>
                          <a:pt x="5" y="76"/>
                        </a:cubicBezTo>
                        <a:cubicBezTo>
                          <a:pt x="4" y="78"/>
                          <a:pt x="3" y="81"/>
                          <a:pt x="2" y="84"/>
                        </a:cubicBezTo>
                        <a:cubicBezTo>
                          <a:pt x="1" y="87"/>
                          <a:pt x="0" y="89"/>
                          <a:pt x="0" y="89"/>
                        </a:cubicBezTo>
                        <a:cubicBezTo>
                          <a:pt x="0" y="90"/>
                          <a:pt x="0" y="91"/>
                          <a:pt x="0" y="91"/>
                        </a:cubicBezTo>
                        <a:cubicBezTo>
                          <a:pt x="1" y="92"/>
                          <a:pt x="2" y="92"/>
                          <a:pt x="2" y="91"/>
                        </a:cubicBezTo>
                        <a:cubicBezTo>
                          <a:pt x="14" y="85"/>
                          <a:pt x="14" y="85"/>
                          <a:pt x="14" y="85"/>
                        </a:cubicBezTo>
                        <a:cubicBezTo>
                          <a:pt x="15" y="85"/>
                          <a:pt x="15" y="85"/>
                          <a:pt x="15" y="85"/>
                        </a:cubicBezTo>
                        <a:cubicBezTo>
                          <a:pt x="38" y="58"/>
                          <a:pt x="38" y="58"/>
                          <a:pt x="38" y="58"/>
                        </a:cubicBezTo>
                        <a:cubicBezTo>
                          <a:pt x="40" y="59"/>
                          <a:pt x="43" y="60"/>
                          <a:pt x="45" y="61"/>
                        </a:cubicBezTo>
                        <a:cubicBezTo>
                          <a:pt x="47" y="61"/>
                          <a:pt x="49" y="61"/>
                          <a:pt x="51" y="61"/>
                        </a:cubicBezTo>
                        <a:cubicBezTo>
                          <a:pt x="56" y="61"/>
                          <a:pt x="61" y="60"/>
                          <a:pt x="65" y="56"/>
                        </a:cubicBezTo>
                        <a:cubicBezTo>
                          <a:pt x="69" y="53"/>
                          <a:pt x="71" y="48"/>
                          <a:pt x="71" y="44"/>
                        </a:cubicBezTo>
                        <a:cubicBezTo>
                          <a:pt x="71" y="40"/>
                          <a:pt x="70" y="37"/>
                          <a:pt x="68" y="34"/>
                        </a:cubicBezTo>
                        <a:cubicBezTo>
                          <a:pt x="71" y="29"/>
                          <a:pt x="74" y="24"/>
                          <a:pt x="78" y="20"/>
                        </a:cubicBezTo>
                        <a:cubicBezTo>
                          <a:pt x="78" y="19"/>
                          <a:pt x="78" y="19"/>
                          <a:pt x="78" y="18"/>
                        </a:cubicBezTo>
                        <a:cubicBezTo>
                          <a:pt x="79" y="17"/>
                          <a:pt x="79" y="16"/>
                          <a:pt x="79" y="15"/>
                        </a:cubicBezTo>
                        <a:cubicBezTo>
                          <a:pt x="79" y="12"/>
                          <a:pt x="77" y="8"/>
                          <a:pt x="74" y="5"/>
                        </a:cubicBezTo>
                        <a:cubicBezTo>
                          <a:pt x="74" y="5"/>
                          <a:pt x="74" y="5"/>
                          <a:pt x="74" y="5"/>
                        </a:cubicBezTo>
                        <a:cubicBezTo>
                          <a:pt x="70" y="2"/>
                          <a:pt x="65" y="0"/>
                          <a:pt x="60" y="0"/>
                        </a:cubicBezTo>
                        <a:cubicBezTo>
                          <a:pt x="57" y="0"/>
                          <a:pt x="55" y="0"/>
                          <a:pt x="53" y="1"/>
                        </a:cubicBezTo>
                        <a:close/>
                        <a:moveTo>
                          <a:pt x="70" y="25"/>
                        </a:moveTo>
                        <a:cubicBezTo>
                          <a:pt x="70" y="25"/>
                          <a:pt x="70" y="24"/>
                          <a:pt x="69" y="24"/>
                        </a:cubicBezTo>
                        <a:cubicBezTo>
                          <a:pt x="69" y="25"/>
                          <a:pt x="68" y="25"/>
                          <a:pt x="67" y="25"/>
                        </a:cubicBezTo>
                        <a:cubicBezTo>
                          <a:pt x="66" y="25"/>
                          <a:pt x="64" y="24"/>
                          <a:pt x="62" y="24"/>
                        </a:cubicBezTo>
                        <a:cubicBezTo>
                          <a:pt x="62" y="24"/>
                          <a:pt x="61" y="24"/>
                          <a:pt x="61" y="25"/>
                        </a:cubicBezTo>
                        <a:cubicBezTo>
                          <a:pt x="61" y="25"/>
                          <a:pt x="61" y="26"/>
                          <a:pt x="62" y="26"/>
                        </a:cubicBezTo>
                        <a:cubicBezTo>
                          <a:pt x="62" y="26"/>
                          <a:pt x="62" y="26"/>
                          <a:pt x="62" y="26"/>
                        </a:cubicBezTo>
                        <a:cubicBezTo>
                          <a:pt x="64" y="26"/>
                          <a:pt x="65" y="26"/>
                          <a:pt x="67" y="26"/>
                        </a:cubicBezTo>
                        <a:cubicBezTo>
                          <a:pt x="68" y="26"/>
                          <a:pt x="68" y="26"/>
                          <a:pt x="69" y="26"/>
                        </a:cubicBezTo>
                        <a:cubicBezTo>
                          <a:pt x="68" y="27"/>
                          <a:pt x="68" y="27"/>
                          <a:pt x="68" y="28"/>
                        </a:cubicBezTo>
                        <a:cubicBezTo>
                          <a:pt x="65" y="28"/>
                          <a:pt x="63" y="27"/>
                          <a:pt x="61" y="27"/>
                        </a:cubicBezTo>
                        <a:cubicBezTo>
                          <a:pt x="61" y="27"/>
                          <a:pt x="60" y="27"/>
                          <a:pt x="60" y="27"/>
                        </a:cubicBezTo>
                        <a:cubicBezTo>
                          <a:pt x="60" y="28"/>
                          <a:pt x="60" y="28"/>
                          <a:pt x="61" y="29"/>
                        </a:cubicBezTo>
                        <a:cubicBezTo>
                          <a:pt x="61" y="29"/>
                          <a:pt x="61" y="29"/>
                          <a:pt x="61" y="29"/>
                        </a:cubicBezTo>
                        <a:cubicBezTo>
                          <a:pt x="63" y="29"/>
                          <a:pt x="65" y="29"/>
                          <a:pt x="67" y="30"/>
                        </a:cubicBezTo>
                        <a:cubicBezTo>
                          <a:pt x="66" y="30"/>
                          <a:pt x="66" y="31"/>
                          <a:pt x="65" y="31"/>
                        </a:cubicBezTo>
                        <a:cubicBezTo>
                          <a:pt x="65" y="31"/>
                          <a:pt x="65" y="31"/>
                          <a:pt x="65" y="31"/>
                        </a:cubicBezTo>
                        <a:cubicBezTo>
                          <a:pt x="64" y="31"/>
                          <a:pt x="63" y="31"/>
                          <a:pt x="63" y="31"/>
                        </a:cubicBezTo>
                        <a:cubicBezTo>
                          <a:pt x="61" y="31"/>
                          <a:pt x="60" y="31"/>
                          <a:pt x="58" y="31"/>
                        </a:cubicBezTo>
                        <a:cubicBezTo>
                          <a:pt x="58" y="30"/>
                          <a:pt x="57" y="31"/>
                          <a:pt x="57" y="31"/>
                        </a:cubicBezTo>
                        <a:cubicBezTo>
                          <a:pt x="57" y="32"/>
                          <a:pt x="57" y="32"/>
                          <a:pt x="58" y="32"/>
                        </a:cubicBezTo>
                        <a:cubicBezTo>
                          <a:pt x="58" y="32"/>
                          <a:pt x="58" y="32"/>
                          <a:pt x="58" y="32"/>
                        </a:cubicBezTo>
                        <a:cubicBezTo>
                          <a:pt x="59" y="33"/>
                          <a:pt x="61" y="33"/>
                          <a:pt x="63" y="33"/>
                        </a:cubicBezTo>
                        <a:cubicBezTo>
                          <a:pt x="63" y="33"/>
                          <a:pt x="64" y="33"/>
                          <a:pt x="64" y="33"/>
                        </a:cubicBezTo>
                        <a:cubicBezTo>
                          <a:pt x="64" y="34"/>
                          <a:pt x="63" y="34"/>
                          <a:pt x="63" y="35"/>
                        </a:cubicBezTo>
                        <a:cubicBezTo>
                          <a:pt x="60" y="35"/>
                          <a:pt x="58" y="35"/>
                          <a:pt x="55" y="34"/>
                        </a:cubicBezTo>
                        <a:cubicBezTo>
                          <a:pt x="55" y="34"/>
                          <a:pt x="55" y="35"/>
                          <a:pt x="54" y="35"/>
                        </a:cubicBezTo>
                        <a:cubicBezTo>
                          <a:pt x="54" y="36"/>
                          <a:pt x="55" y="36"/>
                          <a:pt x="55" y="36"/>
                        </a:cubicBezTo>
                        <a:cubicBezTo>
                          <a:pt x="57" y="36"/>
                          <a:pt x="59" y="37"/>
                          <a:pt x="61" y="37"/>
                        </a:cubicBezTo>
                        <a:cubicBezTo>
                          <a:pt x="61" y="37"/>
                          <a:pt x="60" y="38"/>
                          <a:pt x="59" y="38"/>
                        </a:cubicBezTo>
                        <a:cubicBezTo>
                          <a:pt x="59" y="38"/>
                          <a:pt x="59" y="38"/>
                          <a:pt x="59" y="38"/>
                        </a:cubicBezTo>
                        <a:cubicBezTo>
                          <a:pt x="58" y="38"/>
                          <a:pt x="56" y="38"/>
                          <a:pt x="55" y="38"/>
                        </a:cubicBezTo>
                        <a:cubicBezTo>
                          <a:pt x="54" y="38"/>
                          <a:pt x="54" y="37"/>
                          <a:pt x="54" y="38"/>
                        </a:cubicBezTo>
                        <a:cubicBezTo>
                          <a:pt x="53" y="38"/>
                          <a:pt x="53" y="38"/>
                          <a:pt x="53" y="39"/>
                        </a:cubicBezTo>
                        <a:cubicBezTo>
                          <a:pt x="53" y="39"/>
                          <a:pt x="53" y="39"/>
                          <a:pt x="53" y="39"/>
                        </a:cubicBezTo>
                        <a:cubicBezTo>
                          <a:pt x="54" y="40"/>
                          <a:pt x="54" y="40"/>
                          <a:pt x="54" y="40"/>
                        </a:cubicBezTo>
                        <a:cubicBezTo>
                          <a:pt x="55" y="40"/>
                          <a:pt x="57" y="40"/>
                          <a:pt x="58" y="40"/>
                        </a:cubicBezTo>
                        <a:cubicBezTo>
                          <a:pt x="58" y="40"/>
                          <a:pt x="57" y="41"/>
                          <a:pt x="57" y="41"/>
                        </a:cubicBezTo>
                        <a:cubicBezTo>
                          <a:pt x="57" y="41"/>
                          <a:pt x="57" y="41"/>
                          <a:pt x="56" y="41"/>
                        </a:cubicBezTo>
                        <a:cubicBezTo>
                          <a:pt x="55" y="41"/>
                          <a:pt x="53" y="41"/>
                          <a:pt x="51" y="40"/>
                        </a:cubicBezTo>
                        <a:cubicBezTo>
                          <a:pt x="51" y="40"/>
                          <a:pt x="50" y="41"/>
                          <a:pt x="50" y="41"/>
                        </a:cubicBezTo>
                        <a:cubicBezTo>
                          <a:pt x="50" y="41"/>
                          <a:pt x="50" y="42"/>
                          <a:pt x="51" y="42"/>
                        </a:cubicBezTo>
                        <a:cubicBezTo>
                          <a:pt x="51" y="42"/>
                          <a:pt x="52" y="43"/>
                          <a:pt x="53" y="43"/>
                        </a:cubicBezTo>
                        <a:cubicBezTo>
                          <a:pt x="52" y="43"/>
                          <a:pt x="51" y="43"/>
                          <a:pt x="50" y="43"/>
                        </a:cubicBezTo>
                        <a:cubicBezTo>
                          <a:pt x="47" y="43"/>
                          <a:pt x="44" y="42"/>
                          <a:pt x="42" y="40"/>
                        </a:cubicBezTo>
                        <a:cubicBezTo>
                          <a:pt x="39" y="37"/>
                          <a:pt x="38" y="34"/>
                          <a:pt x="38" y="31"/>
                        </a:cubicBezTo>
                        <a:cubicBezTo>
                          <a:pt x="38" y="29"/>
                          <a:pt x="38" y="28"/>
                          <a:pt x="39" y="26"/>
                        </a:cubicBezTo>
                        <a:cubicBezTo>
                          <a:pt x="43" y="20"/>
                          <a:pt x="46" y="16"/>
                          <a:pt x="50" y="10"/>
                        </a:cubicBezTo>
                        <a:cubicBezTo>
                          <a:pt x="51" y="14"/>
                          <a:pt x="53" y="17"/>
                          <a:pt x="56" y="20"/>
                        </a:cubicBezTo>
                        <a:cubicBezTo>
                          <a:pt x="61" y="22"/>
                          <a:pt x="65" y="24"/>
                          <a:pt x="69" y="24"/>
                        </a:cubicBezTo>
                        <a:cubicBezTo>
                          <a:pt x="70" y="24"/>
                          <a:pt x="70" y="24"/>
                          <a:pt x="71" y="23"/>
                        </a:cubicBezTo>
                        <a:cubicBezTo>
                          <a:pt x="71" y="24"/>
                          <a:pt x="70" y="24"/>
                          <a:pt x="70" y="25"/>
                        </a:cubicBezTo>
                        <a:close/>
                        <a:moveTo>
                          <a:pt x="67" y="40"/>
                        </a:moveTo>
                        <a:cubicBezTo>
                          <a:pt x="66" y="40"/>
                          <a:pt x="66" y="40"/>
                          <a:pt x="66" y="40"/>
                        </a:cubicBezTo>
                        <a:cubicBezTo>
                          <a:pt x="66" y="40"/>
                          <a:pt x="66" y="40"/>
                          <a:pt x="66" y="40"/>
                        </a:cubicBezTo>
                        <a:cubicBezTo>
                          <a:pt x="65" y="41"/>
                          <a:pt x="64" y="41"/>
                          <a:pt x="63" y="41"/>
                        </a:cubicBezTo>
                        <a:cubicBezTo>
                          <a:pt x="64" y="41"/>
                          <a:pt x="65" y="40"/>
                          <a:pt x="66" y="40"/>
                        </a:cubicBezTo>
                        <a:cubicBezTo>
                          <a:pt x="66" y="40"/>
                          <a:pt x="66" y="40"/>
                          <a:pt x="67" y="40"/>
                        </a:cubicBezTo>
                        <a:close/>
                        <a:moveTo>
                          <a:pt x="12" y="82"/>
                        </a:moveTo>
                        <a:cubicBezTo>
                          <a:pt x="5" y="86"/>
                          <a:pt x="5" y="86"/>
                          <a:pt x="5" y="86"/>
                        </a:cubicBezTo>
                        <a:cubicBezTo>
                          <a:pt x="5" y="86"/>
                          <a:pt x="5" y="86"/>
                          <a:pt x="5" y="85"/>
                        </a:cubicBezTo>
                        <a:cubicBezTo>
                          <a:pt x="6" y="82"/>
                          <a:pt x="8" y="79"/>
                          <a:pt x="9" y="77"/>
                        </a:cubicBezTo>
                        <a:cubicBezTo>
                          <a:pt x="10" y="76"/>
                          <a:pt x="21" y="62"/>
                          <a:pt x="29" y="52"/>
                        </a:cubicBezTo>
                        <a:cubicBezTo>
                          <a:pt x="31" y="54"/>
                          <a:pt x="33" y="55"/>
                          <a:pt x="34" y="56"/>
                        </a:cubicBezTo>
                        <a:lnTo>
                          <a:pt x="12" y="82"/>
                        </a:lnTo>
                        <a:close/>
                        <a:moveTo>
                          <a:pt x="49" y="57"/>
                        </a:moveTo>
                        <a:cubicBezTo>
                          <a:pt x="52" y="57"/>
                          <a:pt x="55" y="56"/>
                          <a:pt x="58" y="56"/>
                        </a:cubicBezTo>
                        <a:cubicBezTo>
                          <a:pt x="57" y="57"/>
                          <a:pt x="56" y="57"/>
                          <a:pt x="54" y="57"/>
                        </a:cubicBezTo>
                        <a:cubicBezTo>
                          <a:pt x="54" y="57"/>
                          <a:pt x="54" y="57"/>
                          <a:pt x="53" y="57"/>
                        </a:cubicBezTo>
                        <a:cubicBezTo>
                          <a:pt x="52" y="57"/>
                          <a:pt x="51" y="57"/>
                          <a:pt x="49" y="57"/>
                        </a:cubicBezTo>
                        <a:cubicBezTo>
                          <a:pt x="49" y="57"/>
                          <a:pt x="49" y="57"/>
                          <a:pt x="49" y="57"/>
                        </a:cubicBezTo>
                        <a:close/>
                        <a:moveTo>
                          <a:pt x="63" y="53"/>
                        </a:moveTo>
                        <a:cubicBezTo>
                          <a:pt x="62" y="54"/>
                          <a:pt x="62" y="54"/>
                          <a:pt x="61" y="54"/>
                        </a:cubicBezTo>
                        <a:cubicBezTo>
                          <a:pt x="61" y="54"/>
                          <a:pt x="61" y="54"/>
                          <a:pt x="61" y="54"/>
                        </a:cubicBezTo>
                        <a:cubicBezTo>
                          <a:pt x="61" y="53"/>
                          <a:pt x="60" y="53"/>
                          <a:pt x="60" y="54"/>
                        </a:cubicBezTo>
                        <a:cubicBezTo>
                          <a:pt x="60" y="54"/>
                          <a:pt x="59" y="54"/>
                          <a:pt x="59" y="54"/>
                        </a:cubicBezTo>
                        <a:cubicBezTo>
                          <a:pt x="55" y="55"/>
                          <a:pt x="51" y="55"/>
                          <a:pt x="48" y="56"/>
                        </a:cubicBezTo>
                        <a:cubicBezTo>
                          <a:pt x="47" y="56"/>
                          <a:pt x="47" y="56"/>
                          <a:pt x="47" y="57"/>
                        </a:cubicBezTo>
                        <a:cubicBezTo>
                          <a:pt x="47" y="57"/>
                          <a:pt x="47" y="57"/>
                          <a:pt x="47" y="57"/>
                        </a:cubicBezTo>
                        <a:cubicBezTo>
                          <a:pt x="47" y="57"/>
                          <a:pt x="46" y="57"/>
                          <a:pt x="46" y="57"/>
                        </a:cubicBezTo>
                        <a:cubicBezTo>
                          <a:pt x="40" y="56"/>
                          <a:pt x="33" y="52"/>
                          <a:pt x="30" y="47"/>
                        </a:cubicBezTo>
                        <a:cubicBezTo>
                          <a:pt x="27" y="44"/>
                          <a:pt x="25" y="39"/>
                          <a:pt x="25" y="34"/>
                        </a:cubicBezTo>
                        <a:cubicBezTo>
                          <a:pt x="25" y="34"/>
                          <a:pt x="25" y="34"/>
                          <a:pt x="25" y="34"/>
                        </a:cubicBezTo>
                        <a:cubicBezTo>
                          <a:pt x="25" y="29"/>
                          <a:pt x="27" y="24"/>
                          <a:pt x="30" y="21"/>
                        </a:cubicBezTo>
                        <a:cubicBezTo>
                          <a:pt x="33" y="20"/>
                          <a:pt x="35" y="19"/>
                          <a:pt x="38" y="19"/>
                        </a:cubicBezTo>
                        <a:cubicBezTo>
                          <a:pt x="39" y="19"/>
                          <a:pt x="39" y="19"/>
                          <a:pt x="40" y="19"/>
                        </a:cubicBezTo>
                        <a:cubicBezTo>
                          <a:pt x="39" y="20"/>
                          <a:pt x="38" y="21"/>
                          <a:pt x="37" y="23"/>
                        </a:cubicBezTo>
                        <a:cubicBezTo>
                          <a:pt x="37" y="23"/>
                          <a:pt x="36" y="23"/>
                          <a:pt x="36" y="24"/>
                        </a:cubicBezTo>
                        <a:cubicBezTo>
                          <a:pt x="36" y="24"/>
                          <a:pt x="36" y="24"/>
                          <a:pt x="36" y="24"/>
                        </a:cubicBezTo>
                        <a:cubicBezTo>
                          <a:pt x="36" y="24"/>
                          <a:pt x="36" y="24"/>
                          <a:pt x="36" y="25"/>
                        </a:cubicBezTo>
                        <a:cubicBezTo>
                          <a:pt x="35" y="25"/>
                          <a:pt x="35" y="25"/>
                          <a:pt x="35" y="25"/>
                        </a:cubicBezTo>
                        <a:cubicBezTo>
                          <a:pt x="35" y="27"/>
                          <a:pt x="34" y="29"/>
                          <a:pt x="34" y="31"/>
                        </a:cubicBezTo>
                        <a:cubicBezTo>
                          <a:pt x="34" y="35"/>
                          <a:pt x="36" y="39"/>
                          <a:pt x="39" y="42"/>
                        </a:cubicBezTo>
                        <a:cubicBezTo>
                          <a:pt x="42" y="45"/>
                          <a:pt x="46" y="47"/>
                          <a:pt x="50" y="47"/>
                        </a:cubicBezTo>
                        <a:cubicBezTo>
                          <a:pt x="52" y="47"/>
                          <a:pt x="54" y="46"/>
                          <a:pt x="55" y="46"/>
                        </a:cubicBezTo>
                        <a:cubicBezTo>
                          <a:pt x="55" y="46"/>
                          <a:pt x="56" y="46"/>
                          <a:pt x="56" y="46"/>
                        </a:cubicBezTo>
                        <a:cubicBezTo>
                          <a:pt x="56" y="46"/>
                          <a:pt x="56" y="46"/>
                          <a:pt x="56" y="46"/>
                        </a:cubicBezTo>
                        <a:cubicBezTo>
                          <a:pt x="56" y="46"/>
                          <a:pt x="56" y="46"/>
                          <a:pt x="57" y="46"/>
                        </a:cubicBezTo>
                        <a:cubicBezTo>
                          <a:pt x="60" y="45"/>
                          <a:pt x="63" y="43"/>
                          <a:pt x="67" y="42"/>
                        </a:cubicBezTo>
                        <a:cubicBezTo>
                          <a:pt x="67" y="42"/>
                          <a:pt x="67" y="42"/>
                          <a:pt x="67" y="42"/>
                        </a:cubicBezTo>
                        <a:cubicBezTo>
                          <a:pt x="67" y="42"/>
                          <a:pt x="67" y="43"/>
                          <a:pt x="67" y="44"/>
                        </a:cubicBezTo>
                        <a:cubicBezTo>
                          <a:pt x="67" y="47"/>
                          <a:pt x="65" y="51"/>
                          <a:pt x="63" y="53"/>
                        </a:cubicBezTo>
                        <a:close/>
                        <a:moveTo>
                          <a:pt x="66" y="38"/>
                        </a:moveTo>
                        <a:cubicBezTo>
                          <a:pt x="65" y="38"/>
                          <a:pt x="65" y="39"/>
                          <a:pt x="64" y="39"/>
                        </a:cubicBezTo>
                        <a:cubicBezTo>
                          <a:pt x="64" y="38"/>
                          <a:pt x="65" y="38"/>
                          <a:pt x="65" y="37"/>
                        </a:cubicBezTo>
                        <a:cubicBezTo>
                          <a:pt x="65" y="38"/>
                          <a:pt x="66" y="38"/>
                          <a:pt x="66" y="38"/>
                        </a:cubicBezTo>
                        <a:close/>
                        <a:moveTo>
                          <a:pt x="73" y="7"/>
                        </a:moveTo>
                        <a:cubicBezTo>
                          <a:pt x="71" y="8"/>
                          <a:pt x="71" y="8"/>
                          <a:pt x="71" y="8"/>
                        </a:cubicBezTo>
                        <a:cubicBezTo>
                          <a:pt x="74" y="11"/>
                          <a:pt x="75" y="13"/>
                          <a:pt x="75" y="15"/>
                        </a:cubicBezTo>
                        <a:cubicBezTo>
                          <a:pt x="75" y="17"/>
                          <a:pt x="74" y="18"/>
                          <a:pt x="73" y="19"/>
                        </a:cubicBezTo>
                        <a:cubicBezTo>
                          <a:pt x="72" y="20"/>
                          <a:pt x="71" y="20"/>
                          <a:pt x="69" y="20"/>
                        </a:cubicBezTo>
                        <a:cubicBezTo>
                          <a:pt x="66" y="20"/>
                          <a:pt x="62" y="19"/>
                          <a:pt x="58" y="17"/>
                        </a:cubicBezTo>
                        <a:cubicBezTo>
                          <a:pt x="55" y="14"/>
                          <a:pt x="53" y="11"/>
                          <a:pt x="53" y="8"/>
                        </a:cubicBezTo>
                        <a:cubicBezTo>
                          <a:pt x="53" y="7"/>
                          <a:pt x="54" y="6"/>
                          <a:pt x="55" y="4"/>
                        </a:cubicBezTo>
                        <a:cubicBezTo>
                          <a:pt x="56" y="4"/>
                          <a:pt x="58" y="3"/>
                          <a:pt x="60" y="3"/>
                        </a:cubicBezTo>
                        <a:cubicBezTo>
                          <a:pt x="64" y="3"/>
                          <a:pt x="68" y="5"/>
                          <a:pt x="71" y="8"/>
                        </a:cubicBezTo>
                        <a:lnTo>
                          <a:pt x="73" y="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5509" y="2543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2" name="Freeform 278"/>
                  <p:cNvSpPr>
                    <a:spLocks/>
                  </p:cNvSpPr>
                  <p:nvPr/>
                </p:nvSpPr>
                <p:spPr bwMode="auto">
                  <a:xfrm>
                    <a:off x="5509" y="2555"/>
                    <a:ext cx="33" cy="12"/>
                  </a:xfrm>
                  <a:custGeom>
                    <a:avLst/>
                    <a:gdLst>
                      <a:gd name="T0" fmla="*/ 14 w 14"/>
                      <a:gd name="T1" fmla="*/ 1 h 5"/>
                      <a:gd name="T2" fmla="*/ 12 w 14"/>
                      <a:gd name="T3" fmla="*/ 0 h 5"/>
                      <a:gd name="T4" fmla="*/ 0 w 14"/>
                      <a:gd name="T5" fmla="*/ 3 h 5"/>
                      <a:gd name="T6" fmla="*/ 0 w 14"/>
                      <a:gd name="T7" fmla="*/ 4 h 5"/>
                      <a:gd name="T8" fmla="*/ 1 w 14"/>
                      <a:gd name="T9" fmla="*/ 5 h 5"/>
                      <a:gd name="T10" fmla="*/ 1 w 14"/>
                      <a:gd name="T11" fmla="*/ 5 h 5"/>
                      <a:gd name="T12" fmla="*/ 13 w 14"/>
                      <a:gd name="T13" fmla="*/ 2 h 5"/>
                      <a:gd name="T14" fmla="*/ 14 w 14"/>
                      <a:gd name="T1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5">
                        <a:moveTo>
                          <a:pt x="14" y="1"/>
                        </a:move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9" y="2"/>
                          <a:pt x="5" y="3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5"/>
                          <a:pt x="0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5" y="5"/>
                          <a:pt x="9" y="4"/>
                          <a:pt x="13" y="2"/>
                        </a:cubicBezTo>
                        <a:cubicBezTo>
                          <a:pt x="14" y="2"/>
                          <a:pt x="14" y="1"/>
                          <a:pt x="1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3" name="Freeform 279"/>
                  <p:cNvSpPr>
                    <a:spLocks/>
                  </p:cNvSpPr>
                  <p:nvPr/>
                </p:nvSpPr>
                <p:spPr bwMode="auto">
                  <a:xfrm>
                    <a:off x="5504" y="2567"/>
                    <a:ext cx="33" cy="9"/>
                  </a:xfrm>
                  <a:custGeom>
                    <a:avLst/>
                    <a:gdLst>
                      <a:gd name="T0" fmla="*/ 13 w 14"/>
                      <a:gd name="T1" fmla="*/ 0 h 4"/>
                      <a:gd name="T2" fmla="*/ 1 w 14"/>
                      <a:gd name="T3" fmla="*/ 2 h 4"/>
                      <a:gd name="T4" fmla="*/ 1 w 14"/>
                      <a:gd name="T5" fmla="*/ 3 h 4"/>
                      <a:gd name="T6" fmla="*/ 1 w 14"/>
                      <a:gd name="T7" fmla="*/ 4 h 4"/>
                      <a:gd name="T8" fmla="*/ 1 w 14"/>
                      <a:gd name="T9" fmla="*/ 4 h 4"/>
                      <a:gd name="T10" fmla="*/ 14 w 14"/>
                      <a:gd name="T11" fmla="*/ 2 h 4"/>
                      <a:gd name="T12" fmla="*/ 14 w 14"/>
                      <a:gd name="T13" fmla="*/ 1 h 4"/>
                      <a:gd name="T14" fmla="*/ 13 w 14"/>
                      <a:gd name="T1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4">
                        <a:moveTo>
                          <a:pt x="13" y="0"/>
                        </a:moveTo>
                        <a:cubicBezTo>
                          <a:pt x="9" y="1"/>
                          <a:pt x="5" y="2"/>
                          <a:pt x="1" y="2"/>
                        </a:cubicBezTo>
                        <a:cubicBezTo>
                          <a:pt x="1" y="2"/>
                          <a:pt x="0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6" y="4"/>
                          <a:pt x="10" y="3"/>
                          <a:pt x="14" y="2"/>
                        </a:cubicBezTo>
                        <a:cubicBezTo>
                          <a:pt x="14" y="2"/>
                          <a:pt x="14" y="1"/>
                          <a:pt x="14" y="1"/>
                        </a:cubicBezTo>
                        <a:cubicBezTo>
                          <a:pt x="14" y="0"/>
                          <a:pt x="13" y="0"/>
                          <a:pt x="1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4" name="Freeform 280"/>
                  <p:cNvSpPr>
                    <a:spLocks/>
                  </p:cNvSpPr>
                  <p:nvPr/>
                </p:nvSpPr>
                <p:spPr bwMode="auto">
                  <a:xfrm>
                    <a:off x="5445" y="174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5" name="Freeform 281"/>
                  <p:cNvSpPr>
                    <a:spLocks noEditPoints="1"/>
                  </p:cNvSpPr>
                  <p:nvPr/>
                </p:nvSpPr>
                <p:spPr bwMode="auto">
                  <a:xfrm>
                    <a:off x="5182" y="1630"/>
                    <a:ext cx="296" cy="225"/>
                  </a:xfrm>
                  <a:custGeom>
                    <a:avLst/>
                    <a:gdLst>
                      <a:gd name="T0" fmla="*/ 30 w 125"/>
                      <a:gd name="T1" fmla="*/ 47 h 95"/>
                      <a:gd name="T2" fmla="*/ 15 w 125"/>
                      <a:gd name="T3" fmla="*/ 34 h 95"/>
                      <a:gd name="T4" fmla="*/ 11 w 125"/>
                      <a:gd name="T5" fmla="*/ 45 h 95"/>
                      <a:gd name="T6" fmla="*/ 4 w 125"/>
                      <a:gd name="T7" fmla="*/ 66 h 95"/>
                      <a:gd name="T8" fmla="*/ 4 w 125"/>
                      <a:gd name="T9" fmla="*/ 76 h 95"/>
                      <a:gd name="T10" fmla="*/ 11 w 125"/>
                      <a:gd name="T11" fmla="*/ 74 h 95"/>
                      <a:gd name="T12" fmla="*/ 19 w 125"/>
                      <a:gd name="T13" fmla="*/ 84 h 95"/>
                      <a:gd name="T14" fmla="*/ 55 w 125"/>
                      <a:gd name="T15" fmla="*/ 82 h 95"/>
                      <a:gd name="T16" fmla="*/ 62 w 125"/>
                      <a:gd name="T17" fmla="*/ 58 h 95"/>
                      <a:gd name="T18" fmla="*/ 65 w 125"/>
                      <a:gd name="T19" fmla="*/ 51 h 95"/>
                      <a:gd name="T20" fmla="*/ 73 w 125"/>
                      <a:gd name="T21" fmla="*/ 60 h 95"/>
                      <a:gd name="T22" fmla="*/ 110 w 125"/>
                      <a:gd name="T23" fmla="*/ 58 h 95"/>
                      <a:gd name="T24" fmla="*/ 117 w 125"/>
                      <a:gd name="T25" fmla="*/ 36 h 95"/>
                      <a:gd name="T26" fmla="*/ 118 w 125"/>
                      <a:gd name="T27" fmla="*/ 29 h 95"/>
                      <a:gd name="T28" fmla="*/ 121 w 125"/>
                      <a:gd name="T29" fmla="*/ 22 h 95"/>
                      <a:gd name="T30" fmla="*/ 96 w 125"/>
                      <a:gd name="T31" fmla="*/ 10 h 95"/>
                      <a:gd name="T32" fmla="*/ 77 w 125"/>
                      <a:gd name="T33" fmla="*/ 18 h 95"/>
                      <a:gd name="T34" fmla="*/ 83 w 125"/>
                      <a:gd name="T35" fmla="*/ 24 h 95"/>
                      <a:gd name="T36" fmla="*/ 83 w 125"/>
                      <a:gd name="T37" fmla="*/ 16 h 95"/>
                      <a:gd name="T38" fmla="*/ 87 w 125"/>
                      <a:gd name="T39" fmla="*/ 12 h 95"/>
                      <a:gd name="T40" fmla="*/ 113 w 125"/>
                      <a:gd name="T41" fmla="*/ 24 h 95"/>
                      <a:gd name="T42" fmla="*/ 87 w 125"/>
                      <a:gd name="T43" fmla="*/ 29 h 95"/>
                      <a:gd name="T44" fmla="*/ 72 w 125"/>
                      <a:gd name="T45" fmla="*/ 35 h 95"/>
                      <a:gd name="T46" fmla="*/ 62 w 125"/>
                      <a:gd name="T47" fmla="*/ 46 h 95"/>
                      <a:gd name="T48" fmla="*/ 47 w 125"/>
                      <a:gd name="T49" fmla="*/ 46 h 95"/>
                      <a:gd name="T50" fmla="*/ 33 w 125"/>
                      <a:gd name="T51" fmla="*/ 52 h 95"/>
                      <a:gd name="T52" fmla="*/ 10 w 125"/>
                      <a:gd name="T53" fmla="*/ 69 h 95"/>
                      <a:gd name="T54" fmla="*/ 19 w 125"/>
                      <a:gd name="T55" fmla="*/ 39 h 95"/>
                      <a:gd name="T56" fmla="*/ 30 w 125"/>
                      <a:gd name="T57" fmla="*/ 47 h 95"/>
                      <a:gd name="T58" fmla="*/ 74 w 125"/>
                      <a:gd name="T59" fmla="*/ 41 h 95"/>
                      <a:gd name="T60" fmla="*/ 95 w 125"/>
                      <a:gd name="T61" fmla="*/ 32 h 95"/>
                      <a:gd name="T62" fmla="*/ 88 w 125"/>
                      <a:gd name="T63" fmla="*/ 60 h 95"/>
                      <a:gd name="T64" fmla="*/ 90 w 125"/>
                      <a:gd name="T65" fmla="*/ 60 h 95"/>
                      <a:gd name="T66" fmla="*/ 90 w 125"/>
                      <a:gd name="T67" fmla="*/ 60 h 95"/>
                      <a:gd name="T68" fmla="*/ 97 w 125"/>
                      <a:gd name="T69" fmla="*/ 31 h 95"/>
                      <a:gd name="T70" fmla="*/ 102 w 125"/>
                      <a:gd name="T71" fmla="*/ 29 h 95"/>
                      <a:gd name="T72" fmla="*/ 106 w 125"/>
                      <a:gd name="T73" fmla="*/ 29 h 95"/>
                      <a:gd name="T74" fmla="*/ 101 w 125"/>
                      <a:gd name="T75" fmla="*/ 56 h 95"/>
                      <a:gd name="T76" fmla="*/ 103 w 125"/>
                      <a:gd name="T77" fmla="*/ 56 h 95"/>
                      <a:gd name="T78" fmla="*/ 108 w 125"/>
                      <a:gd name="T79" fmla="*/ 29 h 95"/>
                      <a:gd name="T80" fmla="*/ 111 w 125"/>
                      <a:gd name="T81" fmla="*/ 49 h 95"/>
                      <a:gd name="T82" fmla="*/ 111 w 125"/>
                      <a:gd name="T83" fmla="*/ 49 h 95"/>
                      <a:gd name="T84" fmla="*/ 111 w 125"/>
                      <a:gd name="T85" fmla="*/ 49 h 95"/>
                      <a:gd name="T86" fmla="*/ 85 w 125"/>
                      <a:gd name="T87" fmla="*/ 61 h 95"/>
                      <a:gd name="T88" fmla="*/ 74 w 125"/>
                      <a:gd name="T89" fmla="*/ 41 h 95"/>
                      <a:gd name="T90" fmla="*/ 55 w 125"/>
                      <a:gd name="T91" fmla="*/ 74 h 95"/>
                      <a:gd name="T92" fmla="*/ 46 w 125"/>
                      <a:gd name="T93" fmla="*/ 80 h 95"/>
                      <a:gd name="T94" fmla="*/ 53 w 125"/>
                      <a:gd name="T95" fmla="*/ 52 h 95"/>
                      <a:gd name="T96" fmla="*/ 55 w 125"/>
                      <a:gd name="T97" fmla="*/ 74 h 95"/>
                      <a:gd name="T98" fmla="*/ 48 w 125"/>
                      <a:gd name="T99" fmla="*/ 52 h 95"/>
                      <a:gd name="T100" fmla="*/ 52 w 125"/>
                      <a:gd name="T101" fmla="*/ 51 h 95"/>
                      <a:gd name="T102" fmla="*/ 44 w 125"/>
                      <a:gd name="T103" fmla="*/ 81 h 95"/>
                      <a:gd name="T104" fmla="*/ 29 w 125"/>
                      <a:gd name="T105" fmla="*/ 85 h 95"/>
                      <a:gd name="T106" fmla="*/ 29 w 125"/>
                      <a:gd name="T107" fmla="*/ 84 h 95"/>
                      <a:gd name="T108" fmla="*/ 38 w 125"/>
                      <a:gd name="T109" fmla="*/ 57 h 95"/>
                      <a:gd name="T110" fmla="*/ 37 w 125"/>
                      <a:gd name="T111" fmla="*/ 57 h 95"/>
                      <a:gd name="T112" fmla="*/ 48 w 125"/>
                      <a:gd name="T113" fmla="*/ 52 h 95"/>
                      <a:gd name="T114" fmla="*/ 21 w 125"/>
                      <a:gd name="T115" fmla="*/ 64 h 95"/>
                      <a:gd name="T116" fmla="*/ 36 w 125"/>
                      <a:gd name="T117" fmla="*/ 57 h 95"/>
                      <a:gd name="T118" fmla="*/ 27 w 125"/>
                      <a:gd name="T119" fmla="*/ 84 h 95"/>
                      <a:gd name="T120" fmla="*/ 21 w 125"/>
                      <a:gd name="T121" fmla="*/ 64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25" h="95">
                        <a:moveTo>
                          <a:pt x="30" y="47"/>
                        </a:moveTo>
                        <a:cubicBezTo>
                          <a:pt x="36" y="45"/>
                          <a:pt x="24" y="27"/>
                          <a:pt x="15" y="34"/>
                        </a:cubicBezTo>
                        <a:cubicBezTo>
                          <a:pt x="13" y="36"/>
                          <a:pt x="12" y="42"/>
                          <a:pt x="11" y="45"/>
                        </a:cubicBezTo>
                        <a:cubicBezTo>
                          <a:pt x="9" y="52"/>
                          <a:pt x="7" y="59"/>
                          <a:pt x="4" y="66"/>
                        </a:cubicBezTo>
                        <a:cubicBezTo>
                          <a:pt x="4" y="68"/>
                          <a:pt x="0" y="75"/>
                          <a:pt x="4" y="76"/>
                        </a:cubicBezTo>
                        <a:cubicBezTo>
                          <a:pt x="7" y="77"/>
                          <a:pt x="10" y="73"/>
                          <a:pt x="11" y="74"/>
                        </a:cubicBezTo>
                        <a:cubicBezTo>
                          <a:pt x="13" y="78"/>
                          <a:pt x="16" y="81"/>
                          <a:pt x="19" y="84"/>
                        </a:cubicBezTo>
                        <a:cubicBezTo>
                          <a:pt x="29" y="95"/>
                          <a:pt x="44" y="89"/>
                          <a:pt x="55" y="82"/>
                        </a:cubicBezTo>
                        <a:cubicBezTo>
                          <a:pt x="64" y="76"/>
                          <a:pt x="64" y="67"/>
                          <a:pt x="62" y="58"/>
                        </a:cubicBezTo>
                        <a:cubicBezTo>
                          <a:pt x="61" y="53"/>
                          <a:pt x="60" y="53"/>
                          <a:pt x="65" y="51"/>
                        </a:cubicBezTo>
                        <a:cubicBezTo>
                          <a:pt x="67" y="50"/>
                          <a:pt x="71" y="59"/>
                          <a:pt x="73" y="60"/>
                        </a:cubicBezTo>
                        <a:cubicBezTo>
                          <a:pt x="82" y="72"/>
                          <a:pt x="100" y="65"/>
                          <a:pt x="110" y="58"/>
                        </a:cubicBezTo>
                        <a:cubicBezTo>
                          <a:pt x="118" y="53"/>
                          <a:pt x="119" y="44"/>
                          <a:pt x="117" y="36"/>
                        </a:cubicBezTo>
                        <a:cubicBezTo>
                          <a:pt x="116" y="33"/>
                          <a:pt x="114" y="30"/>
                          <a:pt x="118" y="29"/>
                        </a:cubicBezTo>
                        <a:cubicBezTo>
                          <a:pt x="120" y="28"/>
                          <a:pt x="125" y="25"/>
                          <a:pt x="121" y="22"/>
                        </a:cubicBezTo>
                        <a:cubicBezTo>
                          <a:pt x="117" y="17"/>
                          <a:pt x="102" y="13"/>
                          <a:pt x="96" y="10"/>
                        </a:cubicBezTo>
                        <a:cubicBezTo>
                          <a:pt x="89" y="6"/>
                          <a:pt x="73" y="0"/>
                          <a:pt x="77" y="18"/>
                        </a:cubicBezTo>
                        <a:cubicBezTo>
                          <a:pt x="78" y="20"/>
                          <a:pt x="80" y="26"/>
                          <a:pt x="83" y="24"/>
                        </a:cubicBezTo>
                        <a:cubicBezTo>
                          <a:pt x="87" y="22"/>
                          <a:pt x="84" y="18"/>
                          <a:pt x="83" y="16"/>
                        </a:cubicBezTo>
                        <a:cubicBezTo>
                          <a:pt x="82" y="11"/>
                          <a:pt x="84" y="10"/>
                          <a:pt x="87" y="12"/>
                        </a:cubicBezTo>
                        <a:cubicBezTo>
                          <a:pt x="96" y="16"/>
                          <a:pt x="104" y="20"/>
                          <a:pt x="113" y="24"/>
                        </a:cubicBezTo>
                        <a:cubicBezTo>
                          <a:pt x="103" y="20"/>
                          <a:pt x="96" y="25"/>
                          <a:pt x="87" y="29"/>
                        </a:cubicBezTo>
                        <a:cubicBezTo>
                          <a:pt x="82" y="31"/>
                          <a:pt x="77" y="33"/>
                          <a:pt x="72" y="35"/>
                        </a:cubicBezTo>
                        <a:cubicBezTo>
                          <a:pt x="66" y="38"/>
                          <a:pt x="66" y="44"/>
                          <a:pt x="62" y="46"/>
                        </a:cubicBezTo>
                        <a:cubicBezTo>
                          <a:pt x="56" y="49"/>
                          <a:pt x="53" y="43"/>
                          <a:pt x="47" y="46"/>
                        </a:cubicBezTo>
                        <a:cubicBezTo>
                          <a:pt x="42" y="48"/>
                          <a:pt x="38" y="50"/>
                          <a:pt x="33" y="52"/>
                        </a:cubicBezTo>
                        <a:cubicBezTo>
                          <a:pt x="24" y="56"/>
                          <a:pt x="13" y="58"/>
                          <a:pt x="10" y="69"/>
                        </a:cubicBezTo>
                        <a:cubicBezTo>
                          <a:pt x="13" y="59"/>
                          <a:pt x="16" y="49"/>
                          <a:pt x="19" y="39"/>
                        </a:cubicBezTo>
                        <a:cubicBezTo>
                          <a:pt x="21" y="35"/>
                          <a:pt x="27" y="48"/>
                          <a:pt x="30" y="47"/>
                        </a:cubicBezTo>
                        <a:close/>
                        <a:moveTo>
                          <a:pt x="74" y="41"/>
                        </a:moveTo>
                        <a:cubicBezTo>
                          <a:pt x="81" y="38"/>
                          <a:pt x="88" y="35"/>
                          <a:pt x="95" y="32"/>
                        </a:cubicBezTo>
                        <a:cubicBezTo>
                          <a:pt x="93" y="41"/>
                          <a:pt x="90" y="50"/>
                          <a:pt x="88" y="60"/>
                        </a:cubicBezTo>
                        <a:cubicBezTo>
                          <a:pt x="90" y="60"/>
                          <a:pt x="90" y="60"/>
                          <a:pt x="90" y="60"/>
                        </a:cubicBezTo>
                        <a:cubicBezTo>
                          <a:pt x="90" y="60"/>
                          <a:pt x="90" y="60"/>
                          <a:pt x="90" y="60"/>
                        </a:cubicBezTo>
                        <a:cubicBezTo>
                          <a:pt x="92" y="50"/>
                          <a:pt x="95" y="41"/>
                          <a:pt x="97" y="31"/>
                        </a:cubicBezTo>
                        <a:cubicBezTo>
                          <a:pt x="99" y="30"/>
                          <a:pt x="100" y="30"/>
                          <a:pt x="102" y="29"/>
                        </a:cubicBezTo>
                        <a:cubicBezTo>
                          <a:pt x="103" y="28"/>
                          <a:pt x="105" y="28"/>
                          <a:pt x="106" y="29"/>
                        </a:cubicBezTo>
                        <a:cubicBezTo>
                          <a:pt x="105" y="38"/>
                          <a:pt x="103" y="47"/>
                          <a:pt x="101" y="56"/>
                        </a:cubicBezTo>
                        <a:cubicBezTo>
                          <a:pt x="103" y="56"/>
                          <a:pt x="103" y="56"/>
                          <a:pt x="103" y="56"/>
                        </a:cubicBezTo>
                        <a:cubicBezTo>
                          <a:pt x="105" y="47"/>
                          <a:pt x="106" y="38"/>
                          <a:pt x="108" y="29"/>
                        </a:cubicBezTo>
                        <a:cubicBezTo>
                          <a:pt x="113" y="33"/>
                          <a:pt x="114" y="44"/>
                          <a:pt x="111" y="49"/>
                        </a:cubicBezTo>
                        <a:cubicBezTo>
                          <a:pt x="111" y="49"/>
                          <a:pt x="111" y="49"/>
                          <a:pt x="111" y="49"/>
                        </a:cubicBezTo>
                        <a:cubicBezTo>
                          <a:pt x="110" y="50"/>
                          <a:pt x="111" y="50"/>
                          <a:pt x="111" y="49"/>
                        </a:cubicBezTo>
                        <a:cubicBezTo>
                          <a:pt x="108" y="56"/>
                          <a:pt x="92" y="61"/>
                          <a:pt x="85" y="61"/>
                        </a:cubicBezTo>
                        <a:cubicBezTo>
                          <a:pt x="78" y="61"/>
                          <a:pt x="64" y="45"/>
                          <a:pt x="74" y="41"/>
                        </a:cubicBezTo>
                        <a:close/>
                        <a:moveTo>
                          <a:pt x="55" y="74"/>
                        </a:moveTo>
                        <a:cubicBezTo>
                          <a:pt x="53" y="76"/>
                          <a:pt x="50" y="78"/>
                          <a:pt x="46" y="80"/>
                        </a:cubicBezTo>
                        <a:cubicBezTo>
                          <a:pt x="48" y="71"/>
                          <a:pt x="51" y="62"/>
                          <a:pt x="53" y="52"/>
                        </a:cubicBezTo>
                        <a:cubicBezTo>
                          <a:pt x="59" y="56"/>
                          <a:pt x="59" y="70"/>
                          <a:pt x="55" y="74"/>
                        </a:cubicBezTo>
                        <a:close/>
                        <a:moveTo>
                          <a:pt x="48" y="52"/>
                        </a:moveTo>
                        <a:cubicBezTo>
                          <a:pt x="49" y="51"/>
                          <a:pt x="50" y="51"/>
                          <a:pt x="52" y="51"/>
                        </a:cubicBezTo>
                        <a:cubicBezTo>
                          <a:pt x="49" y="61"/>
                          <a:pt x="46" y="71"/>
                          <a:pt x="44" y="81"/>
                        </a:cubicBezTo>
                        <a:cubicBezTo>
                          <a:pt x="38" y="84"/>
                          <a:pt x="32" y="86"/>
                          <a:pt x="29" y="85"/>
                        </a:cubicBezTo>
                        <a:cubicBezTo>
                          <a:pt x="29" y="84"/>
                          <a:pt x="29" y="84"/>
                          <a:pt x="29" y="84"/>
                        </a:cubicBezTo>
                        <a:cubicBezTo>
                          <a:pt x="32" y="75"/>
                          <a:pt x="35" y="66"/>
                          <a:pt x="38" y="57"/>
                        </a:cubicBezTo>
                        <a:cubicBezTo>
                          <a:pt x="37" y="57"/>
                          <a:pt x="37" y="57"/>
                          <a:pt x="37" y="57"/>
                        </a:cubicBezTo>
                        <a:cubicBezTo>
                          <a:pt x="41" y="55"/>
                          <a:pt x="44" y="54"/>
                          <a:pt x="48" y="52"/>
                        </a:cubicBezTo>
                        <a:close/>
                        <a:moveTo>
                          <a:pt x="21" y="64"/>
                        </a:moveTo>
                        <a:cubicBezTo>
                          <a:pt x="26" y="61"/>
                          <a:pt x="31" y="59"/>
                          <a:pt x="36" y="57"/>
                        </a:cubicBezTo>
                        <a:cubicBezTo>
                          <a:pt x="33" y="66"/>
                          <a:pt x="30" y="75"/>
                          <a:pt x="27" y="84"/>
                        </a:cubicBezTo>
                        <a:cubicBezTo>
                          <a:pt x="20" y="80"/>
                          <a:pt x="11" y="68"/>
                          <a:pt x="21" y="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6" name="Freeform 282"/>
                  <p:cNvSpPr>
                    <a:spLocks/>
                  </p:cNvSpPr>
                  <p:nvPr/>
                </p:nvSpPr>
                <p:spPr bwMode="auto">
                  <a:xfrm>
                    <a:off x="5469" y="1682"/>
                    <a:ext cx="0" cy="2"/>
                  </a:xfrm>
                  <a:custGeom>
                    <a:avLst/>
                    <a:gdLst>
                      <a:gd name="T0" fmla="*/ 0 h 1"/>
                      <a:gd name="T1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7" name="Freeform 283"/>
                  <p:cNvSpPr>
                    <a:spLocks noEditPoints="1"/>
                  </p:cNvSpPr>
                  <p:nvPr/>
                </p:nvSpPr>
                <p:spPr bwMode="auto">
                  <a:xfrm>
                    <a:off x="3823" y="1539"/>
                    <a:ext cx="256" cy="821"/>
                  </a:xfrm>
                  <a:custGeom>
                    <a:avLst/>
                    <a:gdLst>
                      <a:gd name="T0" fmla="*/ 39 w 108"/>
                      <a:gd name="T1" fmla="*/ 130 h 347"/>
                      <a:gd name="T2" fmla="*/ 3 w 108"/>
                      <a:gd name="T3" fmla="*/ 175 h 347"/>
                      <a:gd name="T4" fmla="*/ 26 w 108"/>
                      <a:gd name="T5" fmla="*/ 253 h 347"/>
                      <a:gd name="T6" fmla="*/ 25 w 108"/>
                      <a:gd name="T7" fmla="*/ 303 h 347"/>
                      <a:gd name="T8" fmla="*/ 33 w 108"/>
                      <a:gd name="T9" fmla="*/ 311 h 347"/>
                      <a:gd name="T10" fmla="*/ 78 w 108"/>
                      <a:gd name="T11" fmla="*/ 318 h 347"/>
                      <a:gd name="T12" fmla="*/ 102 w 108"/>
                      <a:gd name="T13" fmla="*/ 306 h 347"/>
                      <a:gd name="T14" fmla="*/ 85 w 108"/>
                      <a:gd name="T15" fmla="*/ 331 h 347"/>
                      <a:gd name="T16" fmla="*/ 102 w 108"/>
                      <a:gd name="T17" fmla="*/ 341 h 347"/>
                      <a:gd name="T18" fmla="*/ 102 w 108"/>
                      <a:gd name="T19" fmla="*/ 295 h 347"/>
                      <a:gd name="T20" fmla="*/ 92 w 108"/>
                      <a:gd name="T21" fmla="*/ 196 h 347"/>
                      <a:gd name="T22" fmla="*/ 82 w 108"/>
                      <a:gd name="T23" fmla="*/ 144 h 347"/>
                      <a:gd name="T24" fmla="*/ 82 w 108"/>
                      <a:gd name="T25" fmla="*/ 133 h 347"/>
                      <a:gd name="T26" fmla="*/ 82 w 108"/>
                      <a:gd name="T27" fmla="*/ 125 h 347"/>
                      <a:gd name="T28" fmla="*/ 61 w 108"/>
                      <a:gd name="T29" fmla="*/ 0 h 347"/>
                      <a:gd name="T30" fmla="*/ 29 w 108"/>
                      <a:gd name="T31" fmla="*/ 303 h 347"/>
                      <a:gd name="T32" fmla="*/ 102 w 108"/>
                      <a:gd name="T33" fmla="*/ 299 h 347"/>
                      <a:gd name="T34" fmla="*/ 60 w 108"/>
                      <a:gd name="T35" fmla="*/ 160 h 347"/>
                      <a:gd name="T36" fmla="*/ 42 w 108"/>
                      <a:gd name="T37" fmla="*/ 180 h 347"/>
                      <a:gd name="T38" fmla="*/ 36 w 108"/>
                      <a:gd name="T39" fmla="*/ 174 h 347"/>
                      <a:gd name="T40" fmla="*/ 29 w 108"/>
                      <a:gd name="T41" fmla="*/ 180 h 347"/>
                      <a:gd name="T42" fmla="*/ 72 w 108"/>
                      <a:gd name="T43" fmla="*/ 118 h 347"/>
                      <a:gd name="T44" fmla="*/ 42 w 108"/>
                      <a:gd name="T45" fmla="*/ 117 h 347"/>
                      <a:gd name="T46" fmla="*/ 57 w 108"/>
                      <a:gd name="T47" fmla="*/ 76 h 347"/>
                      <a:gd name="T48" fmla="*/ 66 w 108"/>
                      <a:gd name="T49" fmla="*/ 40 h 347"/>
                      <a:gd name="T50" fmla="*/ 59 w 108"/>
                      <a:gd name="T51" fmla="*/ 114 h 347"/>
                      <a:gd name="T52" fmla="*/ 70 w 108"/>
                      <a:gd name="T53" fmla="*/ 115 h 347"/>
                      <a:gd name="T54" fmla="*/ 47 w 108"/>
                      <a:gd name="T55" fmla="*/ 125 h 347"/>
                      <a:gd name="T56" fmla="*/ 77 w 108"/>
                      <a:gd name="T57" fmla="*/ 132 h 347"/>
                      <a:gd name="T58" fmla="*/ 44 w 108"/>
                      <a:gd name="T59" fmla="*/ 133 h 347"/>
                      <a:gd name="T60" fmla="*/ 43 w 108"/>
                      <a:gd name="T61" fmla="*/ 141 h 347"/>
                      <a:gd name="T62" fmla="*/ 52 w 108"/>
                      <a:gd name="T63" fmla="*/ 204 h 347"/>
                      <a:gd name="T64" fmla="*/ 49 w 108"/>
                      <a:gd name="T65" fmla="*/ 207 h 347"/>
                      <a:gd name="T66" fmla="*/ 48 w 108"/>
                      <a:gd name="T67" fmla="*/ 204 h 347"/>
                      <a:gd name="T68" fmla="*/ 48 w 108"/>
                      <a:gd name="T69" fmla="*/ 202 h 347"/>
                      <a:gd name="T70" fmla="*/ 64 w 108"/>
                      <a:gd name="T71" fmla="*/ 185 h 347"/>
                      <a:gd name="T72" fmla="*/ 59 w 108"/>
                      <a:gd name="T73" fmla="*/ 310 h 347"/>
                      <a:gd name="T74" fmla="*/ 78 w 108"/>
                      <a:gd name="T75" fmla="*/ 157 h 347"/>
                      <a:gd name="T76" fmla="*/ 91 w 108"/>
                      <a:gd name="T77" fmla="*/ 272 h 347"/>
                      <a:gd name="T78" fmla="*/ 98 w 108"/>
                      <a:gd name="T79" fmla="*/ 292 h 347"/>
                      <a:gd name="T80" fmla="*/ 36 w 108"/>
                      <a:gd name="T81" fmla="*/ 287 h 347"/>
                      <a:gd name="T82" fmla="*/ 42 w 108"/>
                      <a:gd name="T83" fmla="*/ 271 h 347"/>
                      <a:gd name="T84" fmla="*/ 23 w 108"/>
                      <a:gd name="T85" fmla="*/ 233 h 347"/>
                      <a:gd name="T86" fmla="*/ 4 w 108"/>
                      <a:gd name="T87" fmla="*/ 189 h 347"/>
                      <a:gd name="T88" fmla="*/ 32 w 108"/>
                      <a:gd name="T89" fmla="*/ 134 h 347"/>
                      <a:gd name="T90" fmla="*/ 29 w 108"/>
                      <a:gd name="T91" fmla="*/ 195 h 347"/>
                      <a:gd name="T92" fmla="*/ 72 w 108"/>
                      <a:gd name="T93" fmla="*/ 204 h 347"/>
                      <a:gd name="T94" fmla="*/ 60 w 108"/>
                      <a:gd name="T95" fmla="*/ 156 h 347"/>
                      <a:gd name="T96" fmla="*/ 76 w 108"/>
                      <a:gd name="T97" fmla="*/ 143 h 347"/>
                      <a:gd name="T98" fmla="*/ 95 w 108"/>
                      <a:gd name="T99" fmla="*/ 18 h 347"/>
                      <a:gd name="T100" fmla="*/ 69 w 108"/>
                      <a:gd name="T101" fmla="*/ 103 h 347"/>
                      <a:gd name="T102" fmla="*/ 76 w 108"/>
                      <a:gd name="T103" fmla="*/ 46 h 347"/>
                      <a:gd name="T104" fmla="*/ 65 w 108"/>
                      <a:gd name="T105" fmla="*/ 37 h 347"/>
                      <a:gd name="T106" fmla="*/ 50 w 108"/>
                      <a:gd name="T107" fmla="*/ 48 h 347"/>
                      <a:gd name="T108" fmla="*/ 42 w 108"/>
                      <a:gd name="T109" fmla="*/ 114 h 347"/>
                      <a:gd name="T110" fmla="*/ 17 w 108"/>
                      <a:gd name="T111" fmla="*/ 51 h 347"/>
                      <a:gd name="T112" fmla="*/ 73 w 108"/>
                      <a:gd name="T113" fmla="*/ 69 h 347"/>
                      <a:gd name="T114" fmla="*/ 43 w 108"/>
                      <a:gd name="T115" fmla="*/ 43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08" h="347">
                        <a:moveTo>
                          <a:pt x="19" y="75"/>
                        </a:moveTo>
                        <a:cubicBezTo>
                          <a:pt x="21" y="79"/>
                          <a:pt x="24" y="83"/>
                          <a:pt x="27" y="87"/>
                        </a:cubicBezTo>
                        <a:cubicBezTo>
                          <a:pt x="29" y="91"/>
                          <a:pt x="31" y="95"/>
                          <a:pt x="32" y="99"/>
                        </a:cubicBezTo>
                        <a:cubicBezTo>
                          <a:pt x="32" y="100"/>
                          <a:pt x="32" y="102"/>
                          <a:pt x="32" y="104"/>
                        </a:cubicBezTo>
                        <a:cubicBezTo>
                          <a:pt x="33" y="108"/>
                          <a:pt x="35" y="111"/>
                          <a:pt x="37" y="115"/>
                        </a:cubicBezTo>
                        <a:cubicBezTo>
                          <a:pt x="38" y="116"/>
                          <a:pt x="38" y="118"/>
                          <a:pt x="38" y="120"/>
                        </a:cubicBezTo>
                        <a:cubicBezTo>
                          <a:pt x="38" y="120"/>
                          <a:pt x="38" y="121"/>
                          <a:pt x="38" y="122"/>
                        </a:cubicBezTo>
                        <a:cubicBezTo>
                          <a:pt x="38" y="123"/>
                          <a:pt x="38" y="124"/>
                          <a:pt x="38" y="125"/>
                        </a:cubicBezTo>
                        <a:cubicBezTo>
                          <a:pt x="38" y="126"/>
                          <a:pt x="38" y="127"/>
                          <a:pt x="39" y="128"/>
                        </a:cubicBezTo>
                        <a:cubicBezTo>
                          <a:pt x="39" y="128"/>
                          <a:pt x="39" y="129"/>
                          <a:pt x="39" y="130"/>
                        </a:cubicBezTo>
                        <a:cubicBezTo>
                          <a:pt x="39" y="130"/>
                          <a:pt x="39" y="131"/>
                          <a:pt x="39" y="131"/>
                        </a:cubicBezTo>
                        <a:cubicBezTo>
                          <a:pt x="39" y="132"/>
                          <a:pt x="39" y="134"/>
                          <a:pt x="39" y="135"/>
                        </a:cubicBezTo>
                        <a:cubicBezTo>
                          <a:pt x="39" y="136"/>
                          <a:pt x="39" y="136"/>
                          <a:pt x="39" y="136"/>
                        </a:cubicBezTo>
                        <a:cubicBezTo>
                          <a:pt x="38" y="136"/>
                          <a:pt x="38" y="135"/>
                          <a:pt x="38" y="135"/>
                        </a:cubicBezTo>
                        <a:cubicBezTo>
                          <a:pt x="37" y="133"/>
                          <a:pt x="35" y="131"/>
                          <a:pt x="33" y="130"/>
                        </a:cubicBezTo>
                        <a:cubicBezTo>
                          <a:pt x="33" y="130"/>
                          <a:pt x="32" y="130"/>
                          <a:pt x="31" y="130"/>
                        </a:cubicBezTo>
                        <a:cubicBezTo>
                          <a:pt x="31" y="130"/>
                          <a:pt x="31" y="130"/>
                          <a:pt x="31" y="130"/>
                        </a:cubicBezTo>
                        <a:cubicBezTo>
                          <a:pt x="29" y="130"/>
                          <a:pt x="27" y="131"/>
                          <a:pt x="25" y="132"/>
                        </a:cubicBezTo>
                        <a:cubicBezTo>
                          <a:pt x="23" y="133"/>
                          <a:pt x="22" y="135"/>
                          <a:pt x="21" y="136"/>
                        </a:cubicBezTo>
                        <a:cubicBezTo>
                          <a:pt x="14" y="150"/>
                          <a:pt x="10" y="161"/>
                          <a:pt x="3" y="175"/>
                        </a:cubicBezTo>
                        <a:cubicBezTo>
                          <a:pt x="3" y="176"/>
                          <a:pt x="2" y="177"/>
                          <a:pt x="1" y="178"/>
                        </a:cubicBezTo>
                        <a:cubicBezTo>
                          <a:pt x="1" y="179"/>
                          <a:pt x="0" y="181"/>
                          <a:pt x="0" y="182"/>
                        </a:cubicBezTo>
                        <a:cubicBezTo>
                          <a:pt x="0" y="183"/>
                          <a:pt x="0" y="183"/>
                          <a:pt x="0" y="184"/>
                        </a:cubicBezTo>
                        <a:cubicBezTo>
                          <a:pt x="0" y="186"/>
                          <a:pt x="0" y="189"/>
                          <a:pt x="1" y="190"/>
                        </a:cubicBezTo>
                        <a:cubicBezTo>
                          <a:pt x="2" y="195"/>
                          <a:pt x="4" y="199"/>
                          <a:pt x="6" y="204"/>
                        </a:cubicBezTo>
                        <a:cubicBezTo>
                          <a:pt x="8" y="207"/>
                          <a:pt x="10" y="211"/>
                          <a:pt x="11" y="215"/>
                        </a:cubicBezTo>
                        <a:cubicBezTo>
                          <a:pt x="12" y="217"/>
                          <a:pt x="12" y="219"/>
                          <a:pt x="13" y="222"/>
                        </a:cubicBezTo>
                        <a:cubicBezTo>
                          <a:pt x="14" y="225"/>
                          <a:pt x="15" y="228"/>
                          <a:pt x="15" y="230"/>
                        </a:cubicBezTo>
                        <a:cubicBezTo>
                          <a:pt x="16" y="233"/>
                          <a:pt x="17" y="237"/>
                          <a:pt x="19" y="241"/>
                        </a:cubicBezTo>
                        <a:cubicBezTo>
                          <a:pt x="20" y="242"/>
                          <a:pt x="23" y="247"/>
                          <a:pt x="26" y="253"/>
                        </a:cubicBezTo>
                        <a:cubicBezTo>
                          <a:pt x="30" y="258"/>
                          <a:pt x="34" y="265"/>
                          <a:pt x="39" y="272"/>
                        </a:cubicBezTo>
                        <a:cubicBezTo>
                          <a:pt x="39" y="275"/>
                          <a:pt x="39" y="278"/>
                          <a:pt x="40" y="281"/>
                        </a:cubicBezTo>
                        <a:cubicBezTo>
                          <a:pt x="36" y="282"/>
                          <a:pt x="34" y="283"/>
                          <a:pt x="33" y="284"/>
                        </a:cubicBezTo>
                        <a:cubicBezTo>
                          <a:pt x="31" y="286"/>
                          <a:pt x="31" y="288"/>
                          <a:pt x="31" y="289"/>
                        </a:cubicBezTo>
                        <a:cubicBezTo>
                          <a:pt x="31" y="289"/>
                          <a:pt x="31" y="289"/>
                          <a:pt x="31" y="289"/>
                        </a:cubicBezTo>
                        <a:cubicBezTo>
                          <a:pt x="31" y="290"/>
                          <a:pt x="31" y="290"/>
                          <a:pt x="31" y="290"/>
                        </a:cubicBezTo>
                        <a:cubicBezTo>
                          <a:pt x="31" y="290"/>
                          <a:pt x="31" y="290"/>
                          <a:pt x="31" y="291"/>
                        </a:cubicBezTo>
                        <a:cubicBezTo>
                          <a:pt x="31" y="293"/>
                          <a:pt x="31" y="295"/>
                          <a:pt x="31" y="297"/>
                        </a:cubicBezTo>
                        <a:cubicBezTo>
                          <a:pt x="30" y="297"/>
                          <a:pt x="29" y="298"/>
                          <a:pt x="27" y="299"/>
                        </a:cubicBezTo>
                        <a:cubicBezTo>
                          <a:pt x="26" y="300"/>
                          <a:pt x="25" y="301"/>
                          <a:pt x="25" y="303"/>
                        </a:cubicBezTo>
                        <a:cubicBezTo>
                          <a:pt x="25" y="304"/>
                          <a:pt x="25" y="304"/>
                          <a:pt x="25" y="305"/>
                        </a:cubicBezTo>
                        <a:cubicBezTo>
                          <a:pt x="25" y="305"/>
                          <a:pt x="25" y="305"/>
                          <a:pt x="25" y="305"/>
                        </a:cubicBezTo>
                        <a:cubicBezTo>
                          <a:pt x="25" y="316"/>
                          <a:pt x="24" y="326"/>
                          <a:pt x="24" y="337"/>
                        </a:cubicBezTo>
                        <a:cubicBezTo>
                          <a:pt x="23" y="338"/>
                          <a:pt x="24" y="339"/>
                          <a:pt x="25" y="339"/>
                        </a:cubicBezTo>
                        <a:cubicBezTo>
                          <a:pt x="25" y="339"/>
                          <a:pt x="25" y="339"/>
                          <a:pt x="25" y="339"/>
                        </a:cubicBezTo>
                        <a:cubicBezTo>
                          <a:pt x="26" y="339"/>
                          <a:pt x="27" y="338"/>
                          <a:pt x="27" y="337"/>
                        </a:cubicBezTo>
                        <a:cubicBezTo>
                          <a:pt x="27" y="327"/>
                          <a:pt x="28" y="318"/>
                          <a:pt x="29" y="308"/>
                        </a:cubicBezTo>
                        <a:cubicBezTo>
                          <a:pt x="30" y="308"/>
                          <a:pt x="30" y="309"/>
                          <a:pt x="31" y="309"/>
                        </a:cubicBezTo>
                        <a:cubicBezTo>
                          <a:pt x="31" y="309"/>
                          <a:pt x="31" y="309"/>
                          <a:pt x="31" y="309"/>
                        </a:cubicBezTo>
                        <a:cubicBezTo>
                          <a:pt x="31" y="310"/>
                          <a:pt x="32" y="311"/>
                          <a:pt x="33" y="311"/>
                        </a:cubicBezTo>
                        <a:cubicBezTo>
                          <a:pt x="33" y="311"/>
                          <a:pt x="33" y="311"/>
                          <a:pt x="33" y="311"/>
                        </a:cubicBezTo>
                        <a:cubicBezTo>
                          <a:pt x="34" y="311"/>
                          <a:pt x="34" y="311"/>
                          <a:pt x="35" y="310"/>
                        </a:cubicBezTo>
                        <a:cubicBezTo>
                          <a:pt x="42" y="313"/>
                          <a:pt x="51" y="314"/>
                          <a:pt x="59" y="314"/>
                        </a:cubicBezTo>
                        <a:cubicBezTo>
                          <a:pt x="64" y="314"/>
                          <a:pt x="68" y="313"/>
                          <a:pt x="73" y="313"/>
                        </a:cubicBezTo>
                        <a:cubicBezTo>
                          <a:pt x="74" y="313"/>
                          <a:pt x="75" y="313"/>
                          <a:pt x="77" y="313"/>
                        </a:cubicBezTo>
                        <a:cubicBezTo>
                          <a:pt x="76" y="314"/>
                          <a:pt x="75" y="315"/>
                          <a:pt x="74" y="316"/>
                        </a:cubicBezTo>
                        <a:cubicBezTo>
                          <a:pt x="76" y="317"/>
                          <a:pt x="76" y="317"/>
                          <a:pt x="76" y="317"/>
                        </a:cubicBezTo>
                        <a:cubicBezTo>
                          <a:pt x="77" y="315"/>
                          <a:pt x="78" y="314"/>
                          <a:pt x="79" y="313"/>
                        </a:cubicBezTo>
                        <a:cubicBezTo>
                          <a:pt x="81" y="312"/>
                          <a:pt x="82" y="312"/>
                          <a:pt x="83" y="312"/>
                        </a:cubicBezTo>
                        <a:cubicBezTo>
                          <a:pt x="82" y="314"/>
                          <a:pt x="80" y="316"/>
                          <a:pt x="78" y="318"/>
                        </a:cubicBezTo>
                        <a:cubicBezTo>
                          <a:pt x="80" y="319"/>
                          <a:pt x="80" y="319"/>
                          <a:pt x="80" y="319"/>
                        </a:cubicBezTo>
                        <a:cubicBezTo>
                          <a:pt x="82" y="317"/>
                          <a:pt x="84" y="314"/>
                          <a:pt x="86" y="312"/>
                        </a:cubicBezTo>
                        <a:cubicBezTo>
                          <a:pt x="89" y="311"/>
                          <a:pt x="92" y="310"/>
                          <a:pt x="94" y="310"/>
                        </a:cubicBezTo>
                        <a:cubicBezTo>
                          <a:pt x="89" y="315"/>
                          <a:pt x="85" y="321"/>
                          <a:pt x="80" y="326"/>
                        </a:cubicBezTo>
                        <a:cubicBezTo>
                          <a:pt x="82" y="327"/>
                          <a:pt x="82" y="327"/>
                          <a:pt x="82" y="327"/>
                        </a:cubicBezTo>
                        <a:cubicBezTo>
                          <a:pt x="87" y="321"/>
                          <a:pt x="92" y="314"/>
                          <a:pt x="98" y="308"/>
                        </a:cubicBezTo>
                        <a:cubicBezTo>
                          <a:pt x="99" y="308"/>
                          <a:pt x="99" y="307"/>
                          <a:pt x="100" y="307"/>
                        </a:cubicBezTo>
                        <a:cubicBezTo>
                          <a:pt x="100" y="307"/>
                          <a:pt x="100" y="307"/>
                          <a:pt x="100" y="307"/>
                        </a:cubicBezTo>
                        <a:cubicBezTo>
                          <a:pt x="100" y="307"/>
                          <a:pt x="100" y="307"/>
                          <a:pt x="100" y="307"/>
                        </a:cubicBezTo>
                        <a:cubicBezTo>
                          <a:pt x="101" y="307"/>
                          <a:pt x="101" y="306"/>
                          <a:pt x="102" y="306"/>
                        </a:cubicBezTo>
                        <a:cubicBezTo>
                          <a:pt x="102" y="306"/>
                          <a:pt x="102" y="306"/>
                          <a:pt x="102" y="306"/>
                        </a:cubicBezTo>
                        <a:cubicBezTo>
                          <a:pt x="102" y="306"/>
                          <a:pt x="102" y="307"/>
                          <a:pt x="102" y="308"/>
                        </a:cubicBezTo>
                        <a:cubicBezTo>
                          <a:pt x="102" y="308"/>
                          <a:pt x="102" y="308"/>
                          <a:pt x="102" y="308"/>
                        </a:cubicBezTo>
                        <a:cubicBezTo>
                          <a:pt x="96" y="315"/>
                          <a:pt x="90" y="322"/>
                          <a:pt x="84" y="329"/>
                        </a:cubicBezTo>
                        <a:cubicBezTo>
                          <a:pt x="84" y="329"/>
                          <a:pt x="84" y="329"/>
                          <a:pt x="84" y="329"/>
                        </a:cubicBezTo>
                        <a:cubicBezTo>
                          <a:pt x="83" y="330"/>
                          <a:pt x="83" y="330"/>
                          <a:pt x="83" y="330"/>
                        </a:cubicBezTo>
                        <a:cubicBezTo>
                          <a:pt x="83" y="331"/>
                          <a:pt x="83" y="331"/>
                          <a:pt x="83" y="331"/>
                        </a:cubicBezTo>
                        <a:cubicBezTo>
                          <a:pt x="85" y="331"/>
                          <a:pt x="85" y="331"/>
                          <a:pt x="85" y="331"/>
                        </a:cubicBezTo>
                        <a:cubicBezTo>
                          <a:pt x="85" y="330"/>
                          <a:pt x="85" y="330"/>
                          <a:pt x="85" y="330"/>
                        </a:cubicBezTo>
                        <a:cubicBezTo>
                          <a:pt x="85" y="331"/>
                          <a:pt x="85" y="331"/>
                          <a:pt x="85" y="331"/>
                        </a:cubicBezTo>
                        <a:cubicBezTo>
                          <a:pt x="85" y="330"/>
                          <a:pt x="85" y="330"/>
                          <a:pt x="85" y="330"/>
                        </a:cubicBezTo>
                        <a:cubicBezTo>
                          <a:pt x="91" y="323"/>
                          <a:pt x="96" y="317"/>
                          <a:pt x="102" y="310"/>
                        </a:cubicBezTo>
                        <a:cubicBezTo>
                          <a:pt x="102" y="318"/>
                          <a:pt x="102" y="326"/>
                          <a:pt x="102" y="333"/>
                        </a:cubicBezTo>
                        <a:cubicBezTo>
                          <a:pt x="102" y="335"/>
                          <a:pt x="102" y="337"/>
                          <a:pt x="102" y="338"/>
                        </a:cubicBezTo>
                        <a:cubicBezTo>
                          <a:pt x="101" y="337"/>
                          <a:pt x="101" y="337"/>
                          <a:pt x="101" y="337"/>
                        </a:cubicBezTo>
                        <a:cubicBezTo>
                          <a:pt x="101" y="337"/>
                          <a:pt x="101" y="337"/>
                          <a:pt x="101" y="337"/>
                        </a:cubicBezTo>
                        <a:cubicBezTo>
                          <a:pt x="99" y="340"/>
                          <a:pt x="97" y="343"/>
                          <a:pt x="95" y="346"/>
                        </a:cubicBezTo>
                        <a:cubicBezTo>
                          <a:pt x="97" y="347"/>
                          <a:pt x="97" y="347"/>
                          <a:pt x="97" y="347"/>
                        </a:cubicBezTo>
                        <a:cubicBezTo>
                          <a:pt x="98" y="344"/>
                          <a:pt x="100" y="341"/>
                          <a:pt x="102" y="339"/>
                        </a:cubicBezTo>
                        <a:cubicBezTo>
                          <a:pt x="102" y="340"/>
                          <a:pt x="102" y="340"/>
                          <a:pt x="102" y="341"/>
                        </a:cubicBezTo>
                        <a:cubicBezTo>
                          <a:pt x="102" y="342"/>
                          <a:pt x="103" y="343"/>
                          <a:pt x="104" y="343"/>
                        </a:cubicBezTo>
                        <a:cubicBezTo>
                          <a:pt x="104" y="343"/>
                          <a:pt x="104" y="343"/>
                          <a:pt x="104" y="343"/>
                        </a:cubicBezTo>
                        <a:cubicBezTo>
                          <a:pt x="105" y="343"/>
                          <a:pt x="106" y="342"/>
                          <a:pt x="106" y="341"/>
                        </a:cubicBezTo>
                        <a:cubicBezTo>
                          <a:pt x="106" y="339"/>
                          <a:pt x="106" y="336"/>
                          <a:pt x="106" y="333"/>
                        </a:cubicBezTo>
                        <a:cubicBezTo>
                          <a:pt x="106" y="325"/>
                          <a:pt x="106" y="317"/>
                          <a:pt x="106" y="310"/>
                        </a:cubicBezTo>
                        <a:cubicBezTo>
                          <a:pt x="106" y="307"/>
                          <a:pt x="106" y="305"/>
                          <a:pt x="106" y="302"/>
                        </a:cubicBezTo>
                        <a:cubicBezTo>
                          <a:pt x="106" y="301"/>
                          <a:pt x="106" y="301"/>
                          <a:pt x="106" y="300"/>
                        </a:cubicBezTo>
                        <a:cubicBezTo>
                          <a:pt x="106" y="299"/>
                          <a:pt x="106" y="299"/>
                          <a:pt x="106" y="298"/>
                        </a:cubicBezTo>
                        <a:cubicBezTo>
                          <a:pt x="105" y="297"/>
                          <a:pt x="105" y="297"/>
                          <a:pt x="104" y="296"/>
                        </a:cubicBezTo>
                        <a:cubicBezTo>
                          <a:pt x="104" y="296"/>
                          <a:pt x="103" y="295"/>
                          <a:pt x="102" y="295"/>
                        </a:cubicBezTo>
                        <a:cubicBezTo>
                          <a:pt x="103" y="293"/>
                          <a:pt x="103" y="291"/>
                          <a:pt x="103" y="289"/>
                        </a:cubicBezTo>
                        <a:cubicBezTo>
                          <a:pt x="103" y="289"/>
                          <a:pt x="103" y="289"/>
                          <a:pt x="103" y="288"/>
                        </a:cubicBezTo>
                        <a:cubicBezTo>
                          <a:pt x="103" y="287"/>
                          <a:pt x="102" y="285"/>
                          <a:pt x="101" y="284"/>
                        </a:cubicBezTo>
                        <a:cubicBezTo>
                          <a:pt x="100" y="281"/>
                          <a:pt x="97" y="280"/>
                          <a:pt x="95" y="280"/>
                        </a:cubicBezTo>
                        <a:cubicBezTo>
                          <a:pt x="95" y="277"/>
                          <a:pt x="95" y="274"/>
                          <a:pt x="95" y="272"/>
                        </a:cubicBezTo>
                        <a:cubicBezTo>
                          <a:pt x="95" y="272"/>
                          <a:pt x="95" y="272"/>
                          <a:pt x="95" y="272"/>
                        </a:cubicBezTo>
                        <a:cubicBezTo>
                          <a:pt x="96" y="268"/>
                          <a:pt x="99" y="264"/>
                          <a:pt x="101" y="260"/>
                        </a:cubicBezTo>
                        <a:cubicBezTo>
                          <a:pt x="103" y="256"/>
                          <a:pt x="105" y="251"/>
                          <a:pt x="105" y="243"/>
                        </a:cubicBezTo>
                        <a:cubicBezTo>
                          <a:pt x="105" y="241"/>
                          <a:pt x="105" y="238"/>
                          <a:pt x="104" y="234"/>
                        </a:cubicBezTo>
                        <a:cubicBezTo>
                          <a:pt x="101" y="219"/>
                          <a:pt x="97" y="211"/>
                          <a:pt x="92" y="196"/>
                        </a:cubicBezTo>
                        <a:cubicBezTo>
                          <a:pt x="89" y="187"/>
                          <a:pt x="87" y="178"/>
                          <a:pt x="87" y="168"/>
                        </a:cubicBezTo>
                        <a:cubicBezTo>
                          <a:pt x="87" y="166"/>
                          <a:pt x="87" y="164"/>
                          <a:pt x="88" y="162"/>
                        </a:cubicBezTo>
                        <a:cubicBezTo>
                          <a:pt x="88" y="161"/>
                          <a:pt x="88" y="161"/>
                          <a:pt x="88" y="161"/>
                        </a:cubicBezTo>
                        <a:cubicBezTo>
                          <a:pt x="88" y="159"/>
                          <a:pt x="86" y="157"/>
                          <a:pt x="85" y="156"/>
                        </a:cubicBezTo>
                        <a:cubicBezTo>
                          <a:pt x="83" y="155"/>
                          <a:pt x="81" y="154"/>
                          <a:pt x="78" y="154"/>
                        </a:cubicBezTo>
                        <a:cubicBezTo>
                          <a:pt x="78" y="154"/>
                          <a:pt x="78" y="154"/>
                          <a:pt x="78" y="154"/>
                        </a:cubicBezTo>
                        <a:cubicBezTo>
                          <a:pt x="77" y="154"/>
                          <a:pt x="77" y="154"/>
                          <a:pt x="76" y="154"/>
                        </a:cubicBezTo>
                        <a:cubicBezTo>
                          <a:pt x="77" y="153"/>
                          <a:pt x="78" y="152"/>
                          <a:pt x="79" y="151"/>
                        </a:cubicBezTo>
                        <a:cubicBezTo>
                          <a:pt x="80" y="150"/>
                          <a:pt x="80" y="148"/>
                          <a:pt x="81" y="147"/>
                        </a:cubicBezTo>
                        <a:cubicBezTo>
                          <a:pt x="82" y="146"/>
                          <a:pt x="82" y="145"/>
                          <a:pt x="82" y="144"/>
                        </a:cubicBezTo>
                        <a:cubicBezTo>
                          <a:pt x="82" y="144"/>
                          <a:pt x="82" y="144"/>
                          <a:pt x="82" y="144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3" y="143"/>
                          <a:pt x="83" y="142"/>
                          <a:pt x="83" y="142"/>
                        </a:cubicBezTo>
                        <a:cubicBezTo>
                          <a:pt x="83" y="141"/>
                          <a:pt x="83" y="140"/>
                          <a:pt x="82" y="140"/>
                        </a:cubicBezTo>
                        <a:cubicBezTo>
                          <a:pt x="83" y="139"/>
                          <a:pt x="84" y="138"/>
                          <a:pt x="84" y="137"/>
                        </a:cubicBezTo>
                        <a:cubicBezTo>
                          <a:pt x="83" y="137"/>
                          <a:pt x="83" y="137"/>
                          <a:pt x="83" y="136"/>
                        </a:cubicBezTo>
                        <a:cubicBezTo>
                          <a:pt x="83" y="136"/>
                          <a:pt x="83" y="136"/>
                          <a:pt x="83" y="135"/>
                        </a:cubicBezTo>
                        <a:cubicBezTo>
                          <a:pt x="83" y="135"/>
                          <a:pt x="83" y="135"/>
                          <a:pt x="83" y="135"/>
                        </a:cubicBezTo>
                        <a:cubicBezTo>
                          <a:pt x="83" y="134"/>
                          <a:pt x="82" y="133"/>
                          <a:pt x="82" y="133"/>
                        </a:cubicBezTo>
                        <a:cubicBezTo>
                          <a:pt x="82" y="133"/>
                          <a:pt x="82" y="133"/>
                          <a:pt x="82" y="133"/>
                        </a:cubicBezTo>
                        <a:cubicBezTo>
                          <a:pt x="82" y="133"/>
                          <a:pt x="82" y="133"/>
                          <a:pt x="82" y="133"/>
                        </a:cubicBezTo>
                        <a:cubicBezTo>
                          <a:pt x="81" y="133"/>
                          <a:pt x="81" y="133"/>
                          <a:pt x="81" y="133"/>
                        </a:cubicBezTo>
                        <a:cubicBezTo>
                          <a:pt x="81" y="132"/>
                          <a:pt x="81" y="132"/>
                          <a:pt x="81" y="132"/>
                        </a:cubicBezTo>
                        <a:cubicBezTo>
                          <a:pt x="81" y="132"/>
                          <a:pt x="81" y="132"/>
                          <a:pt x="81" y="132"/>
                        </a:cubicBezTo>
                        <a:cubicBezTo>
                          <a:pt x="81" y="131"/>
                          <a:pt x="81" y="131"/>
                          <a:pt x="81" y="131"/>
                        </a:cubicBezTo>
                        <a:cubicBezTo>
                          <a:pt x="82" y="131"/>
                          <a:pt x="83" y="131"/>
                          <a:pt x="83" y="130"/>
                        </a:cubicBezTo>
                        <a:cubicBezTo>
                          <a:pt x="83" y="129"/>
                          <a:pt x="83" y="129"/>
                          <a:pt x="83" y="129"/>
                        </a:cubicBezTo>
                        <a:cubicBezTo>
                          <a:pt x="83" y="128"/>
                          <a:pt x="83" y="127"/>
                          <a:pt x="82" y="126"/>
                        </a:cubicBezTo>
                        <a:cubicBezTo>
                          <a:pt x="82" y="126"/>
                          <a:pt x="82" y="126"/>
                          <a:pt x="82" y="126"/>
                        </a:cubicBezTo>
                        <a:cubicBezTo>
                          <a:pt x="82" y="126"/>
                          <a:pt x="82" y="125"/>
                          <a:pt x="82" y="125"/>
                        </a:cubicBezTo>
                        <a:cubicBezTo>
                          <a:pt x="82" y="124"/>
                          <a:pt x="83" y="123"/>
                          <a:pt x="83" y="123"/>
                        </a:cubicBezTo>
                        <a:cubicBezTo>
                          <a:pt x="82" y="122"/>
                          <a:pt x="82" y="122"/>
                          <a:pt x="82" y="122"/>
                        </a:cubicBezTo>
                        <a:cubicBezTo>
                          <a:pt x="82" y="121"/>
                          <a:pt x="82" y="119"/>
                          <a:pt x="82" y="117"/>
                        </a:cubicBezTo>
                        <a:cubicBezTo>
                          <a:pt x="83" y="117"/>
                          <a:pt x="83" y="117"/>
                          <a:pt x="83" y="117"/>
                        </a:cubicBezTo>
                        <a:cubicBezTo>
                          <a:pt x="85" y="114"/>
                          <a:pt x="87" y="110"/>
                          <a:pt x="88" y="107"/>
                        </a:cubicBezTo>
                        <a:cubicBezTo>
                          <a:pt x="89" y="103"/>
                          <a:pt x="89" y="100"/>
                          <a:pt x="90" y="97"/>
                        </a:cubicBezTo>
                        <a:cubicBezTo>
                          <a:pt x="92" y="92"/>
                          <a:pt x="93" y="87"/>
                          <a:pt x="99" y="80"/>
                        </a:cubicBezTo>
                        <a:cubicBezTo>
                          <a:pt x="104" y="72"/>
                          <a:pt x="108" y="60"/>
                          <a:pt x="108" y="47"/>
                        </a:cubicBezTo>
                        <a:cubicBezTo>
                          <a:pt x="108" y="36"/>
                          <a:pt x="105" y="25"/>
                          <a:pt x="98" y="16"/>
                        </a:cubicBezTo>
                        <a:cubicBezTo>
                          <a:pt x="91" y="7"/>
                          <a:pt x="79" y="1"/>
                          <a:pt x="61" y="0"/>
                        </a:cubicBezTo>
                        <a:cubicBezTo>
                          <a:pt x="61" y="0"/>
                          <a:pt x="60" y="0"/>
                          <a:pt x="59" y="0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45" y="0"/>
                          <a:pt x="34" y="6"/>
                          <a:pt x="26" y="16"/>
                        </a:cubicBezTo>
                        <a:cubicBezTo>
                          <a:pt x="18" y="25"/>
                          <a:pt x="14" y="38"/>
                          <a:pt x="14" y="51"/>
                        </a:cubicBezTo>
                        <a:cubicBezTo>
                          <a:pt x="14" y="59"/>
                          <a:pt x="15" y="67"/>
                          <a:pt x="19" y="75"/>
                        </a:cubicBezTo>
                        <a:close/>
                        <a:moveTo>
                          <a:pt x="31" y="305"/>
                        </a:moveTo>
                        <a:cubicBezTo>
                          <a:pt x="31" y="305"/>
                          <a:pt x="31" y="305"/>
                          <a:pt x="31" y="305"/>
                        </a:cubicBezTo>
                        <a:cubicBezTo>
                          <a:pt x="31" y="305"/>
                          <a:pt x="30" y="304"/>
                          <a:pt x="29" y="304"/>
                        </a:cubicBezTo>
                        <a:cubicBezTo>
                          <a:pt x="29" y="304"/>
                          <a:pt x="29" y="304"/>
                          <a:pt x="29" y="304"/>
                        </a:cubicBezTo>
                        <a:cubicBezTo>
                          <a:pt x="29" y="303"/>
                          <a:pt x="29" y="303"/>
                          <a:pt x="29" y="303"/>
                        </a:cubicBezTo>
                        <a:cubicBezTo>
                          <a:pt x="28" y="303"/>
                          <a:pt x="29" y="302"/>
                          <a:pt x="29" y="302"/>
                        </a:cubicBezTo>
                        <a:cubicBezTo>
                          <a:pt x="30" y="301"/>
                          <a:pt x="31" y="301"/>
                          <a:pt x="31" y="301"/>
                        </a:cubicBezTo>
                        <a:cubicBezTo>
                          <a:pt x="31" y="302"/>
                          <a:pt x="31" y="303"/>
                          <a:pt x="31" y="305"/>
                        </a:cubicBezTo>
                        <a:close/>
                        <a:moveTo>
                          <a:pt x="102" y="299"/>
                        </a:moveTo>
                        <a:cubicBezTo>
                          <a:pt x="102" y="299"/>
                          <a:pt x="102" y="299"/>
                          <a:pt x="102" y="299"/>
                        </a:cubicBezTo>
                        <a:cubicBezTo>
                          <a:pt x="102" y="299"/>
                          <a:pt x="102" y="299"/>
                          <a:pt x="102" y="299"/>
                        </a:cubicBezTo>
                        <a:cubicBezTo>
                          <a:pt x="102" y="300"/>
                          <a:pt x="102" y="300"/>
                          <a:pt x="102" y="300"/>
                        </a:cubicBezTo>
                        <a:cubicBezTo>
                          <a:pt x="102" y="300"/>
                          <a:pt x="102" y="300"/>
                          <a:pt x="102" y="301"/>
                        </a:cubicBezTo>
                        <a:cubicBezTo>
                          <a:pt x="102" y="301"/>
                          <a:pt x="102" y="301"/>
                          <a:pt x="102" y="301"/>
                        </a:cubicBezTo>
                        <a:cubicBezTo>
                          <a:pt x="102" y="300"/>
                          <a:pt x="102" y="300"/>
                          <a:pt x="102" y="299"/>
                        </a:cubicBezTo>
                        <a:close/>
                        <a:moveTo>
                          <a:pt x="39" y="137"/>
                        </a:moveTo>
                        <a:cubicBezTo>
                          <a:pt x="39" y="137"/>
                          <a:pt x="39" y="137"/>
                          <a:pt x="39" y="137"/>
                        </a:cubicBezTo>
                        <a:cubicBezTo>
                          <a:pt x="39" y="137"/>
                          <a:pt x="39" y="137"/>
                          <a:pt x="39" y="137"/>
                        </a:cubicBezTo>
                        <a:close/>
                        <a:moveTo>
                          <a:pt x="39" y="148"/>
                        </a:moveTo>
                        <a:cubicBezTo>
                          <a:pt x="39" y="146"/>
                          <a:pt x="40" y="145"/>
                          <a:pt x="40" y="144"/>
                        </a:cubicBezTo>
                        <a:cubicBezTo>
                          <a:pt x="40" y="144"/>
                          <a:pt x="40" y="144"/>
                          <a:pt x="40" y="144"/>
                        </a:cubicBezTo>
                        <a:cubicBezTo>
                          <a:pt x="40" y="144"/>
                          <a:pt x="40" y="144"/>
                          <a:pt x="40" y="144"/>
                        </a:cubicBezTo>
                        <a:cubicBezTo>
                          <a:pt x="40" y="145"/>
                          <a:pt x="40" y="145"/>
                          <a:pt x="40" y="145"/>
                        </a:cubicBezTo>
                        <a:cubicBezTo>
                          <a:pt x="41" y="149"/>
                          <a:pt x="44" y="153"/>
                          <a:pt x="48" y="155"/>
                        </a:cubicBezTo>
                        <a:cubicBezTo>
                          <a:pt x="51" y="157"/>
                          <a:pt x="55" y="159"/>
                          <a:pt x="60" y="160"/>
                        </a:cubicBezTo>
                        <a:cubicBezTo>
                          <a:pt x="60" y="160"/>
                          <a:pt x="61" y="160"/>
                          <a:pt x="62" y="160"/>
                        </a:cubicBezTo>
                        <a:cubicBezTo>
                          <a:pt x="64" y="160"/>
                          <a:pt x="67" y="159"/>
                          <a:pt x="69" y="159"/>
                        </a:cubicBezTo>
                        <a:cubicBezTo>
                          <a:pt x="67" y="161"/>
                          <a:pt x="66" y="164"/>
                          <a:pt x="64" y="168"/>
                        </a:cubicBezTo>
                        <a:cubicBezTo>
                          <a:pt x="64" y="170"/>
                          <a:pt x="64" y="171"/>
                          <a:pt x="63" y="173"/>
                        </a:cubicBezTo>
                        <a:cubicBezTo>
                          <a:pt x="63" y="173"/>
                          <a:pt x="63" y="173"/>
                          <a:pt x="63" y="173"/>
                        </a:cubicBezTo>
                        <a:cubicBezTo>
                          <a:pt x="58" y="175"/>
                          <a:pt x="53" y="177"/>
                          <a:pt x="47" y="179"/>
                        </a:cubicBezTo>
                        <a:cubicBezTo>
                          <a:pt x="46" y="180"/>
                          <a:pt x="45" y="180"/>
                          <a:pt x="44" y="180"/>
                        </a:cubicBezTo>
                        <a:cubicBezTo>
                          <a:pt x="44" y="180"/>
                          <a:pt x="44" y="180"/>
                          <a:pt x="44" y="180"/>
                        </a:cubicBezTo>
                        <a:cubicBezTo>
                          <a:pt x="44" y="180"/>
                          <a:pt x="44" y="180"/>
                          <a:pt x="44" y="180"/>
                        </a:cubicBezTo>
                        <a:cubicBezTo>
                          <a:pt x="42" y="180"/>
                          <a:pt x="42" y="180"/>
                          <a:pt x="42" y="180"/>
                        </a:cubicBezTo>
                        <a:cubicBezTo>
                          <a:pt x="42" y="181"/>
                          <a:pt x="42" y="181"/>
                          <a:pt x="42" y="181"/>
                        </a:cubicBezTo>
                        <a:cubicBezTo>
                          <a:pt x="40" y="187"/>
                          <a:pt x="38" y="192"/>
                          <a:pt x="37" y="198"/>
                        </a:cubicBezTo>
                        <a:cubicBezTo>
                          <a:pt x="37" y="198"/>
                          <a:pt x="37" y="198"/>
                          <a:pt x="37" y="198"/>
                        </a:cubicBezTo>
                        <a:cubicBezTo>
                          <a:pt x="35" y="197"/>
                          <a:pt x="34" y="197"/>
                          <a:pt x="34" y="197"/>
                        </a:cubicBezTo>
                        <a:cubicBezTo>
                          <a:pt x="33" y="196"/>
                          <a:pt x="33" y="195"/>
                          <a:pt x="33" y="194"/>
                        </a:cubicBezTo>
                        <a:cubicBezTo>
                          <a:pt x="32" y="191"/>
                          <a:pt x="32" y="188"/>
                          <a:pt x="31" y="186"/>
                        </a:cubicBezTo>
                        <a:cubicBezTo>
                          <a:pt x="31" y="185"/>
                          <a:pt x="31" y="185"/>
                          <a:pt x="31" y="185"/>
                        </a:cubicBezTo>
                        <a:cubicBezTo>
                          <a:pt x="31" y="185"/>
                          <a:pt x="31" y="185"/>
                          <a:pt x="31" y="185"/>
                        </a:cubicBezTo>
                        <a:cubicBezTo>
                          <a:pt x="31" y="185"/>
                          <a:pt x="31" y="185"/>
                          <a:pt x="31" y="185"/>
                        </a:cubicBezTo>
                        <a:cubicBezTo>
                          <a:pt x="32" y="182"/>
                          <a:pt x="35" y="176"/>
                          <a:pt x="36" y="174"/>
                        </a:cubicBezTo>
                        <a:cubicBezTo>
                          <a:pt x="36" y="173"/>
                          <a:pt x="37" y="173"/>
                          <a:pt x="37" y="173"/>
                        </a:cubicBezTo>
                        <a:cubicBezTo>
                          <a:pt x="37" y="172"/>
                          <a:pt x="37" y="172"/>
                          <a:pt x="38" y="172"/>
                        </a:cubicBezTo>
                        <a:cubicBezTo>
                          <a:pt x="41" y="170"/>
                          <a:pt x="44" y="168"/>
                          <a:pt x="47" y="167"/>
                        </a:cubicBezTo>
                        <a:cubicBezTo>
                          <a:pt x="50" y="165"/>
                          <a:pt x="52" y="164"/>
                          <a:pt x="56" y="161"/>
                        </a:cubicBezTo>
                        <a:cubicBezTo>
                          <a:pt x="53" y="159"/>
                          <a:pt x="53" y="159"/>
                          <a:pt x="53" y="159"/>
                        </a:cubicBezTo>
                        <a:cubicBezTo>
                          <a:pt x="50" y="161"/>
                          <a:pt x="48" y="162"/>
                          <a:pt x="45" y="164"/>
                        </a:cubicBezTo>
                        <a:cubicBezTo>
                          <a:pt x="42" y="165"/>
                          <a:pt x="39" y="166"/>
                          <a:pt x="36" y="169"/>
                        </a:cubicBezTo>
                        <a:cubicBezTo>
                          <a:pt x="35" y="169"/>
                          <a:pt x="35" y="169"/>
                          <a:pt x="34" y="170"/>
                        </a:cubicBezTo>
                        <a:cubicBezTo>
                          <a:pt x="33" y="171"/>
                          <a:pt x="33" y="172"/>
                          <a:pt x="33" y="172"/>
                        </a:cubicBezTo>
                        <a:cubicBezTo>
                          <a:pt x="32" y="174"/>
                          <a:pt x="31" y="177"/>
                          <a:pt x="29" y="180"/>
                        </a:cubicBezTo>
                        <a:cubicBezTo>
                          <a:pt x="29" y="180"/>
                          <a:pt x="29" y="179"/>
                          <a:pt x="28" y="178"/>
                        </a:cubicBezTo>
                        <a:cubicBezTo>
                          <a:pt x="31" y="174"/>
                          <a:pt x="34" y="166"/>
                          <a:pt x="36" y="159"/>
                        </a:cubicBezTo>
                        <a:cubicBezTo>
                          <a:pt x="37" y="155"/>
                          <a:pt x="38" y="151"/>
                          <a:pt x="39" y="148"/>
                        </a:cubicBezTo>
                        <a:close/>
                        <a:moveTo>
                          <a:pt x="56" y="115"/>
                        </a:moveTo>
                        <a:cubicBezTo>
                          <a:pt x="54" y="115"/>
                          <a:pt x="52" y="115"/>
                          <a:pt x="50" y="114"/>
                        </a:cubicBezTo>
                        <a:cubicBezTo>
                          <a:pt x="52" y="114"/>
                          <a:pt x="54" y="114"/>
                          <a:pt x="56" y="114"/>
                        </a:cubicBezTo>
                        <a:cubicBezTo>
                          <a:pt x="56" y="114"/>
                          <a:pt x="56" y="114"/>
                          <a:pt x="56" y="114"/>
                        </a:cubicBezTo>
                        <a:lnTo>
                          <a:pt x="56" y="115"/>
                        </a:lnTo>
                        <a:close/>
                        <a:moveTo>
                          <a:pt x="62" y="118"/>
                        </a:moveTo>
                        <a:cubicBezTo>
                          <a:pt x="65" y="118"/>
                          <a:pt x="69" y="118"/>
                          <a:pt x="72" y="118"/>
                        </a:cubicBezTo>
                        <a:cubicBezTo>
                          <a:pt x="74" y="118"/>
                          <a:pt x="76" y="118"/>
                          <a:pt x="79" y="117"/>
                        </a:cubicBezTo>
                        <a:cubicBezTo>
                          <a:pt x="79" y="118"/>
                          <a:pt x="79" y="119"/>
                          <a:pt x="79" y="120"/>
                        </a:cubicBezTo>
                        <a:cubicBezTo>
                          <a:pt x="79" y="120"/>
                          <a:pt x="79" y="120"/>
                          <a:pt x="79" y="120"/>
                        </a:cubicBezTo>
                        <a:cubicBezTo>
                          <a:pt x="69" y="121"/>
                          <a:pt x="60" y="121"/>
                          <a:pt x="50" y="122"/>
                        </a:cubicBezTo>
                        <a:cubicBezTo>
                          <a:pt x="49" y="122"/>
                          <a:pt x="48" y="122"/>
                          <a:pt x="47" y="122"/>
                        </a:cubicBezTo>
                        <a:cubicBezTo>
                          <a:pt x="47" y="122"/>
                          <a:pt x="47" y="122"/>
                          <a:pt x="47" y="122"/>
                        </a:cubicBezTo>
                        <a:cubicBezTo>
                          <a:pt x="45" y="122"/>
                          <a:pt x="43" y="121"/>
                          <a:pt x="42" y="121"/>
                        </a:cubicBezTo>
                        <a:cubicBezTo>
                          <a:pt x="42" y="120"/>
                          <a:pt x="42" y="120"/>
                          <a:pt x="42" y="120"/>
                        </a:cubicBezTo>
                        <a:cubicBezTo>
                          <a:pt x="42" y="119"/>
                          <a:pt x="42" y="118"/>
                          <a:pt x="42" y="117"/>
                        </a:cubicBezTo>
                        <a:cubicBezTo>
                          <a:pt x="42" y="117"/>
                          <a:pt x="42" y="117"/>
                          <a:pt x="42" y="117"/>
                        </a:cubicBezTo>
                        <a:cubicBezTo>
                          <a:pt x="42" y="117"/>
                          <a:pt x="42" y="117"/>
                          <a:pt x="42" y="117"/>
                        </a:cubicBezTo>
                        <a:cubicBezTo>
                          <a:pt x="49" y="118"/>
                          <a:pt x="55" y="118"/>
                          <a:pt x="62" y="118"/>
                        </a:cubicBezTo>
                        <a:close/>
                        <a:moveTo>
                          <a:pt x="63" y="72"/>
                        </a:moveTo>
                        <a:cubicBezTo>
                          <a:pt x="63" y="72"/>
                          <a:pt x="63" y="72"/>
                          <a:pt x="63" y="72"/>
                        </a:cubicBezTo>
                        <a:cubicBezTo>
                          <a:pt x="65" y="73"/>
                          <a:pt x="66" y="74"/>
                          <a:pt x="68" y="74"/>
                        </a:cubicBezTo>
                        <a:cubicBezTo>
                          <a:pt x="67" y="84"/>
                          <a:pt x="66" y="93"/>
                          <a:pt x="66" y="103"/>
                        </a:cubicBezTo>
                        <a:cubicBezTo>
                          <a:pt x="66" y="105"/>
                          <a:pt x="66" y="107"/>
                          <a:pt x="66" y="110"/>
                        </a:cubicBezTo>
                        <a:cubicBezTo>
                          <a:pt x="65" y="110"/>
                          <a:pt x="64" y="110"/>
                          <a:pt x="63" y="110"/>
                        </a:cubicBezTo>
                        <a:cubicBezTo>
                          <a:pt x="62" y="110"/>
                          <a:pt x="61" y="110"/>
                          <a:pt x="60" y="110"/>
                        </a:cubicBezTo>
                        <a:cubicBezTo>
                          <a:pt x="59" y="99"/>
                          <a:pt x="59" y="87"/>
                          <a:pt x="57" y="76"/>
                        </a:cubicBezTo>
                        <a:cubicBezTo>
                          <a:pt x="57" y="76"/>
                          <a:pt x="57" y="76"/>
                          <a:pt x="57" y="76"/>
                        </a:cubicBezTo>
                        <a:cubicBezTo>
                          <a:pt x="57" y="76"/>
                          <a:pt x="57" y="76"/>
                          <a:pt x="57" y="76"/>
                        </a:cubicBezTo>
                        <a:cubicBezTo>
                          <a:pt x="59" y="76"/>
                          <a:pt x="61" y="75"/>
                          <a:pt x="62" y="74"/>
                        </a:cubicBezTo>
                        <a:cubicBezTo>
                          <a:pt x="62" y="73"/>
                          <a:pt x="63" y="73"/>
                          <a:pt x="63" y="72"/>
                        </a:cubicBezTo>
                        <a:close/>
                        <a:moveTo>
                          <a:pt x="62" y="54"/>
                        </a:moveTo>
                        <a:cubicBezTo>
                          <a:pt x="62" y="50"/>
                          <a:pt x="63" y="47"/>
                          <a:pt x="64" y="43"/>
                        </a:cubicBezTo>
                        <a:cubicBezTo>
                          <a:pt x="64" y="42"/>
                          <a:pt x="64" y="42"/>
                          <a:pt x="64" y="41"/>
                        </a:cubicBezTo>
                        <a:cubicBezTo>
                          <a:pt x="65" y="41"/>
                          <a:pt x="65" y="40"/>
                          <a:pt x="65" y="40"/>
                        </a:cubicBezTo>
                        <a:cubicBezTo>
                          <a:pt x="65" y="40"/>
                          <a:pt x="65" y="40"/>
                          <a:pt x="65" y="40"/>
                        </a:cubicBezTo>
                        <a:cubicBezTo>
                          <a:pt x="66" y="40"/>
                          <a:pt x="66" y="40"/>
                          <a:pt x="66" y="40"/>
                        </a:cubicBezTo>
                        <a:cubicBezTo>
                          <a:pt x="66" y="40"/>
                          <a:pt x="67" y="41"/>
                          <a:pt x="67" y="42"/>
                        </a:cubicBezTo>
                        <a:cubicBezTo>
                          <a:pt x="68" y="42"/>
                          <a:pt x="68" y="43"/>
                          <a:pt x="68" y="44"/>
                        </a:cubicBezTo>
                        <a:cubicBezTo>
                          <a:pt x="68" y="45"/>
                          <a:pt x="68" y="46"/>
                          <a:pt x="68" y="46"/>
                        </a:cubicBezTo>
                        <a:cubicBezTo>
                          <a:pt x="67" y="52"/>
                          <a:pt x="65" y="58"/>
                          <a:pt x="63" y="63"/>
                        </a:cubicBezTo>
                        <a:cubicBezTo>
                          <a:pt x="63" y="60"/>
                          <a:pt x="62" y="57"/>
                          <a:pt x="62" y="54"/>
                        </a:cubicBezTo>
                        <a:close/>
                        <a:moveTo>
                          <a:pt x="66" y="115"/>
                        </a:moveTo>
                        <a:cubicBezTo>
                          <a:pt x="65" y="115"/>
                          <a:pt x="63" y="115"/>
                          <a:pt x="62" y="115"/>
                        </a:cubicBezTo>
                        <a:cubicBezTo>
                          <a:pt x="61" y="115"/>
                          <a:pt x="60" y="115"/>
                          <a:pt x="59" y="115"/>
                        </a:cubicBezTo>
                        <a:cubicBezTo>
                          <a:pt x="59" y="114"/>
                          <a:pt x="59" y="114"/>
                          <a:pt x="59" y="114"/>
                        </a:cubicBezTo>
                        <a:cubicBezTo>
                          <a:pt x="59" y="114"/>
                          <a:pt x="59" y="114"/>
                          <a:pt x="59" y="114"/>
                        </a:cubicBezTo>
                        <a:cubicBezTo>
                          <a:pt x="59" y="114"/>
                          <a:pt x="60" y="114"/>
                          <a:pt x="60" y="113"/>
                        </a:cubicBezTo>
                        <a:cubicBezTo>
                          <a:pt x="61" y="113"/>
                          <a:pt x="62" y="113"/>
                          <a:pt x="63" y="113"/>
                        </a:cubicBezTo>
                        <a:cubicBezTo>
                          <a:pt x="63" y="113"/>
                          <a:pt x="63" y="113"/>
                          <a:pt x="63" y="113"/>
                        </a:cubicBezTo>
                        <a:cubicBezTo>
                          <a:pt x="64" y="113"/>
                          <a:pt x="65" y="113"/>
                          <a:pt x="66" y="113"/>
                        </a:cubicBezTo>
                        <a:cubicBezTo>
                          <a:pt x="66" y="114"/>
                          <a:pt x="66" y="114"/>
                          <a:pt x="66" y="114"/>
                        </a:cubicBezTo>
                        <a:lnTo>
                          <a:pt x="66" y="115"/>
                        </a:lnTo>
                        <a:close/>
                        <a:moveTo>
                          <a:pt x="70" y="113"/>
                        </a:moveTo>
                        <a:cubicBezTo>
                          <a:pt x="72" y="114"/>
                          <a:pt x="74" y="114"/>
                          <a:pt x="76" y="114"/>
                        </a:cubicBezTo>
                        <a:cubicBezTo>
                          <a:pt x="75" y="114"/>
                          <a:pt x="73" y="114"/>
                          <a:pt x="72" y="115"/>
                        </a:cubicBezTo>
                        <a:cubicBezTo>
                          <a:pt x="71" y="115"/>
                          <a:pt x="70" y="115"/>
                          <a:pt x="70" y="115"/>
                        </a:cubicBezTo>
                        <a:cubicBezTo>
                          <a:pt x="70" y="114"/>
                          <a:pt x="70" y="114"/>
                          <a:pt x="70" y="114"/>
                        </a:cubicBezTo>
                        <a:lnTo>
                          <a:pt x="70" y="113"/>
                        </a:lnTo>
                        <a:close/>
                        <a:moveTo>
                          <a:pt x="44" y="129"/>
                        </a:moveTo>
                        <a:cubicBezTo>
                          <a:pt x="44" y="129"/>
                          <a:pt x="44" y="129"/>
                          <a:pt x="44" y="129"/>
                        </a:cubicBezTo>
                        <a:cubicBezTo>
                          <a:pt x="43" y="129"/>
                          <a:pt x="43" y="129"/>
                          <a:pt x="43" y="129"/>
                        </a:cubicBezTo>
                        <a:cubicBezTo>
                          <a:pt x="43" y="129"/>
                          <a:pt x="43" y="129"/>
                          <a:pt x="43" y="129"/>
                        </a:cubicBezTo>
                        <a:cubicBezTo>
                          <a:pt x="42" y="129"/>
                          <a:pt x="42" y="129"/>
                          <a:pt x="42" y="129"/>
                        </a:cubicBezTo>
                        <a:cubicBezTo>
                          <a:pt x="42" y="128"/>
                          <a:pt x="42" y="128"/>
                          <a:pt x="42" y="127"/>
                        </a:cubicBezTo>
                        <a:cubicBezTo>
                          <a:pt x="42" y="126"/>
                          <a:pt x="42" y="126"/>
                          <a:pt x="42" y="125"/>
                        </a:cubicBezTo>
                        <a:cubicBezTo>
                          <a:pt x="43" y="125"/>
                          <a:pt x="45" y="125"/>
                          <a:pt x="47" y="125"/>
                        </a:cubicBezTo>
                        <a:cubicBezTo>
                          <a:pt x="48" y="125"/>
                          <a:pt x="49" y="125"/>
                          <a:pt x="50" y="125"/>
                        </a:cubicBezTo>
                        <a:cubicBezTo>
                          <a:pt x="60" y="125"/>
                          <a:pt x="69" y="124"/>
                          <a:pt x="79" y="124"/>
                        </a:cubicBezTo>
                        <a:cubicBezTo>
                          <a:pt x="78" y="124"/>
                          <a:pt x="78" y="124"/>
                          <a:pt x="78" y="124"/>
                        </a:cubicBezTo>
                        <a:cubicBezTo>
                          <a:pt x="78" y="124"/>
                          <a:pt x="78" y="125"/>
                          <a:pt x="78" y="125"/>
                        </a:cubicBezTo>
                        <a:cubicBezTo>
                          <a:pt x="77" y="125"/>
                          <a:pt x="77" y="125"/>
                          <a:pt x="77" y="125"/>
                        </a:cubicBezTo>
                        <a:cubicBezTo>
                          <a:pt x="77" y="125"/>
                          <a:pt x="77" y="125"/>
                          <a:pt x="77" y="125"/>
                        </a:cubicBezTo>
                        <a:cubicBezTo>
                          <a:pt x="66" y="127"/>
                          <a:pt x="55" y="129"/>
                          <a:pt x="44" y="129"/>
                        </a:cubicBezTo>
                        <a:cubicBezTo>
                          <a:pt x="44" y="129"/>
                          <a:pt x="44" y="129"/>
                          <a:pt x="44" y="129"/>
                        </a:cubicBezTo>
                        <a:close/>
                        <a:moveTo>
                          <a:pt x="78" y="130"/>
                        </a:moveTo>
                        <a:cubicBezTo>
                          <a:pt x="78" y="130"/>
                          <a:pt x="77" y="131"/>
                          <a:pt x="77" y="132"/>
                        </a:cubicBezTo>
                        <a:cubicBezTo>
                          <a:pt x="78" y="133"/>
                          <a:pt x="78" y="133"/>
                          <a:pt x="78" y="133"/>
                        </a:cubicBezTo>
                        <a:cubicBezTo>
                          <a:pt x="73" y="134"/>
                          <a:pt x="69" y="134"/>
                          <a:pt x="64" y="135"/>
                        </a:cubicBezTo>
                        <a:cubicBezTo>
                          <a:pt x="60" y="135"/>
                          <a:pt x="55" y="136"/>
                          <a:pt x="51" y="136"/>
                        </a:cubicBezTo>
                        <a:cubicBezTo>
                          <a:pt x="51" y="136"/>
                          <a:pt x="51" y="136"/>
                          <a:pt x="51" y="136"/>
                        </a:cubicBezTo>
                        <a:cubicBezTo>
                          <a:pt x="51" y="136"/>
                          <a:pt x="51" y="136"/>
                          <a:pt x="51" y="136"/>
                        </a:cubicBezTo>
                        <a:cubicBezTo>
                          <a:pt x="48" y="136"/>
                          <a:pt x="46" y="136"/>
                          <a:pt x="43" y="135"/>
                        </a:cubicBezTo>
                        <a:cubicBezTo>
                          <a:pt x="43" y="135"/>
                          <a:pt x="43" y="135"/>
                          <a:pt x="43" y="135"/>
                        </a:cubicBezTo>
                        <a:cubicBezTo>
                          <a:pt x="42" y="135"/>
                          <a:pt x="42" y="135"/>
                          <a:pt x="42" y="135"/>
                        </a:cubicBezTo>
                        <a:cubicBezTo>
                          <a:pt x="42" y="134"/>
                          <a:pt x="42" y="133"/>
                          <a:pt x="43" y="133"/>
                        </a:cubicBezTo>
                        <a:cubicBezTo>
                          <a:pt x="43" y="133"/>
                          <a:pt x="43" y="133"/>
                          <a:pt x="44" y="133"/>
                        </a:cubicBezTo>
                        <a:cubicBezTo>
                          <a:pt x="44" y="133"/>
                          <a:pt x="44" y="133"/>
                          <a:pt x="44" y="133"/>
                        </a:cubicBezTo>
                        <a:cubicBezTo>
                          <a:pt x="44" y="133"/>
                          <a:pt x="44" y="133"/>
                          <a:pt x="44" y="133"/>
                        </a:cubicBezTo>
                        <a:cubicBezTo>
                          <a:pt x="56" y="132"/>
                          <a:pt x="67" y="131"/>
                          <a:pt x="79" y="129"/>
                        </a:cubicBezTo>
                        <a:lnTo>
                          <a:pt x="78" y="130"/>
                        </a:lnTo>
                        <a:close/>
                        <a:moveTo>
                          <a:pt x="78" y="137"/>
                        </a:moveTo>
                        <a:cubicBezTo>
                          <a:pt x="78" y="137"/>
                          <a:pt x="78" y="137"/>
                          <a:pt x="78" y="137"/>
                        </a:cubicBezTo>
                        <a:cubicBezTo>
                          <a:pt x="69" y="140"/>
                          <a:pt x="60" y="142"/>
                          <a:pt x="52" y="142"/>
                        </a:cubicBezTo>
                        <a:cubicBezTo>
                          <a:pt x="52" y="142"/>
                          <a:pt x="52" y="142"/>
                          <a:pt x="52" y="142"/>
                        </a:cubicBezTo>
                        <a:cubicBezTo>
                          <a:pt x="49" y="142"/>
                          <a:pt x="46" y="141"/>
                          <a:pt x="43" y="141"/>
                        </a:cubicBezTo>
                        <a:cubicBezTo>
                          <a:pt x="43" y="141"/>
                          <a:pt x="43" y="141"/>
                          <a:pt x="43" y="141"/>
                        </a:cubicBezTo>
                        <a:cubicBezTo>
                          <a:pt x="42" y="141"/>
                          <a:pt x="42" y="141"/>
                          <a:pt x="42" y="141"/>
                        </a:cubicBezTo>
                        <a:cubicBezTo>
                          <a:pt x="42" y="140"/>
                          <a:pt x="42" y="140"/>
                          <a:pt x="42" y="140"/>
                        </a:cubicBezTo>
                        <a:cubicBezTo>
                          <a:pt x="42" y="140"/>
                          <a:pt x="42" y="139"/>
                          <a:pt x="43" y="139"/>
                        </a:cubicBezTo>
                        <a:cubicBezTo>
                          <a:pt x="45" y="139"/>
                          <a:pt x="48" y="139"/>
                          <a:pt x="51" y="139"/>
                        </a:cubicBezTo>
                        <a:cubicBezTo>
                          <a:pt x="56" y="139"/>
                          <a:pt x="60" y="139"/>
                          <a:pt x="65" y="138"/>
                        </a:cubicBezTo>
                        <a:cubicBezTo>
                          <a:pt x="69" y="138"/>
                          <a:pt x="74" y="137"/>
                          <a:pt x="78" y="137"/>
                        </a:cubicBezTo>
                        <a:close/>
                        <a:moveTo>
                          <a:pt x="56" y="209"/>
                        </a:moveTo>
                        <a:cubicBezTo>
                          <a:pt x="55" y="208"/>
                          <a:pt x="54" y="207"/>
                          <a:pt x="54" y="206"/>
                        </a:cubicBezTo>
                        <a:cubicBezTo>
                          <a:pt x="53" y="206"/>
                          <a:pt x="53" y="205"/>
                          <a:pt x="52" y="204"/>
                        </a:cubicBezTo>
                        <a:cubicBezTo>
                          <a:pt x="52" y="204"/>
                          <a:pt x="52" y="204"/>
                          <a:pt x="52" y="204"/>
                        </a:cubicBezTo>
                        <a:cubicBezTo>
                          <a:pt x="52" y="203"/>
                          <a:pt x="52" y="203"/>
                          <a:pt x="52" y="203"/>
                        </a:cubicBezTo>
                        <a:cubicBezTo>
                          <a:pt x="54" y="197"/>
                          <a:pt x="59" y="192"/>
                          <a:pt x="65" y="189"/>
                        </a:cubicBezTo>
                        <a:cubicBezTo>
                          <a:pt x="65" y="192"/>
                          <a:pt x="66" y="195"/>
                          <a:pt x="67" y="199"/>
                        </a:cubicBezTo>
                        <a:cubicBezTo>
                          <a:pt x="68" y="201"/>
                          <a:pt x="68" y="202"/>
                          <a:pt x="68" y="204"/>
                        </a:cubicBezTo>
                        <a:cubicBezTo>
                          <a:pt x="68" y="206"/>
                          <a:pt x="68" y="207"/>
                          <a:pt x="67" y="208"/>
                        </a:cubicBezTo>
                        <a:cubicBezTo>
                          <a:pt x="66" y="209"/>
                          <a:pt x="65" y="209"/>
                          <a:pt x="63" y="210"/>
                        </a:cubicBezTo>
                        <a:cubicBezTo>
                          <a:pt x="62" y="210"/>
                          <a:pt x="60" y="211"/>
                          <a:pt x="58" y="211"/>
                        </a:cubicBezTo>
                        <a:cubicBezTo>
                          <a:pt x="58" y="210"/>
                          <a:pt x="58" y="210"/>
                          <a:pt x="58" y="210"/>
                        </a:cubicBezTo>
                        <a:cubicBezTo>
                          <a:pt x="57" y="210"/>
                          <a:pt x="57" y="209"/>
                          <a:pt x="56" y="209"/>
                        </a:cubicBezTo>
                        <a:close/>
                        <a:moveTo>
                          <a:pt x="49" y="207"/>
                        </a:moveTo>
                        <a:cubicBezTo>
                          <a:pt x="49" y="207"/>
                          <a:pt x="49" y="206"/>
                          <a:pt x="49" y="206"/>
                        </a:cubicBezTo>
                        <a:cubicBezTo>
                          <a:pt x="49" y="206"/>
                          <a:pt x="49" y="206"/>
                          <a:pt x="49" y="206"/>
                        </a:cubicBezTo>
                        <a:cubicBezTo>
                          <a:pt x="49" y="207"/>
                          <a:pt x="50" y="207"/>
                          <a:pt x="50" y="208"/>
                        </a:cubicBezTo>
                        <a:cubicBezTo>
                          <a:pt x="50" y="208"/>
                          <a:pt x="50" y="209"/>
                          <a:pt x="49" y="209"/>
                        </a:cubicBezTo>
                        <a:cubicBezTo>
                          <a:pt x="49" y="209"/>
                          <a:pt x="49" y="208"/>
                          <a:pt x="49" y="207"/>
                        </a:cubicBezTo>
                        <a:cubicBezTo>
                          <a:pt x="49" y="207"/>
                          <a:pt x="49" y="207"/>
                          <a:pt x="49" y="207"/>
                        </a:cubicBezTo>
                        <a:close/>
                        <a:moveTo>
                          <a:pt x="48" y="202"/>
                        </a:moveTo>
                        <a:cubicBezTo>
                          <a:pt x="48" y="202"/>
                          <a:pt x="48" y="202"/>
                          <a:pt x="48" y="202"/>
                        </a:cubicBezTo>
                        <a:cubicBezTo>
                          <a:pt x="48" y="203"/>
                          <a:pt x="48" y="203"/>
                          <a:pt x="48" y="203"/>
                        </a:cubicBezTo>
                        <a:cubicBezTo>
                          <a:pt x="48" y="204"/>
                          <a:pt x="48" y="204"/>
                          <a:pt x="48" y="204"/>
                        </a:cubicBezTo>
                        <a:cubicBezTo>
                          <a:pt x="48" y="204"/>
                          <a:pt x="48" y="204"/>
                          <a:pt x="48" y="204"/>
                        </a:cubicBezTo>
                        <a:cubicBezTo>
                          <a:pt x="48" y="204"/>
                          <a:pt x="47" y="205"/>
                          <a:pt x="47" y="205"/>
                        </a:cubicBezTo>
                        <a:cubicBezTo>
                          <a:pt x="47" y="205"/>
                          <a:pt x="46" y="204"/>
                          <a:pt x="46" y="203"/>
                        </a:cubicBezTo>
                        <a:cubicBezTo>
                          <a:pt x="44" y="202"/>
                          <a:pt x="42" y="201"/>
                          <a:pt x="41" y="200"/>
                        </a:cubicBezTo>
                        <a:cubicBezTo>
                          <a:pt x="41" y="194"/>
                          <a:pt x="43" y="189"/>
                          <a:pt x="45" y="184"/>
                        </a:cubicBezTo>
                        <a:cubicBezTo>
                          <a:pt x="46" y="184"/>
                          <a:pt x="47" y="183"/>
                          <a:pt x="48" y="183"/>
                        </a:cubicBezTo>
                        <a:cubicBezTo>
                          <a:pt x="52" y="181"/>
                          <a:pt x="55" y="180"/>
                          <a:pt x="59" y="178"/>
                        </a:cubicBezTo>
                        <a:cubicBezTo>
                          <a:pt x="57" y="183"/>
                          <a:pt x="56" y="187"/>
                          <a:pt x="54" y="192"/>
                        </a:cubicBezTo>
                        <a:cubicBezTo>
                          <a:pt x="55" y="192"/>
                          <a:pt x="55" y="192"/>
                          <a:pt x="55" y="192"/>
                        </a:cubicBezTo>
                        <a:cubicBezTo>
                          <a:pt x="52" y="195"/>
                          <a:pt x="50" y="198"/>
                          <a:pt x="48" y="202"/>
                        </a:cubicBezTo>
                        <a:close/>
                        <a:moveTo>
                          <a:pt x="63" y="177"/>
                        </a:moveTo>
                        <a:cubicBezTo>
                          <a:pt x="63" y="177"/>
                          <a:pt x="63" y="177"/>
                          <a:pt x="63" y="177"/>
                        </a:cubicBezTo>
                        <a:cubicBezTo>
                          <a:pt x="62" y="181"/>
                          <a:pt x="60" y="185"/>
                          <a:pt x="58" y="188"/>
                        </a:cubicBezTo>
                        <a:cubicBezTo>
                          <a:pt x="59" y="188"/>
                          <a:pt x="59" y="188"/>
                          <a:pt x="59" y="188"/>
                        </a:cubicBezTo>
                        <a:cubicBezTo>
                          <a:pt x="58" y="189"/>
                          <a:pt x="57" y="190"/>
                          <a:pt x="57" y="190"/>
                        </a:cubicBezTo>
                        <a:cubicBezTo>
                          <a:pt x="58" y="186"/>
                          <a:pt x="59" y="182"/>
                          <a:pt x="61" y="177"/>
                        </a:cubicBezTo>
                        <a:cubicBezTo>
                          <a:pt x="62" y="177"/>
                          <a:pt x="63" y="177"/>
                          <a:pt x="63" y="177"/>
                        </a:cubicBezTo>
                        <a:cubicBezTo>
                          <a:pt x="63" y="177"/>
                          <a:pt x="63" y="177"/>
                          <a:pt x="63" y="177"/>
                        </a:cubicBezTo>
                        <a:close/>
                        <a:moveTo>
                          <a:pt x="63" y="181"/>
                        </a:moveTo>
                        <a:cubicBezTo>
                          <a:pt x="64" y="182"/>
                          <a:pt x="64" y="184"/>
                          <a:pt x="64" y="185"/>
                        </a:cubicBezTo>
                        <a:cubicBezTo>
                          <a:pt x="63" y="186"/>
                          <a:pt x="62" y="186"/>
                          <a:pt x="61" y="187"/>
                        </a:cubicBezTo>
                        <a:cubicBezTo>
                          <a:pt x="62" y="185"/>
                          <a:pt x="63" y="183"/>
                          <a:pt x="63" y="181"/>
                        </a:cubicBezTo>
                        <a:close/>
                        <a:moveTo>
                          <a:pt x="51" y="209"/>
                        </a:moveTo>
                        <a:cubicBezTo>
                          <a:pt x="52" y="210"/>
                          <a:pt x="53" y="211"/>
                          <a:pt x="53" y="211"/>
                        </a:cubicBezTo>
                        <a:cubicBezTo>
                          <a:pt x="53" y="211"/>
                          <a:pt x="53" y="211"/>
                          <a:pt x="53" y="211"/>
                        </a:cubicBezTo>
                        <a:cubicBezTo>
                          <a:pt x="52" y="211"/>
                          <a:pt x="51" y="211"/>
                          <a:pt x="50" y="211"/>
                        </a:cubicBezTo>
                        <a:cubicBezTo>
                          <a:pt x="51" y="210"/>
                          <a:pt x="51" y="210"/>
                          <a:pt x="51" y="209"/>
                        </a:cubicBezTo>
                        <a:close/>
                        <a:moveTo>
                          <a:pt x="98" y="304"/>
                        </a:moveTo>
                        <a:cubicBezTo>
                          <a:pt x="91" y="308"/>
                          <a:pt x="82" y="309"/>
                          <a:pt x="73" y="309"/>
                        </a:cubicBezTo>
                        <a:cubicBezTo>
                          <a:pt x="68" y="310"/>
                          <a:pt x="64" y="310"/>
                          <a:pt x="59" y="310"/>
                        </a:cubicBezTo>
                        <a:cubicBezTo>
                          <a:pt x="59" y="310"/>
                          <a:pt x="59" y="310"/>
                          <a:pt x="59" y="310"/>
                        </a:cubicBezTo>
                        <a:cubicBezTo>
                          <a:pt x="51" y="310"/>
                          <a:pt x="42" y="309"/>
                          <a:pt x="35" y="307"/>
                        </a:cubicBezTo>
                        <a:cubicBezTo>
                          <a:pt x="35" y="303"/>
                          <a:pt x="35" y="299"/>
                          <a:pt x="35" y="295"/>
                        </a:cubicBezTo>
                        <a:cubicBezTo>
                          <a:pt x="39" y="297"/>
                          <a:pt x="46" y="300"/>
                          <a:pt x="60" y="301"/>
                        </a:cubicBezTo>
                        <a:cubicBezTo>
                          <a:pt x="65" y="302"/>
                          <a:pt x="69" y="302"/>
                          <a:pt x="73" y="302"/>
                        </a:cubicBezTo>
                        <a:cubicBezTo>
                          <a:pt x="76" y="302"/>
                          <a:pt x="79" y="302"/>
                          <a:pt x="82" y="301"/>
                        </a:cubicBezTo>
                        <a:cubicBezTo>
                          <a:pt x="85" y="301"/>
                          <a:pt x="90" y="300"/>
                          <a:pt x="94" y="298"/>
                        </a:cubicBezTo>
                        <a:cubicBezTo>
                          <a:pt x="96" y="297"/>
                          <a:pt x="97" y="296"/>
                          <a:pt x="99" y="295"/>
                        </a:cubicBezTo>
                        <a:cubicBezTo>
                          <a:pt x="98" y="298"/>
                          <a:pt x="98" y="301"/>
                          <a:pt x="98" y="304"/>
                        </a:cubicBezTo>
                        <a:close/>
                        <a:moveTo>
                          <a:pt x="78" y="157"/>
                        </a:moveTo>
                        <a:cubicBezTo>
                          <a:pt x="78" y="157"/>
                          <a:pt x="78" y="157"/>
                          <a:pt x="78" y="157"/>
                        </a:cubicBezTo>
                        <a:cubicBezTo>
                          <a:pt x="80" y="157"/>
                          <a:pt x="81" y="158"/>
                          <a:pt x="82" y="159"/>
                        </a:cubicBezTo>
                        <a:cubicBezTo>
                          <a:pt x="84" y="160"/>
                          <a:pt x="84" y="161"/>
                          <a:pt x="84" y="161"/>
                        </a:cubicBezTo>
                        <a:cubicBezTo>
                          <a:pt x="84" y="161"/>
                          <a:pt x="84" y="161"/>
                          <a:pt x="84" y="161"/>
                        </a:cubicBezTo>
                        <a:cubicBezTo>
                          <a:pt x="84" y="164"/>
                          <a:pt x="84" y="166"/>
                          <a:pt x="84" y="168"/>
                        </a:cubicBezTo>
                        <a:cubicBezTo>
                          <a:pt x="84" y="178"/>
                          <a:pt x="85" y="188"/>
                          <a:pt x="88" y="197"/>
                        </a:cubicBezTo>
                        <a:cubicBezTo>
                          <a:pt x="93" y="212"/>
                          <a:pt x="98" y="220"/>
                          <a:pt x="101" y="235"/>
                        </a:cubicBezTo>
                        <a:cubicBezTo>
                          <a:pt x="102" y="238"/>
                          <a:pt x="102" y="241"/>
                          <a:pt x="102" y="243"/>
                        </a:cubicBezTo>
                        <a:cubicBezTo>
                          <a:pt x="102" y="250"/>
                          <a:pt x="100" y="254"/>
                          <a:pt x="98" y="259"/>
                        </a:cubicBezTo>
                        <a:cubicBezTo>
                          <a:pt x="95" y="263"/>
                          <a:pt x="92" y="267"/>
                          <a:pt x="91" y="272"/>
                        </a:cubicBezTo>
                        <a:cubicBezTo>
                          <a:pt x="91" y="272"/>
                          <a:pt x="91" y="272"/>
                          <a:pt x="91" y="272"/>
                        </a:cubicBezTo>
                        <a:cubicBezTo>
                          <a:pt x="91" y="275"/>
                          <a:pt x="91" y="278"/>
                          <a:pt x="91" y="281"/>
                        </a:cubicBezTo>
                        <a:cubicBezTo>
                          <a:pt x="91" y="281"/>
                          <a:pt x="90" y="282"/>
                          <a:pt x="91" y="282"/>
                        </a:cubicBezTo>
                        <a:cubicBezTo>
                          <a:pt x="91" y="283"/>
                          <a:pt x="91" y="283"/>
                          <a:pt x="91" y="283"/>
                        </a:cubicBezTo>
                        <a:cubicBezTo>
                          <a:pt x="91" y="286"/>
                          <a:pt x="90" y="288"/>
                          <a:pt x="90" y="290"/>
                        </a:cubicBezTo>
                        <a:cubicBezTo>
                          <a:pt x="94" y="291"/>
                          <a:pt x="94" y="291"/>
                          <a:pt x="94" y="291"/>
                        </a:cubicBezTo>
                        <a:cubicBezTo>
                          <a:pt x="94" y="288"/>
                          <a:pt x="94" y="286"/>
                          <a:pt x="94" y="283"/>
                        </a:cubicBezTo>
                        <a:cubicBezTo>
                          <a:pt x="96" y="284"/>
                          <a:pt x="97" y="284"/>
                          <a:pt x="98" y="286"/>
                        </a:cubicBezTo>
                        <a:cubicBezTo>
                          <a:pt x="99" y="287"/>
                          <a:pt x="99" y="288"/>
                          <a:pt x="99" y="288"/>
                        </a:cubicBezTo>
                        <a:cubicBezTo>
                          <a:pt x="99" y="289"/>
                          <a:pt x="99" y="291"/>
                          <a:pt x="98" y="292"/>
                        </a:cubicBezTo>
                        <a:cubicBezTo>
                          <a:pt x="96" y="293"/>
                          <a:pt x="93" y="295"/>
                          <a:pt x="89" y="296"/>
                        </a:cubicBezTo>
                        <a:cubicBezTo>
                          <a:pt x="86" y="297"/>
                          <a:pt x="83" y="298"/>
                          <a:pt x="81" y="298"/>
                        </a:cubicBezTo>
                        <a:cubicBezTo>
                          <a:pt x="79" y="298"/>
                          <a:pt x="76" y="298"/>
                          <a:pt x="73" y="298"/>
                        </a:cubicBezTo>
                        <a:cubicBezTo>
                          <a:pt x="73" y="298"/>
                          <a:pt x="73" y="298"/>
                          <a:pt x="73" y="298"/>
                        </a:cubicBezTo>
                        <a:cubicBezTo>
                          <a:pt x="69" y="298"/>
                          <a:pt x="65" y="298"/>
                          <a:pt x="61" y="298"/>
                        </a:cubicBezTo>
                        <a:cubicBezTo>
                          <a:pt x="47" y="297"/>
                          <a:pt x="40" y="294"/>
                          <a:pt x="37" y="292"/>
                        </a:cubicBezTo>
                        <a:cubicBezTo>
                          <a:pt x="36" y="291"/>
                          <a:pt x="35" y="290"/>
                          <a:pt x="35" y="290"/>
                        </a:cubicBezTo>
                        <a:cubicBezTo>
                          <a:pt x="35" y="289"/>
                          <a:pt x="35" y="289"/>
                          <a:pt x="35" y="288"/>
                        </a:cubicBezTo>
                        <a:cubicBezTo>
                          <a:pt x="35" y="288"/>
                          <a:pt x="35" y="288"/>
                          <a:pt x="35" y="288"/>
                        </a:cubicBezTo>
                        <a:cubicBezTo>
                          <a:pt x="36" y="287"/>
                          <a:pt x="36" y="287"/>
                          <a:pt x="36" y="287"/>
                        </a:cubicBezTo>
                        <a:cubicBezTo>
                          <a:pt x="36" y="286"/>
                          <a:pt x="37" y="285"/>
                          <a:pt x="40" y="285"/>
                        </a:cubicBezTo>
                        <a:cubicBezTo>
                          <a:pt x="40" y="286"/>
                          <a:pt x="40" y="286"/>
                          <a:pt x="40" y="286"/>
                        </a:cubicBezTo>
                        <a:cubicBezTo>
                          <a:pt x="40" y="288"/>
                          <a:pt x="40" y="289"/>
                          <a:pt x="40" y="291"/>
                        </a:cubicBezTo>
                        <a:cubicBezTo>
                          <a:pt x="43" y="291"/>
                          <a:pt x="43" y="291"/>
                          <a:pt x="43" y="291"/>
                        </a:cubicBezTo>
                        <a:cubicBezTo>
                          <a:pt x="43" y="289"/>
                          <a:pt x="43" y="288"/>
                          <a:pt x="43" y="286"/>
                        </a:cubicBezTo>
                        <a:cubicBezTo>
                          <a:pt x="43" y="281"/>
                          <a:pt x="43" y="276"/>
                          <a:pt x="42" y="271"/>
                        </a:cubicBezTo>
                        <a:cubicBezTo>
                          <a:pt x="42" y="271"/>
                          <a:pt x="42" y="271"/>
                          <a:pt x="42" y="271"/>
                        </a:cubicBezTo>
                        <a:cubicBezTo>
                          <a:pt x="39" y="271"/>
                          <a:pt x="39" y="271"/>
                          <a:pt x="39" y="271"/>
                        </a:cubicBezTo>
                        <a:cubicBezTo>
                          <a:pt x="39" y="271"/>
                          <a:pt x="39" y="271"/>
                          <a:pt x="39" y="271"/>
                        </a:cubicBezTo>
                        <a:cubicBezTo>
                          <a:pt x="42" y="271"/>
                          <a:pt x="42" y="271"/>
                          <a:pt x="42" y="271"/>
                        </a:cubicBezTo>
                        <a:cubicBezTo>
                          <a:pt x="42" y="271"/>
                          <a:pt x="42" y="271"/>
                          <a:pt x="42" y="271"/>
                        </a:cubicBezTo>
                        <a:cubicBezTo>
                          <a:pt x="37" y="264"/>
                          <a:pt x="33" y="257"/>
                          <a:pt x="29" y="251"/>
                        </a:cubicBezTo>
                        <a:cubicBezTo>
                          <a:pt x="26" y="245"/>
                          <a:pt x="23" y="241"/>
                          <a:pt x="22" y="239"/>
                        </a:cubicBezTo>
                        <a:cubicBezTo>
                          <a:pt x="21" y="237"/>
                          <a:pt x="20" y="234"/>
                          <a:pt x="19" y="232"/>
                        </a:cubicBezTo>
                        <a:cubicBezTo>
                          <a:pt x="20" y="233"/>
                          <a:pt x="20" y="233"/>
                          <a:pt x="20" y="234"/>
                        </a:cubicBezTo>
                        <a:cubicBezTo>
                          <a:pt x="21" y="235"/>
                          <a:pt x="21" y="235"/>
                          <a:pt x="21" y="235"/>
                        </a:cubicBezTo>
                        <a:cubicBezTo>
                          <a:pt x="21" y="235"/>
                          <a:pt x="21" y="235"/>
                          <a:pt x="21" y="235"/>
                        </a:cubicBezTo>
                        <a:cubicBezTo>
                          <a:pt x="25" y="238"/>
                          <a:pt x="25" y="238"/>
                          <a:pt x="25" y="238"/>
                        </a:cubicBezTo>
                        <a:cubicBezTo>
                          <a:pt x="24" y="233"/>
                          <a:pt x="24" y="233"/>
                          <a:pt x="24" y="233"/>
                        </a:cubicBezTo>
                        <a:cubicBezTo>
                          <a:pt x="23" y="233"/>
                          <a:pt x="23" y="233"/>
                          <a:pt x="23" y="233"/>
                        </a:cubicBezTo>
                        <a:cubicBezTo>
                          <a:pt x="23" y="233"/>
                          <a:pt x="23" y="233"/>
                          <a:pt x="23" y="233"/>
                        </a:cubicBezTo>
                        <a:cubicBezTo>
                          <a:pt x="24" y="233"/>
                          <a:pt x="24" y="233"/>
                          <a:pt x="24" y="233"/>
                        </a:cubicBezTo>
                        <a:cubicBezTo>
                          <a:pt x="24" y="233"/>
                          <a:pt x="24" y="233"/>
                          <a:pt x="24" y="233"/>
                        </a:cubicBezTo>
                        <a:cubicBezTo>
                          <a:pt x="24" y="233"/>
                          <a:pt x="24" y="233"/>
                          <a:pt x="24" y="233"/>
                        </a:cubicBezTo>
                        <a:cubicBezTo>
                          <a:pt x="24" y="232"/>
                          <a:pt x="24" y="232"/>
                          <a:pt x="24" y="232"/>
                        </a:cubicBezTo>
                        <a:cubicBezTo>
                          <a:pt x="21" y="226"/>
                          <a:pt x="18" y="220"/>
                          <a:pt x="15" y="213"/>
                        </a:cubicBezTo>
                        <a:cubicBezTo>
                          <a:pt x="15" y="213"/>
                          <a:pt x="15" y="213"/>
                          <a:pt x="15" y="213"/>
                        </a:cubicBezTo>
                        <a:cubicBezTo>
                          <a:pt x="15" y="213"/>
                          <a:pt x="15" y="213"/>
                          <a:pt x="15" y="213"/>
                        </a:cubicBezTo>
                        <a:cubicBezTo>
                          <a:pt x="13" y="209"/>
                          <a:pt x="11" y="206"/>
                          <a:pt x="9" y="202"/>
                        </a:cubicBezTo>
                        <a:cubicBezTo>
                          <a:pt x="7" y="198"/>
                          <a:pt x="6" y="194"/>
                          <a:pt x="4" y="189"/>
                        </a:cubicBezTo>
                        <a:cubicBezTo>
                          <a:pt x="4" y="188"/>
                          <a:pt x="3" y="186"/>
                          <a:pt x="3" y="184"/>
                        </a:cubicBezTo>
                        <a:cubicBezTo>
                          <a:pt x="3" y="184"/>
                          <a:pt x="3" y="183"/>
                          <a:pt x="3" y="182"/>
                        </a:cubicBezTo>
                        <a:cubicBezTo>
                          <a:pt x="3" y="182"/>
                          <a:pt x="4" y="181"/>
                          <a:pt x="5" y="180"/>
                        </a:cubicBezTo>
                        <a:cubicBezTo>
                          <a:pt x="5" y="178"/>
                          <a:pt x="6" y="177"/>
                          <a:pt x="6" y="177"/>
                        </a:cubicBezTo>
                        <a:cubicBezTo>
                          <a:pt x="14" y="163"/>
                          <a:pt x="17" y="152"/>
                          <a:pt x="24" y="138"/>
                        </a:cubicBezTo>
                        <a:cubicBezTo>
                          <a:pt x="25" y="137"/>
                          <a:pt x="26" y="136"/>
                          <a:pt x="27" y="135"/>
                        </a:cubicBezTo>
                        <a:cubicBezTo>
                          <a:pt x="29" y="134"/>
                          <a:pt x="30" y="133"/>
                          <a:pt x="31" y="133"/>
                        </a:cubicBezTo>
                        <a:cubicBezTo>
                          <a:pt x="31" y="133"/>
                          <a:pt x="31" y="133"/>
                          <a:pt x="31" y="133"/>
                        </a:cubicBezTo>
                        <a:cubicBezTo>
                          <a:pt x="32" y="134"/>
                          <a:pt x="32" y="134"/>
                          <a:pt x="32" y="134"/>
                        </a:cubicBezTo>
                        <a:cubicBezTo>
                          <a:pt x="32" y="134"/>
                          <a:pt x="32" y="134"/>
                          <a:pt x="32" y="134"/>
                        </a:cubicBezTo>
                        <a:cubicBezTo>
                          <a:pt x="33" y="134"/>
                          <a:pt x="34" y="135"/>
                          <a:pt x="35" y="137"/>
                        </a:cubicBezTo>
                        <a:cubicBezTo>
                          <a:pt x="36" y="138"/>
                          <a:pt x="36" y="140"/>
                          <a:pt x="36" y="141"/>
                        </a:cubicBezTo>
                        <a:cubicBezTo>
                          <a:pt x="36" y="141"/>
                          <a:pt x="36" y="141"/>
                          <a:pt x="36" y="141"/>
                        </a:cubicBezTo>
                        <a:cubicBezTo>
                          <a:pt x="36" y="142"/>
                          <a:pt x="36" y="142"/>
                          <a:pt x="36" y="143"/>
                        </a:cubicBezTo>
                        <a:cubicBezTo>
                          <a:pt x="36" y="147"/>
                          <a:pt x="34" y="154"/>
                          <a:pt x="32" y="161"/>
                        </a:cubicBezTo>
                        <a:cubicBezTo>
                          <a:pt x="29" y="167"/>
                          <a:pt x="27" y="174"/>
                          <a:pt x="25" y="177"/>
                        </a:cubicBezTo>
                        <a:cubicBezTo>
                          <a:pt x="24" y="178"/>
                          <a:pt x="24" y="178"/>
                          <a:pt x="24" y="178"/>
                        </a:cubicBezTo>
                        <a:cubicBezTo>
                          <a:pt x="25" y="179"/>
                          <a:pt x="25" y="179"/>
                          <a:pt x="25" y="179"/>
                        </a:cubicBezTo>
                        <a:cubicBezTo>
                          <a:pt x="26" y="182"/>
                          <a:pt x="27" y="184"/>
                          <a:pt x="28" y="186"/>
                        </a:cubicBezTo>
                        <a:cubicBezTo>
                          <a:pt x="28" y="189"/>
                          <a:pt x="29" y="192"/>
                          <a:pt x="29" y="195"/>
                        </a:cubicBezTo>
                        <a:cubicBezTo>
                          <a:pt x="30" y="196"/>
                          <a:pt x="30" y="198"/>
                          <a:pt x="31" y="199"/>
                        </a:cubicBezTo>
                        <a:cubicBezTo>
                          <a:pt x="33" y="200"/>
                          <a:pt x="34" y="201"/>
                          <a:pt x="35" y="201"/>
                        </a:cubicBezTo>
                        <a:cubicBezTo>
                          <a:pt x="38" y="202"/>
                          <a:pt x="41" y="204"/>
                          <a:pt x="43" y="206"/>
                        </a:cubicBezTo>
                        <a:cubicBezTo>
                          <a:pt x="45" y="208"/>
                          <a:pt x="46" y="210"/>
                          <a:pt x="46" y="213"/>
                        </a:cubicBezTo>
                        <a:cubicBezTo>
                          <a:pt x="46" y="214"/>
                          <a:pt x="46" y="214"/>
                          <a:pt x="46" y="214"/>
                        </a:cubicBezTo>
                        <a:cubicBezTo>
                          <a:pt x="48" y="215"/>
                          <a:pt x="48" y="215"/>
                          <a:pt x="48" y="215"/>
                        </a:cubicBezTo>
                        <a:cubicBezTo>
                          <a:pt x="49" y="215"/>
                          <a:pt x="51" y="215"/>
                          <a:pt x="53" y="215"/>
                        </a:cubicBezTo>
                        <a:cubicBezTo>
                          <a:pt x="57" y="215"/>
                          <a:pt x="61" y="214"/>
                          <a:pt x="64" y="213"/>
                        </a:cubicBezTo>
                        <a:cubicBezTo>
                          <a:pt x="66" y="213"/>
                          <a:pt x="68" y="212"/>
                          <a:pt x="69" y="211"/>
                        </a:cubicBezTo>
                        <a:cubicBezTo>
                          <a:pt x="71" y="209"/>
                          <a:pt x="72" y="206"/>
                          <a:pt x="72" y="204"/>
                        </a:cubicBezTo>
                        <a:cubicBezTo>
                          <a:pt x="72" y="202"/>
                          <a:pt x="71" y="200"/>
                          <a:pt x="71" y="198"/>
                        </a:cubicBezTo>
                        <a:cubicBezTo>
                          <a:pt x="69" y="191"/>
                          <a:pt x="67" y="184"/>
                          <a:pt x="67" y="177"/>
                        </a:cubicBezTo>
                        <a:cubicBezTo>
                          <a:pt x="67" y="174"/>
                          <a:pt x="67" y="172"/>
                          <a:pt x="68" y="169"/>
                        </a:cubicBezTo>
                        <a:cubicBezTo>
                          <a:pt x="69" y="164"/>
                          <a:pt x="71" y="161"/>
                          <a:pt x="73" y="160"/>
                        </a:cubicBezTo>
                        <a:cubicBezTo>
                          <a:pt x="75" y="158"/>
                          <a:pt x="77" y="157"/>
                          <a:pt x="78" y="157"/>
                        </a:cubicBezTo>
                        <a:close/>
                        <a:moveTo>
                          <a:pt x="71" y="154"/>
                        </a:moveTo>
                        <a:cubicBezTo>
                          <a:pt x="69" y="155"/>
                          <a:pt x="65" y="156"/>
                          <a:pt x="62" y="156"/>
                        </a:cubicBezTo>
                        <a:cubicBezTo>
                          <a:pt x="62" y="156"/>
                          <a:pt x="62" y="156"/>
                          <a:pt x="62" y="156"/>
                        </a:cubicBezTo>
                        <a:cubicBezTo>
                          <a:pt x="62" y="156"/>
                          <a:pt x="62" y="156"/>
                          <a:pt x="62" y="156"/>
                        </a:cubicBezTo>
                        <a:cubicBezTo>
                          <a:pt x="61" y="156"/>
                          <a:pt x="61" y="156"/>
                          <a:pt x="60" y="156"/>
                        </a:cubicBezTo>
                        <a:cubicBezTo>
                          <a:pt x="57" y="156"/>
                          <a:pt x="53" y="154"/>
                          <a:pt x="50" y="152"/>
                        </a:cubicBezTo>
                        <a:cubicBezTo>
                          <a:pt x="48" y="151"/>
                          <a:pt x="45" y="149"/>
                          <a:pt x="44" y="147"/>
                        </a:cubicBezTo>
                        <a:cubicBezTo>
                          <a:pt x="45" y="147"/>
                          <a:pt x="47" y="147"/>
                          <a:pt x="48" y="147"/>
                        </a:cubicBezTo>
                        <a:cubicBezTo>
                          <a:pt x="53" y="148"/>
                          <a:pt x="57" y="148"/>
                          <a:pt x="62" y="148"/>
                        </a:cubicBezTo>
                        <a:cubicBezTo>
                          <a:pt x="68" y="148"/>
                          <a:pt x="73" y="148"/>
                          <a:pt x="77" y="146"/>
                        </a:cubicBezTo>
                        <a:cubicBezTo>
                          <a:pt x="77" y="146"/>
                          <a:pt x="77" y="146"/>
                          <a:pt x="77" y="146"/>
                        </a:cubicBezTo>
                        <a:cubicBezTo>
                          <a:pt x="76" y="149"/>
                          <a:pt x="73" y="152"/>
                          <a:pt x="71" y="154"/>
                        </a:cubicBezTo>
                        <a:close/>
                        <a:moveTo>
                          <a:pt x="79" y="142"/>
                        </a:moveTo>
                        <a:cubicBezTo>
                          <a:pt x="79" y="142"/>
                          <a:pt x="79" y="142"/>
                          <a:pt x="78" y="142"/>
                        </a:cubicBezTo>
                        <a:cubicBezTo>
                          <a:pt x="78" y="143"/>
                          <a:pt x="77" y="143"/>
                          <a:pt x="76" y="143"/>
                        </a:cubicBezTo>
                        <a:cubicBezTo>
                          <a:pt x="72" y="144"/>
                          <a:pt x="67" y="145"/>
                          <a:pt x="62" y="145"/>
                        </a:cubicBezTo>
                        <a:cubicBezTo>
                          <a:pt x="61" y="145"/>
                          <a:pt x="60" y="145"/>
                          <a:pt x="58" y="145"/>
                        </a:cubicBezTo>
                        <a:cubicBezTo>
                          <a:pt x="65" y="144"/>
                          <a:pt x="72" y="143"/>
                          <a:pt x="78" y="141"/>
                        </a:cubicBezTo>
                        <a:cubicBezTo>
                          <a:pt x="79" y="141"/>
                          <a:pt x="79" y="141"/>
                          <a:pt x="79" y="141"/>
                        </a:cubicBezTo>
                        <a:cubicBezTo>
                          <a:pt x="79" y="141"/>
                          <a:pt x="79" y="141"/>
                          <a:pt x="79" y="141"/>
                        </a:cubicBezTo>
                        <a:cubicBezTo>
                          <a:pt x="79" y="142"/>
                          <a:pt x="79" y="142"/>
                          <a:pt x="79" y="142"/>
                        </a:cubicBezTo>
                        <a:close/>
                        <a:moveTo>
                          <a:pt x="29" y="18"/>
                        </a:moveTo>
                        <a:cubicBezTo>
                          <a:pt x="36" y="9"/>
                          <a:pt x="46" y="4"/>
                          <a:pt x="59" y="4"/>
                        </a:cubicBezTo>
                        <a:cubicBezTo>
                          <a:pt x="60" y="4"/>
                          <a:pt x="61" y="4"/>
                          <a:pt x="61" y="4"/>
                        </a:cubicBezTo>
                        <a:cubicBezTo>
                          <a:pt x="78" y="4"/>
                          <a:pt x="89" y="10"/>
                          <a:pt x="95" y="18"/>
                        </a:cubicBezTo>
                        <a:cubicBezTo>
                          <a:pt x="102" y="26"/>
                          <a:pt x="104" y="36"/>
                          <a:pt x="104" y="47"/>
                        </a:cubicBezTo>
                        <a:cubicBezTo>
                          <a:pt x="104" y="59"/>
                          <a:pt x="100" y="71"/>
                          <a:pt x="96" y="78"/>
                        </a:cubicBezTo>
                        <a:cubicBezTo>
                          <a:pt x="90" y="86"/>
                          <a:pt x="89" y="91"/>
                          <a:pt x="87" y="96"/>
                        </a:cubicBezTo>
                        <a:cubicBezTo>
                          <a:pt x="86" y="100"/>
                          <a:pt x="85" y="103"/>
                          <a:pt x="85" y="106"/>
                        </a:cubicBezTo>
                        <a:cubicBezTo>
                          <a:pt x="84" y="108"/>
                          <a:pt x="83" y="110"/>
                          <a:pt x="82" y="112"/>
                        </a:cubicBezTo>
                        <a:cubicBezTo>
                          <a:pt x="81" y="112"/>
                          <a:pt x="81" y="111"/>
                          <a:pt x="81" y="111"/>
                        </a:cubicBezTo>
                        <a:cubicBezTo>
                          <a:pt x="80" y="111"/>
                          <a:pt x="80" y="111"/>
                          <a:pt x="79" y="111"/>
                        </a:cubicBezTo>
                        <a:cubicBezTo>
                          <a:pt x="79" y="111"/>
                          <a:pt x="79" y="111"/>
                          <a:pt x="79" y="111"/>
                        </a:cubicBezTo>
                        <a:cubicBezTo>
                          <a:pt x="76" y="110"/>
                          <a:pt x="73" y="110"/>
                          <a:pt x="70" y="110"/>
                        </a:cubicBezTo>
                        <a:cubicBezTo>
                          <a:pt x="69" y="108"/>
                          <a:pt x="69" y="105"/>
                          <a:pt x="69" y="103"/>
                        </a:cubicBezTo>
                        <a:cubicBezTo>
                          <a:pt x="69" y="93"/>
                          <a:pt x="70" y="83"/>
                          <a:pt x="72" y="74"/>
                        </a:cubicBezTo>
                        <a:cubicBezTo>
                          <a:pt x="72" y="74"/>
                          <a:pt x="73" y="73"/>
                          <a:pt x="73" y="73"/>
                        </a:cubicBezTo>
                        <a:cubicBezTo>
                          <a:pt x="76" y="72"/>
                          <a:pt x="78" y="69"/>
                          <a:pt x="80" y="66"/>
                        </a:cubicBezTo>
                        <a:cubicBezTo>
                          <a:pt x="84" y="60"/>
                          <a:pt x="86" y="53"/>
                          <a:pt x="86" y="45"/>
                        </a:cubicBezTo>
                        <a:cubicBezTo>
                          <a:pt x="86" y="45"/>
                          <a:pt x="86" y="45"/>
                          <a:pt x="86" y="45"/>
                        </a:cubicBezTo>
                        <a:cubicBezTo>
                          <a:pt x="86" y="44"/>
                          <a:pt x="86" y="43"/>
                          <a:pt x="85" y="42"/>
                        </a:cubicBezTo>
                        <a:cubicBezTo>
                          <a:pt x="84" y="41"/>
                          <a:pt x="83" y="40"/>
                          <a:pt x="82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0" y="40"/>
                          <a:pt x="79" y="41"/>
                          <a:pt x="78" y="41"/>
                        </a:cubicBezTo>
                        <a:cubicBezTo>
                          <a:pt x="77" y="43"/>
                          <a:pt x="76" y="45"/>
                          <a:pt x="76" y="46"/>
                        </a:cubicBezTo>
                        <a:cubicBezTo>
                          <a:pt x="73" y="54"/>
                          <a:pt x="71" y="62"/>
                          <a:pt x="69" y="71"/>
                        </a:cubicBezTo>
                        <a:cubicBezTo>
                          <a:pt x="69" y="71"/>
                          <a:pt x="69" y="71"/>
                          <a:pt x="69" y="71"/>
                        </a:cubicBezTo>
                        <a:cubicBezTo>
                          <a:pt x="69" y="71"/>
                          <a:pt x="69" y="71"/>
                          <a:pt x="69" y="71"/>
                        </a:cubicBezTo>
                        <a:cubicBezTo>
                          <a:pt x="68" y="71"/>
                          <a:pt x="66" y="70"/>
                          <a:pt x="66" y="70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8" y="62"/>
                          <a:pt x="70" y="54"/>
                          <a:pt x="71" y="47"/>
                        </a:cubicBezTo>
                        <a:cubicBezTo>
                          <a:pt x="71" y="46"/>
                          <a:pt x="71" y="45"/>
                          <a:pt x="71" y="44"/>
                        </a:cubicBezTo>
                        <a:cubicBezTo>
                          <a:pt x="71" y="43"/>
                          <a:pt x="71" y="41"/>
                          <a:pt x="71" y="40"/>
                        </a:cubicBezTo>
                        <a:cubicBezTo>
                          <a:pt x="70" y="38"/>
                          <a:pt x="68" y="37"/>
                          <a:pt x="65" y="37"/>
                        </a:cubicBezTo>
                        <a:cubicBezTo>
                          <a:pt x="65" y="37"/>
                          <a:pt x="65" y="37"/>
                          <a:pt x="65" y="37"/>
                        </a:cubicBezTo>
                        <a:cubicBezTo>
                          <a:pt x="65" y="37"/>
                          <a:pt x="64" y="37"/>
                          <a:pt x="64" y="37"/>
                        </a:cubicBezTo>
                        <a:cubicBezTo>
                          <a:pt x="62" y="38"/>
                          <a:pt x="62" y="39"/>
                          <a:pt x="61" y="40"/>
                        </a:cubicBezTo>
                        <a:cubicBezTo>
                          <a:pt x="61" y="41"/>
                          <a:pt x="60" y="41"/>
                          <a:pt x="60" y="42"/>
                        </a:cubicBezTo>
                        <a:cubicBezTo>
                          <a:pt x="59" y="46"/>
                          <a:pt x="59" y="50"/>
                          <a:pt x="59" y="54"/>
                        </a:cubicBezTo>
                        <a:cubicBezTo>
                          <a:pt x="59" y="58"/>
                          <a:pt x="59" y="62"/>
                          <a:pt x="60" y="66"/>
                        </a:cubicBezTo>
                        <a:cubicBezTo>
                          <a:pt x="61" y="67"/>
                          <a:pt x="61" y="68"/>
                          <a:pt x="61" y="69"/>
                        </a:cubicBezTo>
                        <a:cubicBezTo>
                          <a:pt x="60" y="70"/>
                          <a:pt x="60" y="71"/>
                          <a:pt x="59" y="71"/>
                        </a:cubicBezTo>
                        <a:cubicBezTo>
                          <a:pt x="58" y="72"/>
                          <a:pt x="58" y="73"/>
                          <a:pt x="57" y="73"/>
                        </a:cubicBezTo>
                        <a:cubicBezTo>
                          <a:pt x="56" y="73"/>
                          <a:pt x="56" y="73"/>
                          <a:pt x="56" y="73"/>
                        </a:cubicBezTo>
                        <a:cubicBezTo>
                          <a:pt x="55" y="64"/>
                          <a:pt x="53" y="56"/>
                          <a:pt x="50" y="48"/>
                        </a:cubicBezTo>
                        <a:cubicBezTo>
                          <a:pt x="49" y="45"/>
                          <a:pt x="48" y="42"/>
                          <a:pt x="45" y="40"/>
                        </a:cubicBezTo>
                        <a:cubicBezTo>
                          <a:pt x="44" y="39"/>
                          <a:pt x="42" y="38"/>
                          <a:pt x="41" y="38"/>
                        </a:cubicBezTo>
                        <a:cubicBezTo>
                          <a:pt x="39" y="38"/>
                          <a:pt x="38" y="39"/>
                          <a:pt x="36" y="40"/>
                        </a:cubicBezTo>
                        <a:cubicBezTo>
                          <a:pt x="34" y="42"/>
                          <a:pt x="32" y="45"/>
                          <a:pt x="32" y="48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32" y="51"/>
                          <a:pt x="33" y="53"/>
                          <a:pt x="34" y="55"/>
                        </a:cubicBezTo>
                        <a:cubicBezTo>
                          <a:pt x="38" y="62"/>
                          <a:pt x="43" y="68"/>
                          <a:pt x="48" y="73"/>
                        </a:cubicBezTo>
                        <a:cubicBezTo>
                          <a:pt x="50" y="74"/>
                          <a:pt x="51" y="75"/>
                          <a:pt x="53" y="76"/>
                        </a:cubicBezTo>
                        <a:cubicBezTo>
                          <a:pt x="55" y="87"/>
                          <a:pt x="56" y="99"/>
                          <a:pt x="56" y="110"/>
                        </a:cubicBezTo>
                        <a:cubicBezTo>
                          <a:pt x="51" y="110"/>
                          <a:pt x="46" y="112"/>
                          <a:pt x="42" y="114"/>
                        </a:cubicBezTo>
                        <a:cubicBezTo>
                          <a:pt x="41" y="114"/>
                          <a:pt x="41" y="114"/>
                          <a:pt x="41" y="114"/>
                        </a:cubicBezTo>
                        <a:cubicBezTo>
                          <a:pt x="41" y="114"/>
                          <a:pt x="41" y="114"/>
                          <a:pt x="41" y="114"/>
                        </a:cubicBezTo>
                        <a:cubicBezTo>
                          <a:pt x="41" y="114"/>
                          <a:pt x="41" y="114"/>
                          <a:pt x="41" y="114"/>
                        </a:cubicBezTo>
                        <a:cubicBezTo>
                          <a:pt x="40" y="114"/>
                          <a:pt x="40" y="114"/>
                          <a:pt x="40" y="114"/>
                        </a:cubicBezTo>
                        <a:cubicBezTo>
                          <a:pt x="40" y="113"/>
                          <a:pt x="40" y="113"/>
                          <a:pt x="40" y="113"/>
                        </a:cubicBezTo>
                        <a:cubicBezTo>
                          <a:pt x="38" y="109"/>
                          <a:pt x="36" y="107"/>
                          <a:pt x="36" y="103"/>
                        </a:cubicBezTo>
                        <a:cubicBezTo>
                          <a:pt x="35" y="102"/>
                          <a:pt x="35" y="100"/>
                          <a:pt x="35" y="98"/>
                        </a:cubicBezTo>
                        <a:cubicBezTo>
                          <a:pt x="34" y="93"/>
                          <a:pt x="32" y="89"/>
                          <a:pt x="30" y="85"/>
                        </a:cubicBezTo>
                        <a:cubicBezTo>
                          <a:pt x="27" y="81"/>
                          <a:pt x="24" y="77"/>
                          <a:pt x="22" y="73"/>
                        </a:cubicBezTo>
                        <a:cubicBezTo>
                          <a:pt x="19" y="66"/>
                          <a:pt x="17" y="58"/>
                          <a:pt x="17" y="51"/>
                        </a:cubicBezTo>
                        <a:cubicBezTo>
                          <a:pt x="17" y="39"/>
                          <a:pt x="21" y="27"/>
                          <a:pt x="29" y="18"/>
                        </a:cubicBezTo>
                        <a:close/>
                        <a:moveTo>
                          <a:pt x="73" y="69"/>
                        </a:moveTo>
                        <a:cubicBezTo>
                          <a:pt x="74" y="62"/>
                          <a:pt x="76" y="54"/>
                          <a:pt x="79" y="47"/>
                        </a:cubicBezTo>
                        <a:cubicBezTo>
                          <a:pt x="79" y="46"/>
                          <a:pt x="80" y="45"/>
                          <a:pt x="81" y="44"/>
                        </a:cubicBezTo>
                        <a:cubicBezTo>
                          <a:pt x="82" y="44"/>
                          <a:pt x="82" y="44"/>
                          <a:pt x="82" y="44"/>
                        </a:cubicBezTo>
                        <a:cubicBezTo>
                          <a:pt x="82" y="44"/>
                          <a:pt x="82" y="44"/>
                          <a:pt x="82" y="44"/>
                        </a:cubicBezTo>
                        <a:cubicBezTo>
                          <a:pt x="82" y="44"/>
                          <a:pt x="82" y="45"/>
                          <a:pt x="82" y="45"/>
                        </a:cubicBezTo>
                        <a:cubicBezTo>
                          <a:pt x="82" y="45"/>
                          <a:pt x="82" y="45"/>
                          <a:pt x="82" y="45"/>
                        </a:cubicBezTo>
                        <a:cubicBezTo>
                          <a:pt x="82" y="52"/>
                          <a:pt x="80" y="59"/>
                          <a:pt x="77" y="64"/>
                        </a:cubicBezTo>
                        <a:cubicBezTo>
                          <a:pt x="76" y="66"/>
                          <a:pt x="74" y="68"/>
                          <a:pt x="73" y="69"/>
                        </a:cubicBezTo>
                        <a:close/>
                        <a:moveTo>
                          <a:pt x="52" y="72"/>
                        </a:moveTo>
                        <a:cubicBezTo>
                          <a:pt x="52" y="71"/>
                          <a:pt x="51" y="71"/>
                          <a:pt x="51" y="70"/>
                        </a:cubicBezTo>
                        <a:cubicBezTo>
                          <a:pt x="45" y="66"/>
                          <a:pt x="41" y="60"/>
                          <a:pt x="38" y="53"/>
                        </a:cubicBezTo>
                        <a:cubicBezTo>
                          <a:pt x="37" y="52"/>
                          <a:pt x="36" y="50"/>
                          <a:pt x="36" y="48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6" y="46"/>
                          <a:pt x="37" y="44"/>
                          <a:pt x="38" y="43"/>
                        </a:cubicBezTo>
                        <a:cubicBezTo>
                          <a:pt x="39" y="42"/>
                          <a:pt x="40" y="42"/>
                          <a:pt x="41" y="42"/>
                        </a:cubicBezTo>
                        <a:cubicBezTo>
                          <a:pt x="41" y="42"/>
                          <a:pt x="41" y="42"/>
                          <a:pt x="41" y="42"/>
                        </a:cubicBezTo>
                        <a:cubicBezTo>
                          <a:pt x="41" y="42"/>
                          <a:pt x="41" y="42"/>
                          <a:pt x="41" y="42"/>
                        </a:cubicBezTo>
                        <a:cubicBezTo>
                          <a:pt x="42" y="42"/>
                          <a:pt x="43" y="42"/>
                          <a:pt x="43" y="43"/>
                        </a:cubicBezTo>
                        <a:cubicBezTo>
                          <a:pt x="45" y="44"/>
                          <a:pt x="46" y="46"/>
                          <a:pt x="47" y="49"/>
                        </a:cubicBezTo>
                        <a:cubicBezTo>
                          <a:pt x="49" y="56"/>
                          <a:pt x="51" y="64"/>
                          <a:pt x="52" y="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8" name="Freeform 284"/>
                  <p:cNvSpPr>
                    <a:spLocks/>
                  </p:cNvSpPr>
                  <p:nvPr/>
                </p:nvSpPr>
                <p:spPr bwMode="auto">
                  <a:xfrm>
                    <a:off x="2519" y="747"/>
                    <a:ext cx="14" cy="97"/>
                  </a:xfrm>
                  <a:custGeom>
                    <a:avLst/>
                    <a:gdLst>
                      <a:gd name="T0" fmla="*/ 4 w 6"/>
                      <a:gd name="T1" fmla="*/ 41 h 41"/>
                      <a:gd name="T2" fmla="*/ 4 w 6"/>
                      <a:gd name="T3" fmla="*/ 41 h 41"/>
                      <a:gd name="T4" fmla="*/ 6 w 6"/>
                      <a:gd name="T5" fmla="*/ 39 h 41"/>
                      <a:gd name="T6" fmla="*/ 6 w 6"/>
                      <a:gd name="T7" fmla="*/ 39 h 41"/>
                      <a:gd name="T8" fmla="*/ 4 w 6"/>
                      <a:gd name="T9" fmla="*/ 9 h 41"/>
                      <a:gd name="T10" fmla="*/ 4 w 6"/>
                      <a:gd name="T11" fmla="*/ 2 h 41"/>
                      <a:gd name="T12" fmla="*/ 2 w 6"/>
                      <a:gd name="T13" fmla="*/ 0 h 41"/>
                      <a:gd name="T14" fmla="*/ 2 w 6"/>
                      <a:gd name="T15" fmla="*/ 0 h 41"/>
                      <a:gd name="T16" fmla="*/ 0 w 6"/>
                      <a:gd name="T17" fmla="*/ 2 h 41"/>
                      <a:gd name="T18" fmla="*/ 0 w 6"/>
                      <a:gd name="T19" fmla="*/ 9 h 41"/>
                      <a:gd name="T20" fmla="*/ 2 w 6"/>
                      <a:gd name="T21" fmla="*/ 39 h 41"/>
                      <a:gd name="T22" fmla="*/ 4 w 6"/>
                      <a:gd name="T23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" h="41">
                        <a:moveTo>
                          <a:pt x="4" y="41"/>
                        </a:moveTo>
                        <a:cubicBezTo>
                          <a:pt x="4" y="41"/>
                          <a:pt x="4" y="41"/>
                          <a:pt x="4" y="41"/>
                        </a:cubicBezTo>
                        <a:cubicBezTo>
                          <a:pt x="5" y="41"/>
                          <a:pt x="6" y="40"/>
                          <a:pt x="6" y="39"/>
                        </a:cubicBezTo>
                        <a:cubicBezTo>
                          <a:pt x="6" y="39"/>
                          <a:pt x="6" y="39"/>
                          <a:pt x="6" y="39"/>
                        </a:cubicBezTo>
                        <a:cubicBezTo>
                          <a:pt x="5" y="29"/>
                          <a:pt x="4" y="19"/>
                          <a:pt x="4" y="9"/>
                        </a:cubicBezTo>
                        <a:cubicBezTo>
                          <a:pt x="4" y="7"/>
                          <a:pt x="4" y="4"/>
                          <a:pt x="4" y="2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4"/>
                          <a:pt x="0" y="7"/>
                          <a:pt x="0" y="9"/>
                        </a:cubicBezTo>
                        <a:cubicBezTo>
                          <a:pt x="0" y="19"/>
                          <a:pt x="1" y="29"/>
                          <a:pt x="2" y="39"/>
                        </a:cubicBezTo>
                        <a:cubicBezTo>
                          <a:pt x="3" y="40"/>
                          <a:pt x="3" y="41"/>
                          <a:pt x="4" y="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9" name="Freeform 285"/>
                  <p:cNvSpPr>
                    <a:spLocks/>
                  </p:cNvSpPr>
                  <p:nvPr/>
                </p:nvSpPr>
                <p:spPr bwMode="auto">
                  <a:xfrm>
                    <a:off x="2637" y="813"/>
                    <a:ext cx="64" cy="48"/>
                  </a:xfrm>
                  <a:custGeom>
                    <a:avLst/>
                    <a:gdLst>
                      <a:gd name="T0" fmla="*/ 2 w 27"/>
                      <a:gd name="T1" fmla="*/ 20 h 20"/>
                      <a:gd name="T2" fmla="*/ 3 w 27"/>
                      <a:gd name="T3" fmla="*/ 20 h 20"/>
                      <a:gd name="T4" fmla="*/ 26 w 27"/>
                      <a:gd name="T5" fmla="*/ 3 h 20"/>
                      <a:gd name="T6" fmla="*/ 26 w 27"/>
                      <a:gd name="T7" fmla="*/ 1 h 20"/>
                      <a:gd name="T8" fmla="*/ 25 w 27"/>
                      <a:gd name="T9" fmla="*/ 0 h 20"/>
                      <a:gd name="T10" fmla="*/ 24 w 27"/>
                      <a:gd name="T11" fmla="*/ 0 h 20"/>
                      <a:gd name="T12" fmla="*/ 1 w 27"/>
                      <a:gd name="T13" fmla="*/ 17 h 20"/>
                      <a:gd name="T14" fmla="*/ 1 w 27"/>
                      <a:gd name="T15" fmla="*/ 19 h 20"/>
                      <a:gd name="T16" fmla="*/ 2 w 27"/>
                      <a:gd name="T17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20">
                        <a:moveTo>
                          <a:pt x="2" y="20"/>
                        </a:move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11" y="14"/>
                          <a:pt x="18" y="9"/>
                          <a:pt x="26" y="3"/>
                        </a:cubicBezTo>
                        <a:cubicBezTo>
                          <a:pt x="27" y="3"/>
                          <a:pt x="27" y="1"/>
                          <a:pt x="26" y="1"/>
                        </a:cubicBezTo>
                        <a:cubicBezTo>
                          <a:pt x="26" y="0"/>
                          <a:pt x="25" y="0"/>
                          <a:pt x="25" y="0"/>
                        </a:cubicBezTo>
                        <a:cubicBezTo>
                          <a:pt x="25" y="0"/>
                          <a:pt x="24" y="0"/>
                          <a:pt x="24" y="0"/>
                        </a:cubicBezTo>
                        <a:cubicBezTo>
                          <a:pt x="16" y="6"/>
                          <a:pt x="9" y="11"/>
                          <a:pt x="1" y="17"/>
                        </a:cubicBezTo>
                        <a:cubicBezTo>
                          <a:pt x="0" y="17"/>
                          <a:pt x="0" y="18"/>
                          <a:pt x="1" y="19"/>
                        </a:cubicBezTo>
                        <a:cubicBezTo>
                          <a:pt x="1" y="20"/>
                          <a:pt x="2" y="20"/>
                          <a:pt x="2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0" name="Freeform 286"/>
                  <p:cNvSpPr>
                    <a:spLocks/>
                  </p:cNvSpPr>
                  <p:nvPr/>
                </p:nvSpPr>
                <p:spPr bwMode="auto">
                  <a:xfrm>
                    <a:off x="2677" y="939"/>
                    <a:ext cx="69" cy="23"/>
                  </a:xfrm>
                  <a:custGeom>
                    <a:avLst/>
                    <a:gdLst>
                      <a:gd name="T0" fmla="*/ 0 w 29"/>
                      <a:gd name="T1" fmla="*/ 8 h 10"/>
                      <a:gd name="T2" fmla="*/ 2 w 29"/>
                      <a:gd name="T3" fmla="*/ 10 h 10"/>
                      <a:gd name="T4" fmla="*/ 2 w 29"/>
                      <a:gd name="T5" fmla="*/ 10 h 10"/>
                      <a:gd name="T6" fmla="*/ 27 w 29"/>
                      <a:gd name="T7" fmla="*/ 3 h 10"/>
                      <a:gd name="T8" fmla="*/ 28 w 29"/>
                      <a:gd name="T9" fmla="*/ 1 h 10"/>
                      <a:gd name="T10" fmla="*/ 27 w 29"/>
                      <a:gd name="T11" fmla="*/ 0 h 10"/>
                      <a:gd name="T12" fmla="*/ 26 w 29"/>
                      <a:gd name="T13" fmla="*/ 0 h 10"/>
                      <a:gd name="T14" fmla="*/ 2 w 29"/>
                      <a:gd name="T15" fmla="*/ 6 h 10"/>
                      <a:gd name="T16" fmla="*/ 0 w 29"/>
                      <a:gd name="T17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" h="10">
                        <a:moveTo>
                          <a:pt x="0" y="8"/>
                        </a:moveTo>
                        <a:cubicBezTo>
                          <a:pt x="0" y="9"/>
                          <a:pt x="1" y="10"/>
                          <a:pt x="2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11" y="9"/>
                          <a:pt x="20" y="7"/>
                          <a:pt x="27" y="3"/>
                        </a:cubicBezTo>
                        <a:cubicBezTo>
                          <a:pt x="28" y="3"/>
                          <a:pt x="29" y="2"/>
                          <a:pt x="28" y="1"/>
                        </a:cubicBezTo>
                        <a:cubicBezTo>
                          <a:pt x="28" y="0"/>
                          <a:pt x="27" y="0"/>
                          <a:pt x="27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18" y="4"/>
                          <a:pt x="10" y="6"/>
                          <a:pt x="2" y="6"/>
                        </a:cubicBezTo>
                        <a:cubicBezTo>
                          <a:pt x="1" y="6"/>
                          <a:pt x="0" y="7"/>
                          <a:pt x="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1" name="Freeform 287"/>
                  <p:cNvSpPr>
                    <a:spLocks/>
                  </p:cNvSpPr>
                  <p:nvPr/>
                </p:nvSpPr>
                <p:spPr bwMode="auto">
                  <a:xfrm>
                    <a:off x="2670" y="1043"/>
                    <a:ext cx="52" cy="45"/>
                  </a:xfrm>
                  <a:custGeom>
                    <a:avLst/>
                    <a:gdLst>
                      <a:gd name="T0" fmla="*/ 2 w 22"/>
                      <a:gd name="T1" fmla="*/ 0 h 19"/>
                      <a:gd name="T2" fmla="*/ 0 w 22"/>
                      <a:gd name="T3" fmla="*/ 1 h 19"/>
                      <a:gd name="T4" fmla="*/ 0 w 22"/>
                      <a:gd name="T5" fmla="*/ 3 h 19"/>
                      <a:gd name="T6" fmla="*/ 19 w 22"/>
                      <a:gd name="T7" fmla="*/ 19 h 19"/>
                      <a:gd name="T8" fmla="*/ 20 w 22"/>
                      <a:gd name="T9" fmla="*/ 19 h 19"/>
                      <a:gd name="T10" fmla="*/ 22 w 22"/>
                      <a:gd name="T11" fmla="*/ 19 h 19"/>
                      <a:gd name="T12" fmla="*/ 22 w 22"/>
                      <a:gd name="T13" fmla="*/ 16 h 19"/>
                      <a:gd name="T14" fmla="*/ 3 w 22"/>
                      <a:gd name="T15" fmla="*/ 0 h 19"/>
                      <a:gd name="T16" fmla="*/ 2 w 22"/>
                      <a:gd name="T17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9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0" y="1"/>
                          <a:pt x="0" y="3"/>
                          <a:pt x="0" y="3"/>
                        </a:cubicBezTo>
                        <a:cubicBezTo>
                          <a:pt x="7" y="8"/>
                          <a:pt x="13" y="14"/>
                          <a:pt x="19" y="19"/>
                        </a:cubicBezTo>
                        <a:cubicBezTo>
                          <a:pt x="20" y="19"/>
                          <a:pt x="20" y="19"/>
                          <a:pt x="20" y="19"/>
                        </a:cubicBezTo>
                        <a:cubicBezTo>
                          <a:pt x="21" y="19"/>
                          <a:pt x="21" y="19"/>
                          <a:pt x="22" y="19"/>
                        </a:cubicBezTo>
                        <a:cubicBezTo>
                          <a:pt x="22" y="18"/>
                          <a:pt x="22" y="17"/>
                          <a:pt x="22" y="16"/>
                        </a:cubicBezTo>
                        <a:cubicBezTo>
                          <a:pt x="15" y="11"/>
                          <a:pt x="9" y="6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2" name="Freeform 288"/>
                  <p:cNvSpPr>
                    <a:spLocks/>
                  </p:cNvSpPr>
                  <p:nvPr/>
                </p:nvSpPr>
                <p:spPr bwMode="auto">
                  <a:xfrm>
                    <a:off x="2372" y="813"/>
                    <a:ext cx="52" cy="50"/>
                  </a:xfrm>
                  <a:custGeom>
                    <a:avLst/>
                    <a:gdLst>
                      <a:gd name="T0" fmla="*/ 1 w 22"/>
                      <a:gd name="T1" fmla="*/ 3 h 21"/>
                      <a:gd name="T2" fmla="*/ 19 w 22"/>
                      <a:gd name="T3" fmla="*/ 20 h 21"/>
                      <a:gd name="T4" fmla="*/ 20 w 22"/>
                      <a:gd name="T5" fmla="*/ 21 h 21"/>
                      <a:gd name="T6" fmla="*/ 21 w 22"/>
                      <a:gd name="T7" fmla="*/ 21 h 21"/>
                      <a:gd name="T8" fmla="*/ 22 w 22"/>
                      <a:gd name="T9" fmla="*/ 18 h 21"/>
                      <a:gd name="T10" fmla="*/ 3 w 22"/>
                      <a:gd name="T11" fmla="*/ 0 h 21"/>
                      <a:gd name="T12" fmla="*/ 2 w 22"/>
                      <a:gd name="T13" fmla="*/ 0 h 21"/>
                      <a:gd name="T14" fmla="*/ 1 w 22"/>
                      <a:gd name="T15" fmla="*/ 0 h 21"/>
                      <a:gd name="T16" fmla="*/ 1 w 22"/>
                      <a:gd name="T17" fmla="*/ 3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21">
                        <a:moveTo>
                          <a:pt x="1" y="3"/>
                        </a:moveTo>
                        <a:cubicBezTo>
                          <a:pt x="8" y="7"/>
                          <a:pt x="14" y="13"/>
                          <a:pt x="19" y="20"/>
                        </a:cubicBezTo>
                        <a:cubicBezTo>
                          <a:pt x="19" y="21"/>
                          <a:pt x="20" y="21"/>
                          <a:pt x="20" y="21"/>
                        </a:cubicBezTo>
                        <a:cubicBezTo>
                          <a:pt x="21" y="21"/>
                          <a:pt x="21" y="21"/>
                          <a:pt x="21" y="21"/>
                        </a:cubicBezTo>
                        <a:cubicBezTo>
                          <a:pt x="22" y="20"/>
                          <a:pt x="22" y="19"/>
                          <a:pt x="22" y="18"/>
                        </a:cubicBezTo>
                        <a:cubicBezTo>
                          <a:pt x="17" y="11"/>
                          <a:pt x="11" y="5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1"/>
                          <a:pt x="1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3" name="Freeform 289"/>
                  <p:cNvSpPr>
                    <a:spLocks/>
                  </p:cNvSpPr>
                  <p:nvPr/>
                </p:nvSpPr>
                <p:spPr bwMode="auto">
                  <a:xfrm>
                    <a:off x="2334" y="941"/>
                    <a:ext cx="62" cy="24"/>
                  </a:xfrm>
                  <a:custGeom>
                    <a:avLst/>
                    <a:gdLst>
                      <a:gd name="T0" fmla="*/ 1 w 26"/>
                      <a:gd name="T1" fmla="*/ 4 h 10"/>
                      <a:gd name="T2" fmla="*/ 24 w 26"/>
                      <a:gd name="T3" fmla="*/ 9 h 10"/>
                      <a:gd name="T4" fmla="*/ 24 w 26"/>
                      <a:gd name="T5" fmla="*/ 10 h 10"/>
                      <a:gd name="T6" fmla="*/ 26 w 26"/>
                      <a:gd name="T7" fmla="*/ 8 h 10"/>
                      <a:gd name="T8" fmla="*/ 25 w 26"/>
                      <a:gd name="T9" fmla="*/ 6 h 10"/>
                      <a:gd name="T10" fmla="*/ 2 w 26"/>
                      <a:gd name="T11" fmla="*/ 0 h 10"/>
                      <a:gd name="T12" fmla="*/ 2 w 26"/>
                      <a:gd name="T13" fmla="*/ 0 h 10"/>
                      <a:gd name="T14" fmla="*/ 0 w 26"/>
                      <a:gd name="T15" fmla="*/ 2 h 10"/>
                      <a:gd name="T16" fmla="*/ 1 w 26"/>
                      <a:gd name="T17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0">
                        <a:moveTo>
                          <a:pt x="1" y="4"/>
                        </a:moveTo>
                        <a:cubicBezTo>
                          <a:pt x="9" y="5"/>
                          <a:pt x="17" y="7"/>
                          <a:pt x="24" y="9"/>
                        </a:cubicBezTo>
                        <a:cubicBezTo>
                          <a:pt x="24" y="10"/>
                          <a:pt x="24" y="10"/>
                          <a:pt x="24" y="10"/>
                        </a:cubicBezTo>
                        <a:cubicBezTo>
                          <a:pt x="25" y="10"/>
                          <a:pt x="26" y="9"/>
                          <a:pt x="26" y="8"/>
                        </a:cubicBezTo>
                        <a:cubicBezTo>
                          <a:pt x="26" y="8"/>
                          <a:pt x="26" y="7"/>
                          <a:pt x="25" y="6"/>
                        </a:cubicBezTo>
                        <a:cubicBezTo>
                          <a:pt x="18" y="3"/>
                          <a:pt x="10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4" name="Freeform 290"/>
                  <p:cNvSpPr>
                    <a:spLocks/>
                  </p:cNvSpPr>
                  <p:nvPr/>
                </p:nvSpPr>
                <p:spPr bwMode="auto">
                  <a:xfrm>
                    <a:off x="2353" y="1062"/>
                    <a:ext cx="57" cy="49"/>
                  </a:xfrm>
                  <a:custGeom>
                    <a:avLst/>
                    <a:gdLst>
                      <a:gd name="T0" fmla="*/ 11 w 24"/>
                      <a:gd name="T1" fmla="*/ 9 h 21"/>
                      <a:gd name="T2" fmla="*/ 0 w 24"/>
                      <a:gd name="T3" fmla="*/ 18 h 21"/>
                      <a:gd name="T4" fmla="*/ 1 w 24"/>
                      <a:gd name="T5" fmla="*/ 20 h 21"/>
                      <a:gd name="T6" fmla="*/ 2 w 24"/>
                      <a:gd name="T7" fmla="*/ 21 h 21"/>
                      <a:gd name="T8" fmla="*/ 3 w 24"/>
                      <a:gd name="T9" fmla="*/ 20 h 21"/>
                      <a:gd name="T10" fmla="*/ 13 w 24"/>
                      <a:gd name="T11" fmla="*/ 12 h 21"/>
                      <a:gd name="T12" fmla="*/ 23 w 24"/>
                      <a:gd name="T13" fmla="*/ 3 h 21"/>
                      <a:gd name="T14" fmla="*/ 23 w 24"/>
                      <a:gd name="T15" fmla="*/ 0 h 21"/>
                      <a:gd name="T16" fmla="*/ 22 w 24"/>
                      <a:gd name="T17" fmla="*/ 0 h 21"/>
                      <a:gd name="T18" fmla="*/ 21 w 24"/>
                      <a:gd name="T19" fmla="*/ 0 h 21"/>
                      <a:gd name="T20" fmla="*/ 21 w 24"/>
                      <a:gd name="T21" fmla="*/ 0 h 21"/>
                      <a:gd name="T22" fmla="*/ 11 w 24"/>
                      <a:gd name="T23" fmla="*/ 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4" h="21">
                        <a:moveTo>
                          <a:pt x="11" y="9"/>
                        </a:moveTo>
                        <a:cubicBezTo>
                          <a:pt x="8" y="11"/>
                          <a:pt x="4" y="14"/>
                          <a:pt x="0" y="18"/>
                        </a:cubicBezTo>
                        <a:cubicBezTo>
                          <a:pt x="0" y="19"/>
                          <a:pt x="0" y="20"/>
                          <a:pt x="1" y="20"/>
                        </a:cubicBezTo>
                        <a:cubicBezTo>
                          <a:pt x="1" y="21"/>
                          <a:pt x="1" y="21"/>
                          <a:pt x="2" y="21"/>
                        </a:cubicBezTo>
                        <a:cubicBezTo>
                          <a:pt x="2" y="21"/>
                          <a:pt x="3" y="21"/>
                          <a:pt x="3" y="20"/>
                        </a:cubicBezTo>
                        <a:cubicBezTo>
                          <a:pt x="7" y="16"/>
                          <a:pt x="10" y="14"/>
                          <a:pt x="13" y="12"/>
                        </a:cubicBezTo>
                        <a:cubicBezTo>
                          <a:pt x="16" y="9"/>
                          <a:pt x="19" y="7"/>
                          <a:pt x="23" y="3"/>
                        </a:cubicBezTo>
                        <a:cubicBezTo>
                          <a:pt x="24" y="2"/>
                          <a:pt x="24" y="1"/>
                          <a:pt x="23" y="0"/>
                        </a:cubicBezTo>
                        <a:cubicBezTo>
                          <a:pt x="23" y="0"/>
                          <a:pt x="23" y="0"/>
                          <a:pt x="22" y="0"/>
                        </a:cubicBezTo>
                        <a:cubicBezTo>
                          <a:pt x="22" y="0"/>
                          <a:pt x="21" y="0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7" y="4"/>
                          <a:pt x="14" y="6"/>
                          <a:pt x="1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1175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6" name="Freeform 292"/>
                  <p:cNvSpPr>
                    <a:spLocks/>
                  </p:cNvSpPr>
                  <p:nvPr/>
                </p:nvSpPr>
                <p:spPr bwMode="auto">
                  <a:xfrm>
                    <a:off x="2588" y="1613"/>
                    <a:ext cx="44" cy="59"/>
                  </a:xfrm>
                  <a:custGeom>
                    <a:avLst/>
                    <a:gdLst>
                      <a:gd name="T0" fmla="*/ 17 w 19"/>
                      <a:gd name="T1" fmla="*/ 0 h 25"/>
                      <a:gd name="T2" fmla="*/ 0 w 19"/>
                      <a:gd name="T3" fmla="*/ 24 h 25"/>
                      <a:gd name="T4" fmla="*/ 1 w 19"/>
                      <a:gd name="T5" fmla="*/ 25 h 25"/>
                      <a:gd name="T6" fmla="*/ 19 w 19"/>
                      <a:gd name="T7" fmla="*/ 1 h 25"/>
                      <a:gd name="T8" fmla="*/ 17 w 19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25">
                        <a:moveTo>
                          <a:pt x="17" y="0"/>
                        </a:moveTo>
                        <a:cubicBezTo>
                          <a:pt x="11" y="8"/>
                          <a:pt x="5" y="16"/>
                          <a:pt x="0" y="24"/>
                        </a:cubicBez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7" y="17"/>
                          <a:pt x="13" y="9"/>
                          <a:pt x="19" y="1"/>
                        </a:cubicBezTo>
                        <a:lnTo>
                          <a:pt x="1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" name="Freeform 293"/>
                  <p:cNvSpPr>
                    <a:spLocks/>
                  </p:cNvSpPr>
                  <p:nvPr/>
                </p:nvSpPr>
                <p:spPr bwMode="auto">
                  <a:xfrm>
                    <a:off x="2592" y="1634"/>
                    <a:ext cx="38" cy="48"/>
                  </a:xfrm>
                  <a:custGeom>
                    <a:avLst/>
                    <a:gdLst>
                      <a:gd name="T0" fmla="*/ 16 w 16"/>
                      <a:gd name="T1" fmla="*/ 1 h 20"/>
                      <a:gd name="T2" fmla="*/ 15 w 16"/>
                      <a:gd name="T3" fmla="*/ 0 h 20"/>
                      <a:gd name="T4" fmla="*/ 0 w 16"/>
                      <a:gd name="T5" fmla="*/ 19 h 20"/>
                      <a:gd name="T6" fmla="*/ 2 w 16"/>
                      <a:gd name="T7" fmla="*/ 20 h 20"/>
                      <a:gd name="T8" fmla="*/ 16 w 16"/>
                      <a:gd name="T9" fmla="*/ 1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0">
                        <a:moveTo>
                          <a:pt x="16" y="1"/>
                        </a:move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0" y="6"/>
                          <a:pt x="5" y="12"/>
                          <a:pt x="0" y="19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7" y="14"/>
                          <a:pt x="11" y="7"/>
                          <a:pt x="1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8" name="Freeform 294"/>
                  <p:cNvSpPr>
                    <a:spLocks/>
                  </p:cNvSpPr>
                  <p:nvPr/>
                </p:nvSpPr>
                <p:spPr bwMode="auto">
                  <a:xfrm>
                    <a:off x="2602" y="1653"/>
                    <a:ext cx="28" cy="38"/>
                  </a:xfrm>
                  <a:custGeom>
                    <a:avLst/>
                    <a:gdLst>
                      <a:gd name="T0" fmla="*/ 12 w 12"/>
                      <a:gd name="T1" fmla="*/ 0 h 16"/>
                      <a:gd name="T2" fmla="*/ 10 w 12"/>
                      <a:gd name="T3" fmla="*/ 0 h 16"/>
                      <a:gd name="T4" fmla="*/ 10 w 12"/>
                      <a:gd name="T5" fmla="*/ 0 h 16"/>
                      <a:gd name="T6" fmla="*/ 2 w 12"/>
                      <a:gd name="T7" fmla="*/ 12 h 16"/>
                      <a:gd name="T8" fmla="*/ 1 w 12"/>
                      <a:gd name="T9" fmla="*/ 12 h 16"/>
                      <a:gd name="T10" fmla="*/ 1 w 12"/>
                      <a:gd name="T11" fmla="*/ 13 h 16"/>
                      <a:gd name="T12" fmla="*/ 0 w 12"/>
                      <a:gd name="T13" fmla="*/ 16 h 16"/>
                      <a:gd name="T14" fmla="*/ 3 w 12"/>
                      <a:gd name="T15" fmla="*/ 14 h 16"/>
                      <a:gd name="T16" fmla="*/ 3 w 12"/>
                      <a:gd name="T17" fmla="*/ 14 h 16"/>
                      <a:gd name="T18" fmla="*/ 3 w 12"/>
                      <a:gd name="T19" fmla="*/ 13 h 16"/>
                      <a:gd name="T20" fmla="*/ 12 w 12"/>
                      <a:gd name="T21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" h="16">
                        <a:moveTo>
                          <a:pt x="12" y="0"/>
                        </a:move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8" y="4"/>
                          <a:pt x="5" y="8"/>
                          <a:pt x="2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7" y="9"/>
                          <a:pt x="10" y="5"/>
                          <a:pt x="1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9" name="Freeform 295"/>
                  <p:cNvSpPr>
                    <a:spLocks noEditPoints="1"/>
                  </p:cNvSpPr>
                  <p:nvPr/>
                </p:nvSpPr>
                <p:spPr bwMode="auto">
                  <a:xfrm>
                    <a:off x="2706" y="2013"/>
                    <a:ext cx="367" cy="485"/>
                  </a:xfrm>
                  <a:custGeom>
                    <a:avLst/>
                    <a:gdLst>
                      <a:gd name="T0" fmla="*/ 126 w 155"/>
                      <a:gd name="T1" fmla="*/ 157 h 205"/>
                      <a:gd name="T2" fmla="*/ 144 w 155"/>
                      <a:gd name="T3" fmla="*/ 102 h 205"/>
                      <a:gd name="T4" fmla="*/ 130 w 155"/>
                      <a:gd name="T5" fmla="*/ 102 h 205"/>
                      <a:gd name="T6" fmla="*/ 140 w 155"/>
                      <a:gd name="T7" fmla="*/ 88 h 205"/>
                      <a:gd name="T8" fmla="*/ 127 w 155"/>
                      <a:gd name="T9" fmla="*/ 37 h 205"/>
                      <a:gd name="T10" fmla="*/ 81 w 155"/>
                      <a:gd name="T11" fmla="*/ 19 h 205"/>
                      <a:gd name="T12" fmla="*/ 1 w 155"/>
                      <a:gd name="T13" fmla="*/ 46 h 205"/>
                      <a:gd name="T14" fmla="*/ 5 w 155"/>
                      <a:gd name="T15" fmla="*/ 67 h 205"/>
                      <a:gd name="T16" fmla="*/ 31 w 155"/>
                      <a:gd name="T17" fmla="*/ 94 h 205"/>
                      <a:gd name="T18" fmla="*/ 44 w 155"/>
                      <a:gd name="T19" fmla="*/ 133 h 205"/>
                      <a:gd name="T20" fmla="*/ 66 w 155"/>
                      <a:gd name="T21" fmla="*/ 128 h 205"/>
                      <a:gd name="T22" fmla="*/ 46 w 155"/>
                      <a:gd name="T23" fmla="*/ 166 h 205"/>
                      <a:gd name="T24" fmla="*/ 109 w 155"/>
                      <a:gd name="T25" fmla="*/ 204 h 205"/>
                      <a:gd name="T26" fmla="*/ 111 w 155"/>
                      <a:gd name="T27" fmla="*/ 205 h 205"/>
                      <a:gd name="T28" fmla="*/ 126 w 155"/>
                      <a:gd name="T29" fmla="*/ 196 h 205"/>
                      <a:gd name="T30" fmla="*/ 111 w 155"/>
                      <a:gd name="T31" fmla="*/ 199 h 205"/>
                      <a:gd name="T32" fmla="*/ 118 w 155"/>
                      <a:gd name="T33" fmla="*/ 188 h 205"/>
                      <a:gd name="T34" fmla="*/ 126 w 155"/>
                      <a:gd name="T35" fmla="*/ 190 h 205"/>
                      <a:gd name="T36" fmla="*/ 124 w 155"/>
                      <a:gd name="T37" fmla="*/ 140 h 205"/>
                      <a:gd name="T38" fmla="*/ 132 w 155"/>
                      <a:gd name="T39" fmla="*/ 150 h 205"/>
                      <a:gd name="T40" fmla="*/ 141 w 155"/>
                      <a:gd name="T41" fmla="*/ 147 h 205"/>
                      <a:gd name="T42" fmla="*/ 124 w 155"/>
                      <a:gd name="T43" fmla="*/ 92 h 205"/>
                      <a:gd name="T44" fmla="*/ 131 w 155"/>
                      <a:gd name="T45" fmla="*/ 89 h 205"/>
                      <a:gd name="T46" fmla="*/ 114 w 155"/>
                      <a:gd name="T47" fmla="*/ 95 h 205"/>
                      <a:gd name="T48" fmla="*/ 107 w 155"/>
                      <a:gd name="T49" fmla="*/ 108 h 205"/>
                      <a:gd name="T50" fmla="*/ 133 w 155"/>
                      <a:gd name="T51" fmla="*/ 89 h 205"/>
                      <a:gd name="T52" fmla="*/ 123 w 155"/>
                      <a:gd name="T53" fmla="*/ 38 h 205"/>
                      <a:gd name="T54" fmla="*/ 115 w 155"/>
                      <a:gd name="T55" fmla="*/ 55 h 205"/>
                      <a:gd name="T56" fmla="*/ 124 w 155"/>
                      <a:gd name="T57" fmla="*/ 14 h 205"/>
                      <a:gd name="T58" fmla="*/ 14 w 155"/>
                      <a:gd name="T59" fmla="*/ 72 h 205"/>
                      <a:gd name="T60" fmla="*/ 24 w 155"/>
                      <a:gd name="T61" fmla="*/ 81 h 205"/>
                      <a:gd name="T62" fmla="*/ 53 w 155"/>
                      <a:gd name="T63" fmla="*/ 94 h 205"/>
                      <a:gd name="T64" fmla="*/ 43 w 155"/>
                      <a:gd name="T65" fmla="*/ 96 h 205"/>
                      <a:gd name="T66" fmla="*/ 37 w 155"/>
                      <a:gd name="T67" fmla="*/ 95 h 205"/>
                      <a:gd name="T68" fmla="*/ 36 w 155"/>
                      <a:gd name="T69" fmla="*/ 128 h 205"/>
                      <a:gd name="T70" fmla="*/ 43 w 155"/>
                      <a:gd name="T71" fmla="*/ 122 h 205"/>
                      <a:gd name="T72" fmla="*/ 56 w 155"/>
                      <a:gd name="T73" fmla="*/ 124 h 205"/>
                      <a:gd name="T74" fmla="*/ 65 w 155"/>
                      <a:gd name="T75" fmla="*/ 121 h 205"/>
                      <a:gd name="T76" fmla="*/ 66 w 155"/>
                      <a:gd name="T77" fmla="*/ 121 h 205"/>
                      <a:gd name="T78" fmla="*/ 80 w 155"/>
                      <a:gd name="T79" fmla="*/ 128 h 205"/>
                      <a:gd name="T80" fmla="*/ 75 w 155"/>
                      <a:gd name="T81" fmla="*/ 113 h 205"/>
                      <a:gd name="T82" fmla="*/ 32 w 155"/>
                      <a:gd name="T83" fmla="*/ 122 h 205"/>
                      <a:gd name="T84" fmla="*/ 52 w 155"/>
                      <a:gd name="T85" fmla="*/ 97 h 205"/>
                      <a:gd name="T86" fmla="*/ 52 w 155"/>
                      <a:gd name="T87" fmla="*/ 93 h 205"/>
                      <a:gd name="T88" fmla="*/ 77 w 155"/>
                      <a:gd name="T89" fmla="*/ 85 h 205"/>
                      <a:gd name="T90" fmla="*/ 108 w 155"/>
                      <a:gd name="T91" fmla="*/ 73 h 205"/>
                      <a:gd name="T92" fmla="*/ 112 w 155"/>
                      <a:gd name="T93" fmla="*/ 91 h 205"/>
                      <a:gd name="T94" fmla="*/ 101 w 155"/>
                      <a:gd name="T95" fmla="*/ 104 h 205"/>
                      <a:gd name="T96" fmla="*/ 107 w 155"/>
                      <a:gd name="T97" fmla="*/ 118 h 205"/>
                      <a:gd name="T98" fmla="*/ 115 w 155"/>
                      <a:gd name="T99" fmla="*/ 139 h 205"/>
                      <a:gd name="T100" fmla="*/ 91 w 155"/>
                      <a:gd name="T101" fmla="*/ 150 h 205"/>
                      <a:gd name="T102" fmla="*/ 81 w 155"/>
                      <a:gd name="T103" fmla="*/ 167 h 205"/>
                      <a:gd name="T104" fmla="*/ 64 w 155"/>
                      <a:gd name="T105" fmla="*/ 162 h 205"/>
                      <a:gd name="T106" fmla="*/ 72 w 155"/>
                      <a:gd name="T107" fmla="*/ 159 h 205"/>
                      <a:gd name="T108" fmla="*/ 58 w 155"/>
                      <a:gd name="T109" fmla="*/ 175 h 205"/>
                      <a:gd name="T110" fmla="*/ 91 w 155"/>
                      <a:gd name="T111" fmla="*/ 166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55" h="205">
                        <a:moveTo>
                          <a:pt x="136" y="191"/>
                        </a:moveTo>
                        <a:cubicBezTo>
                          <a:pt x="136" y="190"/>
                          <a:pt x="136" y="190"/>
                          <a:pt x="136" y="189"/>
                        </a:cubicBezTo>
                        <a:cubicBezTo>
                          <a:pt x="132" y="185"/>
                          <a:pt x="129" y="179"/>
                          <a:pt x="128" y="174"/>
                        </a:cubicBezTo>
                        <a:cubicBezTo>
                          <a:pt x="128" y="174"/>
                          <a:pt x="129" y="173"/>
                          <a:pt x="129" y="173"/>
                        </a:cubicBezTo>
                        <a:cubicBezTo>
                          <a:pt x="130" y="172"/>
                          <a:pt x="130" y="172"/>
                          <a:pt x="130" y="171"/>
                        </a:cubicBezTo>
                        <a:cubicBezTo>
                          <a:pt x="127" y="166"/>
                          <a:pt x="126" y="162"/>
                          <a:pt x="124" y="158"/>
                        </a:cubicBezTo>
                        <a:cubicBezTo>
                          <a:pt x="125" y="158"/>
                          <a:pt x="125" y="158"/>
                          <a:pt x="125" y="158"/>
                        </a:cubicBezTo>
                        <a:cubicBezTo>
                          <a:pt x="125" y="158"/>
                          <a:pt x="126" y="157"/>
                          <a:pt x="126" y="157"/>
                        </a:cubicBezTo>
                        <a:cubicBezTo>
                          <a:pt x="129" y="156"/>
                          <a:pt x="135" y="153"/>
                          <a:pt x="141" y="151"/>
                        </a:cubicBezTo>
                        <a:cubicBezTo>
                          <a:pt x="144" y="150"/>
                          <a:pt x="146" y="149"/>
                          <a:pt x="149" y="148"/>
                        </a:cubicBezTo>
                        <a:cubicBezTo>
                          <a:pt x="151" y="147"/>
                          <a:pt x="153" y="147"/>
                          <a:pt x="153" y="147"/>
                        </a:cubicBezTo>
                        <a:cubicBezTo>
                          <a:pt x="154" y="146"/>
                          <a:pt x="155" y="145"/>
                          <a:pt x="155" y="144"/>
                        </a:cubicBezTo>
                        <a:cubicBezTo>
                          <a:pt x="154" y="139"/>
                          <a:pt x="153" y="135"/>
                          <a:pt x="152" y="130"/>
                        </a:cubicBezTo>
                        <a:cubicBezTo>
                          <a:pt x="153" y="129"/>
                          <a:pt x="153" y="128"/>
                          <a:pt x="153" y="128"/>
                        </a:cubicBezTo>
                        <a:cubicBezTo>
                          <a:pt x="153" y="128"/>
                          <a:pt x="151" y="123"/>
                          <a:pt x="149" y="117"/>
                        </a:cubicBezTo>
                        <a:cubicBezTo>
                          <a:pt x="147" y="112"/>
                          <a:pt x="145" y="105"/>
                          <a:pt x="144" y="102"/>
                        </a:cubicBezTo>
                        <a:cubicBezTo>
                          <a:pt x="144" y="101"/>
                          <a:pt x="143" y="101"/>
                          <a:pt x="143" y="101"/>
                        </a:cubicBezTo>
                        <a:cubicBezTo>
                          <a:pt x="142" y="101"/>
                          <a:pt x="141" y="101"/>
                          <a:pt x="141" y="101"/>
                        </a:cubicBezTo>
                        <a:cubicBezTo>
                          <a:pt x="141" y="101"/>
                          <a:pt x="140" y="102"/>
                          <a:pt x="138" y="102"/>
                        </a:cubicBezTo>
                        <a:cubicBezTo>
                          <a:pt x="134" y="104"/>
                          <a:pt x="126" y="106"/>
                          <a:pt x="111" y="112"/>
                        </a:cubicBezTo>
                        <a:cubicBezTo>
                          <a:pt x="111" y="111"/>
                          <a:pt x="111" y="110"/>
                          <a:pt x="111" y="109"/>
                        </a:cubicBezTo>
                        <a:cubicBezTo>
                          <a:pt x="111" y="109"/>
                          <a:pt x="111" y="109"/>
                          <a:pt x="111" y="109"/>
                        </a:cubicBezTo>
                        <a:cubicBezTo>
                          <a:pt x="111" y="109"/>
                          <a:pt x="112" y="109"/>
                          <a:pt x="112" y="109"/>
                        </a:cubicBezTo>
                        <a:cubicBezTo>
                          <a:pt x="117" y="106"/>
                          <a:pt x="123" y="104"/>
                          <a:pt x="130" y="102"/>
                        </a:cubicBezTo>
                        <a:cubicBezTo>
                          <a:pt x="130" y="102"/>
                          <a:pt x="130" y="103"/>
                          <a:pt x="131" y="103"/>
                        </a:cubicBezTo>
                        <a:cubicBezTo>
                          <a:pt x="131" y="103"/>
                          <a:pt x="132" y="102"/>
                          <a:pt x="132" y="102"/>
                        </a:cubicBezTo>
                        <a:cubicBezTo>
                          <a:pt x="132" y="102"/>
                          <a:pt x="132" y="102"/>
                          <a:pt x="132" y="101"/>
                        </a:cubicBezTo>
                        <a:cubicBezTo>
                          <a:pt x="134" y="101"/>
                          <a:pt x="136" y="100"/>
                          <a:pt x="138" y="99"/>
                        </a:cubicBezTo>
                        <a:cubicBezTo>
                          <a:pt x="138" y="99"/>
                          <a:pt x="138" y="99"/>
                          <a:pt x="138" y="99"/>
                        </a:cubicBezTo>
                        <a:cubicBezTo>
                          <a:pt x="138" y="99"/>
                          <a:pt x="139" y="99"/>
                          <a:pt x="139" y="98"/>
                        </a:cubicBezTo>
                        <a:cubicBezTo>
                          <a:pt x="140" y="97"/>
                          <a:pt x="140" y="95"/>
                          <a:pt x="140" y="94"/>
                        </a:cubicBezTo>
                        <a:cubicBezTo>
                          <a:pt x="140" y="92"/>
                          <a:pt x="140" y="90"/>
                          <a:pt x="140" y="88"/>
                        </a:cubicBezTo>
                        <a:cubicBezTo>
                          <a:pt x="139" y="87"/>
                          <a:pt x="139" y="87"/>
                          <a:pt x="139" y="87"/>
                        </a:cubicBezTo>
                        <a:cubicBezTo>
                          <a:pt x="140" y="86"/>
                          <a:pt x="140" y="85"/>
                          <a:pt x="140" y="85"/>
                        </a:cubicBezTo>
                        <a:cubicBezTo>
                          <a:pt x="138" y="77"/>
                          <a:pt x="137" y="69"/>
                          <a:pt x="135" y="62"/>
                        </a:cubicBezTo>
                        <a:cubicBezTo>
                          <a:pt x="135" y="61"/>
                          <a:pt x="135" y="60"/>
                          <a:pt x="134" y="60"/>
                        </a:cubicBezTo>
                        <a:cubicBezTo>
                          <a:pt x="133" y="60"/>
                          <a:pt x="133" y="60"/>
                          <a:pt x="132" y="60"/>
                        </a:cubicBezTo>
                        <a:cubicBezTo>
                          <a:pt x="128" y="62"/>
                          <a:pt x="124" y="64"/>
                          <a:pt x="120" y="65"/>
                        </a:cubicBezTo>
                        <a:cubicBezTo>
                          <a:pt x="121" y="61"/>
                          <a:pt x="122" y="58"/>
                          <a:pt x="123" y="54"/>
                        </a:cubicBezTo>
                        <a:cubicBezTo>
                          <a:pt x="124" y="49"/>
                          <a:pt x="125" y="43"/>
                          <a:pt x="127" y="37"/>
                        </a:cubicBezTo>
                        <a:cubicBezTo>
                          <a:pt x="128" y="34"/>
                          <a:pt x="129" y="30"/>
                          <a:pt x="129" y="27"/>
                        </a:cubicBezTo>
                        <a:cubicBezTo>
                          <a:pt x="129" y="26"/>
                          <a:pt x="129" y="25"/>
                          <a:pt x="129" y="25"/>
                        </a:cubicBezTo>
                        <a:cubicBezTo>
                          <a:pt x="128" y="17"/>
                          <a:pt x="127" y="10"/>
                          <a:pt x="127" y="3"/>
                        </a:cubicBezTo>
                        <a:cubicBezTo>
                          <a:pt x="127" y="2"/>
                          <a:pt x="126" y="1"/>
                          <a:pt x="126" y="1"/>
                        </a:cubicBezTo>
                        <a:cubicBezTo>
                          <a:pt x="126" y="1"/>
                          <a:pt x="126" y="1"/>
                          <a:pt x="126" y="1"/>
                        </a:cubicBezTo>
                        <a:cubicBezTo>
                          <a:pt x="125" y="0"/>
                          <a:pt x="124" y="0"/>
                          <a:pt x="124" y="1"/>
                        </a:cubicBezTo>
                        <a:cubicBezTo>
                          <a:pt x="110" y="6"/>
                          <a:pt x="96" y="12"/>
                          <a:pt x="82" y="18"/>
                        </a:cubicBezTo>
                        <a:cubicBezTo>
                          <a:pt x="81" y="18"/>
                          <a:pt x="81" y="19"/>
                          <a:pt x="81" y="19"/>
                        </a:cubicBezTo>
                        <a:cubicBezTo>
                          <a:pt x="78" y="37"/>
                          <a:pt x="77" y="55"/>
                          <a:pt x="77" y="73"/>
                        </a:cubicBezTo>
                        <a:cubicBezTo>
                          <a:pt x="77" y="75"/>
                          <a:pt x="77" y="76"/>
                          <a:pt x="77" y="78"/>
                        </a:cubicBezTo>
                        <a:cubicBezTo>
                          <a:pt x="71" y="72"/>
                          <a:pt x="62" y="63"/>
                          <a:pt x="54" y="54"/>
                        </a:cubicBezTo>
                        <a:cubicBezTo>
                          <a:pt x="44" y="44"/>
                          <a:pt x="36" y="35"/>
                          <a:pt x="36" y="35"/>
                        </a:cubicBezTo>
                        <a:cubicBezTo>
                          <a:pt x="35" y="35"/>
                          <a:pt x="34" y="34"/>
                          <a:pt x="34" y="35"/>
                        </a:cubicBezTo>
                        <a:cubicBezTo>
                          <a:pt x="34" y="35"/>
                          <a:pt x="28" y="36"/>
                          <a:pt x="20" y="38"/>
                        </a:cubicBezTo>
                        <a:cubicBezTo>
                          <a:pt x="17" y="39"/>
                          <a:pt x="13" y="40"/>
                          <a:pt x="10" y="41"/>
                        </a:cubicBezTo>
                        <a:cubicBezTo>
                          <a:pt x="6" y="43"/>
                          <a:pt x="3" y="44"/>
                          <a:pt x="1" y="46"/>
                        </a:cubicBezTo>
                        <a:cubicBezTo>
                          <a:pt x="0" y="47"/>
                          <a:pt x="0" y="48"/>
                          <a:pt x="0" y="48"/>
                        </a:cubicBezTo>
                        <a:cubicBezTo>
                          <a:pt x="0" y="49"/>
                          <a:pt x="0" y="49"/>
                          <a:pt x="0" y="50"/>
                        </a:cubicBezTo>
                        <a:cubicBezTo>
                          <a:pt x="1" y="55"/>
                          <a:pt x="2" y="58"/>
                          <a:pt x="3" y="61"/>
                        </a:cubicBezTo>
                        <a:cubicBezTo>
                          <a:pt x="4" y="62"/>
                          <a:pt x="4" y="63"/>
                          <a:pt x="5" y="65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5" y="66"/>
                          <a:pt x="5" y="66"/>
                          <a:pt x="5" y="66"/>
                        </a:cubicBezTo>
                        <a:cubicBezTo>
                          <a:pt x="5" y="66"/>
                          <a:pt x="5" y="67"/>
                          <a:pt x="5" y="67"/>
                        </a:cubicBezTo>
                        <a:cubicBezTo>
                          <a:pt x="6" y="68"/>
                          <a:pt x="6" y="70"/>
                          <a:pt x="7" y="71"/>
                        </a:cubicBezTo>
                        <a:cubicBezTo>
                          <a:pt x="8" y="71"/>
                          <a:pt x="8" y="71"/>
                          <a:pt x="8" y="71"/>
                        </a:cubicBezTo>
                        <a:cubicBezTo>
                          <a:pt x="8" y="71"/>
                          <a:pt x="8" y="72"/>
                          <a:pt x="8" y="72"/>
                        </a:cubicBezTo>
                        <a:cubicBezTo>
                          <a:pt x="9" y="72"/>
                          <a:pt x="9" y="73"/>
                          <a:pt x="10" y="73"/>
                        </a:cubicBezTo>
                        <a:cubicBezTo>
                          <a:pt x="15" y="78"/>
                          <a:pt x="21" y="84"/>
                          <a:pt x="30" y="92"/>
                        </a:cubicBezTo>
                        <a:cubicBezTo>
                          <a:pt x="30" y="93"/>
                          <a:pt x="30" y="93"/>
                          <a:pt x="30" y="94"/>
                        </a:cubicBezTo>
                        <a:cubicBezTo>
                          <a:pt x="30" y="94"/>
                          <a:pt x="30" y="95"/>
                          <a:pt x="30" y="95"/>
                        </a:cubicBezTo>
                        <a:cubicBezTo>
                          <a:pt x="31" y="95"/>
                          <a:pt x="31" y="95"/>
                          <a:pt x="31" y="94"/>
                        </a:cubicBezTo>
                        <a:cubicBezTo>
                          <a:pt x="33" y="96"/>
                          <a:pt x="34" y="97"/>
                          <a:pt x="35" y="99"/>
                        </a:cubicBezTo>
                        <a:cubicBezTo>
                          <a:pt x="32" y="99"/>
                          <a:pt x="29" y="100"/>
                          <a:pt x="25" y="102"/>
                        </a:cubicBezTo>
                        <a:cubicBezTo>
                          <a:pt x="24" y="102"/>
                          <a:pt x="24" y="103"/>
                          <a:pt x="24" y="104"/>
                        </a:cubicBezTo>
                        <a:cubicBezTo>
                          <a:pt x="24" y="111"/>
                          <a:pt x="26" y="117"/>
                          <a:pt x="28" y="124"/>
                        </a:cubicBezTo>
                        <a:cubicBezTo>
                          <a:pt x="27" y="124"/>
                          <a:pt x="27" y="125"/>
                          <a:pt x="27" y="126"/>
                        </a:cubicBezTo>
                        <a:cubicBezTo>
                          <a:pt x="28" y="130"/>
                          <a:pt x="30" y="133"/>
                          <a:pt x="33" y="135"/>
                        </a:cubicBezTo>
                        <a:cubicBezTo>
                          <a:pt x="34" y="136"/>
                          <a:pt x="34" y="136"/>
                          <a:pt x="35" y="136"/>
                        </a:cubicBezTo>
                        <a:cubicBezTo>
                          <a:pt x="39" y="135"/>
                          <a:pt x="41" y="134"/>
                          <a:pt x="44" y="133"/>
                        </a:cubicBezTo>
                        <a:cubicBezTo>
                          <a:pt x="46" y="132"/>
                          <a:pt x="50" y="131"/>
                          <a:pt x="56" y="128"/>
                        </a:cubicBezTo>
                        <a:cubicBezTo>
                          <a:pt x="57" y="128"/>
                          <a:pt x="57" y="128"/>
                          <a:pt x="58" y="128"/>
                        </a:cubicBezTo>
                        <a:cubicBezTo>
                          <a:pt x="59" y="127"/>
                          <a:pt x="61" y="127"/>
                          <a:pt x="62" y="126"/>
                        </a:cubicBezTo>
                        <a:cubicBezTo>
                          <a:pt x="63" y="126"/>
                          <a:pt x="64" y="126"/>
                          <a:pt x="64" y="125"/>
                        </a:cubicBezTo>
                        <a:cubicBezTo>
                          <a:pt x="65" y="125"/>
                          <a:pt x="65" y="125"/>
                          <a:pt x="65" y="125"/>
                        </a:cubicBezTo>
                        <a:cubicBezTo>
                          <a:pt x="65" y="125"/>
                          <a:pt x="65" y="125"/>
                          <a:pt x="65" y="125"/>
                        </a:cubicBezTo>
                        <a:cubicBezTo>
                          <a:pt x="65" y="126"/>
                          <a:pt x="65" y="126"/>
                          <a:pt x="66" y="127"/>
                        </a:cubicBezTo>
                        <a:cubicBezTo>
                          <a:pt x="66" y="127"/>
                          <a:pt x="66" y="128"/>
                          <a:pt x="66" y="128"/>
                        </a:cubicBezTo>
                        <a:cubicBezTo>
                          <a:pt x="60" y="130"/>
                          <a:pt x="55" y="132"/>
                          <a:pt x="51" y="134"/>
                        </a:cubicBezTo>
                        <a:cubicBezTo>
                          <a:pt x="47" y="135"/>
                          <a:pt x="45" y="136"/>
                          <a:pt x="43" y="136"/>
                        </a:cubicBezTo>
                        <a:cubicBezTo>
                          <a:pt x="42" y="137"/>
                          <a:pt x="41" y="137"/>
                          <a:pt x="41" y="137"/>
                        </a:cubicBezTo>
                        <a:cubicBezTo>
                          <a:pt x="40" y="137"/>
                          <a:pt x="39" y="138"/>
                          <a:pt x="39" y="138"/>
                        </a:cubicBezTo>
                        <a:cubicBezTo>
                          <a:pt x="39" y="139"/>
                          <a:pt x="39" y="139"/>
                          <a:pt x="39" y="140"/>
                        </a:cubicBezTo>
                        <a:cubicBezTo>
                          <a:pt x="42" y="147"/>
                          <a:pt x="44" y="155"/>
                          <a:pt x="46" y="163"/>
                        </a:cubicBezTo>
                        <a:cubicBezTo>
                          <a:pt x="46" y="163"/>
                          <a:pt x="46" y="163"/>
                          <a:pt x="46" y="163"/>
                        </a:cubicBezTo>
                        <a:cubicBezTo>
                          <a:pt x="45" y="164"/>
                          <a:pt x="45" y="165"/>
                          <a:pt x="46" y="166"/>
                        </a:cubicBezTo>
                        <a:cubicBezTo>
                          <a:pt x="46" y="166"/>
                          <a:pt x="46" y="166"/>
                          <a:pt x="46" y="166"/>
                        </a:cubicBezTo>
                        <a:cubicBezTo>
                          <a:pt x="50" y="170"/>
                          <a:pt x="53" y="175"/>
                          <a:pt x="56" y="180"/>
                        </a:cubicBezTo>
                        <a:cubicBezTo>
                          <a:pt x="56" y="181"/>
                          <a:pt x="58" y="181"/>
                          <a:pt x="59" y="181"/>
                        </a:cubicBezTo>
                        <a:cubicBezTo>
                          <a:pt x="69" y="176"/>
                          <a:pt x="78" y="171"/>
                          <a:pt x="89" y="169"/>
                        </a:cubicBezTo>
                        <a:cubicBezTo>
                          <a:pt x="91" y="173"/>
                          <a:pt x="94" y="179"/>
                          <a:pt x="97" y="185"/>
                        </a:cubicBezTo>
                        <a:cubicBezTo>
                          <a:pt x="99" y="192"/>
                          <a:pt x="102" y="198"/>
                          <a:pt x="104" y="203"/>
                        </a:cubicBezTo>
                        <a:cubicBezTo>
                          <a:pt x="105" y="204"/>
                          <a:pt x="106" y="204"/>
                          <a:pt x="107" y="204"/>
                        </a:cubicBezTo>
                        <a:cubicBezTo>
                          <a:pt x="107" y="204"/>
                          <a:pt x="108" y="204"/>
                          <a:pt x="109" y="204"/>
                        </a:cubicBezTo>
                        <a:cubicBezTo>
                          <a:pt x="109" y="204"/>
                          <a:pt x="109" y="204"/>
                          <a:pt x="109" y="204"/>
                        </a:cubicBezTo>
                        <a:cubicBezTo>
                          <a:pt x="109" y="204"/>
                          <a:pt x="109" y="204"/>
                          <a:pt x="109" y="204"/>
                        </a:cubicBezTo>
                        <a:cubicBezTo>
                          <a:pt x="109" y="204"/>
                          <a:pt x="109" y="204"/>
                          <a:pt x="109" y="204"/>
                        </a:cubicBezTo>
                        <a:cubicBezTo>
                          <a:pt x="109" y="205"/>
                          <a:pt x="109" y="205"/>
                          <a:pt x="109" y="205"/>
                        </a:cubicBezTo>
                        <a:cubicBezTo>
                          <a:pt x="109" y="205"/>
                          <a:pt x="109" y="205"/>
                          <a:pt x="109" y="205"/>
                        </a:cubicBezTo>
                        <a:cubicBezTo>
                          <a:pt x="109" y="205"/>
                          <a:pt x="109" y="205"/>
                          <a:pt x="109" y="205"/>
                        </a:cubicBezTo>
                        <a:cubicBezTo>
                          <a:pt x="109" y="205"/>
                          <a:pt x="110" y="205"/>
                          <a:pt x="110" y="205"/>
                        </a:cubicBezTo>
                        <a:cubicBezTo>
                          <a:pt x="110" y="205"/>
                          <a:pt x="110" y="205"/>
                          <a:pt x="111" y="205"/>
                        </a:cubicBezTo>
                        <a:cubicBezTo>
                          <a:pt x="111" y="205"/>
                          <a:pt x="111" y="205"/>
                          <a:pt x="111" y="205"/>
                        </a:cubicBezTo>
                        <a:cubicBezTo>
                          <a:pt x="111" y="205"/>
                          <a:pt x="111" y="205"/>
                          <a:pt x="111" y="205"/>
                        </a:cubicBezTo>
                        <a:cubicBezTo>
                          <a:pt x="111" y="205"/>
                          <a:pt x="111" y="205"/>
                          <a:pt x="111" y="204"/>
                        </a:cubicBezTo>
                        <a:cubicBezTo>
                          <a:pt x="111" y="204"/>
                          <a:pt x="111" y="204"/>
                          <a:pt x="111" y="203"/>
                        </a:cubicBezTo>
                        <a:cubicBezTo>
                          <a:pt x="115" y="201"/>
                          <a:pt x="120" y="199"/>
                          <a:pt x="124" y="197"/>
                        </a:cubicBezTo>
                        <a:cubicBezTo>
                          <a:pt x="124" y="197"/>
                          <a:pt x="124" y="197"/>
                          <a:pt x="124" y="197"/>
                        </a:cubicBezTo>
                        <a:cubicBezTo>
                          <a:pt x="125" y="198"/>
                          <a:pt x="125" y="197"/>
                          <a:pt x="126" y="197"/>
                        </a:cubicBezTo>
                        <a:cubicBezTo>
                          <a:pt x="126" y="197"/>
                          <a:pt x="126" y="196"/>
                          <a:pt x="126" y="196"/>
                        </a:cubicBezTo>
                        <a:cubicBezTo>
                          <a:pt x="129" y="195"/>
                          <a:pt x="132" y="194"/>
                          <a:pt x="135" y="192"/>
                        </a:cubicBezTo>
                        <a:cubicBezTo>
                          <a:pt x="135" y="192"/>
                          <a:pt x="136" y="192"/>
                          <a:pt x="136" y="191"/>
                        </a:cubicBezTo>
                        <a:close/>
                        <a:moveTo>
                          <a:pt x="117" y="177"/>
                        </a:moveTo>
                        <a:cubicBezTo>
                          <a:pt x="117" y="177"/>
                          <a:pt x="117" y="176"/>
                          <a:pt x="116" y="176"/>
                        </a:cubicBezTo>
                        <a:cubicBezTo>
                          <a:pt x="116" y="176"/>
                          <a:pt x="115" y="177"/>
                          <a:pt x="115" y="177"/>
                        </a:cubicBezTo>
                        <a:cubicBezTo>
                          <a:pt x="115" y="181"/>
                          <a:pt x="116" y="184"/>
                          <a:pt x="116" y="188"/>
                        </a:cubicBezTo>
                        <a:cubicBezTo>
                          <a:pt x="116" y="191"/>
                          <a:pt x="115" y="194"/>
                          <a:pt x="115" y="197"/>
                        </a:cubicBezTo>
                        <a:cubicBezTo>
                          <a:pt x="114" y="197"/>
                          <a:pt x="112" y="198"/>
                          <a:pt x="111" y="199"/>
                        </a:cubicBezTo>
                        <a:cubicBezTo>
                          <a:pt x="111" y="192"/>
                          <a:pt x="110" y="185"/>
                          <a:pt x="110" y="178"/>
                        </a:cubicBezTo>
                        <a:cubicBezTo>
                          <a:pt x="110" y="178"/>
                          <a:pt x="110" y="178"/>
                          <a:pt x="110" y="178"/>
                        </a:cubicBezTo>
                        <a:cubicBezTo>
                          <a:pt x="114" y="176"/>
                          <a:pt x="118" y="174"/>
                          <a:pt x="123" y="174"/>
                        </a:cubicBezTo>
                        <a:cubicBezTo>
                          <a:pt x="123" y="174"/>
                          <a:pt x="122" y="174"/>
                          <a:pt x="123" y="175"/>
                        </a:cubicBezTo>
                        <a:cubicBezTo>
                          <a:pt x="124" y="180"/>
                          <a:pt x="124" y="185"/>
                          <a:pt x="124" y="190"/>
                        </a:cubicBezTo>
                        <a:cubicBezTo>
                          <a:pt x="124" y="191"/>
                          <a:pt x="124" y="192"/>
                          <a:pt x="124" y="193"/>
                        </a:cubicBezTo>
                        <a:cubicBezTo>
                          <a:pt x="122" y="194"/>
                          <a:pt x="119" y="195"/>
                          <a:pt x="117" y="196"/>
                        </a:cubicBezTo>
                        <a:cubicBezTo>
                          <a:pt x="117" y="193"/>
                          <a:pt x="118" y="190"/>
                          <a:pt x="118" y="188"/>
                        </a:cubicBezTo>
                        <a:cubicBezTo>
                          <a:pt x="118" y="184"/>
                          <a:pt x="117" y="181"/>
                          <a:pt x="117" y="177"/>
                        </a:cubicBezTo>
                        <a:close/>
                        <a:moveTo>
                          <a:pt x="102" y="183"/>
                        </a:moveTo>
                        <a:cubicBezTo>
                          <a:pt x="104" y="181"/>
                          <a:pt x="106" y="180"/>
                          <a:pt x="108" y="179"/>
                        </a:cubicBezTo>
                        <a:cubicBezTo>
                          <a:pt x="108" y="186"/>
                          <a:pt x="109" y="193"/>
                          <a:pt x="109" y="200"/>
                        </a:cubicBezTo>
                        <a:cubicBezTo>
                          <a:pt x="109" y="200"/>
                          <a:pt x="109" y="200"/>
                          <a:pt x="109" y="200"/>
                        </a:cubicBezTo>
                        <a:cubicBezTo>
                          <a:pt x="107" y="194"/>
                          <a:pt x="105" y="188"/>
                          <a:pt x="102" y="183"/>
                        </a:cubicBezTo>
                        <a:close/>
                        <a:moveTo>
                          <a:pt x="126" y="192"/>
                        </a:moveTo>
                        <a:cubicBezTo>
                          <a:pt x="126" y="191"/>
                          <a:pt x="126" y="190"/>
                          <a:pt x="126" y="190"/>
                        </a:cubicBezTo>
                        <a:cubicBezTo>
                          <a:pt x="126" y="186"/>
                          <a:pt x="126" y="182"/>
                          <a:pt x="125" y="179"/>
                        </a:cubicBezTo>
                        <a:cubicBezTo>
                          <a:pt x="127" y="182"/>
                          <a:pt x="129" y="186"/>
                          <a:pt x="131" y="190"/>
                        </a:cubicBezTo>
                        <a:cubicBezTo>
                          <a:pt x="129" y="190"/>
                          <a:pt x="128" y="191"/>
                          <a:pt x="126" y="192"/>
                        </a:cubicBezTo>
                        <a:close/>
                        <a:moveTo>
                          <a:pt x="124" y="153"/>
                        </a:moveTo>
                        <a:cubicBezTo>
                          <a:pt x="124" y="154"/>
                          <a:pt x="123" y="154"/>
                          <a:pt x="123" y="154"/>
                        </a:cubicBezTo>
                        <a:cubicBezTo>
                          <a:pt x="123" y="154"/>
                          <a:pt x="123" y="154"/>
                          <a:pt x="123" y="154"/>
                        </a:cubicBezTo>
                        <a:cubicBezTo>
                          <a:pt x="121" y="151"/>
                          <a:pt x="120" y="147"/>
                          <a:pt x="118" y="143"/>
                        </a:cubicBezTo>
                        <a:cubicBezTo>
                          <a:pt x="120" y="142"/>
                          <a:pt x="122" y="141"/>
                          <a:pt x="124" y="140"/>
                        </a:cubicBezTo>
                        <a:cubicBezTo>
                          <a:pt x="124" y="145"/>
                          <a:pt x="125" y="149"/>
                          <a:pt x="125" y="153"/>
                        </a:cubicBezTo>
                        <a:cubicBezTo>
                          <a:pt x="125" y="153"/>
                          <a:pt x="124" y="153"/>
                          <a:pt x="124" y="153"/>
                        </a:cubicBezTo>
                        <a:close/>
                        <a:moveTo>
                          <a:pt x="127" y="152"/>
                        </a:moveTo>
                        <a:cubicBezTo>
                          <a:pt x="127" y="148"/>
                          <a:pt x="126" y="144"/>
                          <a:pt x="126" y="140"/>
                        </a:cubicBezTo>
                        <a:cubicBezTo>
                          <a:pt x="129" y="139"/>
                          <a:pt x="131" y="138"/>
                          <a:pt x="133" y="137"/>
                        </a:cubicBezTo>
                        <a:cubicBezTo>
                          <a:pt x="133" y="137"/>
                          <a:pt x="133" y="137"/>
                          <a:pt x="133" y="137"/>
                        </a:cubicBezTo>
                        <a:cubicBezTo>
                          <a:pt x="133" y="141"/>
                          <a:pt x="133" y="146"/>
                          <a:pt x="134" y="150"/>
                        </a:cubicBezTo>
                        <a:cubicBezTo>
                          <a:pt x="133" y="150"/>
                          <a:pt x="133" y="150"/>
                          <a:pt x="132" y="150"/>
                        </a:cubicBezTo>
                        <a:cubicBezTo>
                          <a:pt x="130" y="151"/>
                          <a:pt x="128" y="152"/>
                          <a:pt x="127" y="152"/>
                        </a:cubicBezTo>
                        <a:close/>
                        <a:moveTo>
                          <a:pt x="141" y="147"/>
                        </a:moveTo>
                        <a:cubicBezTo>
                          <a:pt x="139" y="147"/>
                          <a:pt x="137" y="148"/>
                          <a:pt x="136" y="149"/>
                        </a:cubicBezTo>
                        <a:cubicBezTo>
                          <a:pt x="135" y="145"/>
                          <a:pt x="135" y="141"/>
                          <a:pt x="135" y="137"/>
                        </a:cubicBezTo>
                        <a:cubicBezTo>
                          <a:pt x="135" y="137"/>
                          <a:pt x="135" y="137"/>
                          <a:pt x="134" y="137"/>
                        </a:cubicBezTo>
                        <a:cubicBezTo>
                          <a:pt x="137" y="135"/>
                          <a:pt x="140" y="134"/>
                          <a:pt x="142" y="134"/>
                        </a:cubicBezTo>
                        <a:cubicBezTo>
                          <a:pt x="142" y="134"/>
                          <a:pt x="142" y="134"/>
                          <a:pt x="142" y="134"/>
                        </a:cubicBezTo>
                        <a:cubicBezTo>
                          <a:pt x="141" y="138"/>
                          <a:pt x="141" y="143"/>
                          <a:pt x="141" y="147"/>
                        </a:cubicBezTo>
                        <a:close/>
                        <a:moveTo>
                          <a:pt x="146" y="145"/>
                        </a:moveTo>
                        <a:cubicBezTo>
                          <a:pt x="145" y="145"/>
                          <a:pt x="144" y="145"/>
                          <a:pt x="143" y="146"/>
                        </a:cubicBezTo>
                        <a:cubicBezTo>
                          <a:pt x="143" y="142"/>
                          <a:pt x="143" y="138"/>
                          <a:pt x="144" y="134"/>
                        </a:cubicBezTo>
                        <a:cubicBezTo>
                          <a:pt x="144" y="134"/>
                          <a:pt x="143" y="133"/>
                          <a:pt x="143" y="133"/>
                        </a:cubicBezTo>
                        <a:cubicBezTo>
                          <a:pt x="145" y="133"/>
                          <a:pt x="147" y="132"/>
                          <a:pt x="148" y="131"/>
                        </a:cubicBezTo>
                        <a:cubicBezTo>
                          <a:pt x="149" y="135"/>
                          <a:pt x="150" y="139"/>
                          <a:pt x="151" y="143"/>
                        </a:cubicBezTo>
                        <a:cubicBezTo>
                          <a:pt x="149" y="144"/>
                          <a:pt x="148" y="144"/>
                          <a:pt x="146" y="145"/>
                        </a:cubicBezTo>
                        <a:close/>
                        <a:moveTo>
                          <a:pt x="124" y="92"/>
                        </a:moveTo>
                        <a:cubicBezTo>
                          <a:pt x="124" y="92"/>
                          <a:pt x="124" y="92"/>
                          <a:pt x="124" y="93"/>
                        </a:cubicBezTo>
                        <a:cubicBezTo>
                          <a:pt x="124" y="95"/>
                          <a:pt x="124" y="97"/>
                          <a:pt x="124" y="100"/>
                        </a:cubicBezTo>
                        <a:cubicBezTo>
                          <a:pt x="122" y="101"/>
                          <a:pt x="120" y="101"/>
                          <a:pt x="118" y="102"/>
                        </a:cubicBezTo>
                        <a:cubicBezTo>
                          <a:pt x="118" y="101"/>
                          <a:pt x="117" y="99"/>
                          <a:pt x="117" y="98"/>
                        </a:cubicBezTo>
                        <a:cubicBezTo>
                          <a:pt x="117" y="97"/>
                          <a:pt x="117" y="95"/>
                          <a:pt x="118" y="94"/>
                        </a:cubicBezTo>
                        <a:cubicBezTo>
                          <a:pt x="120" y="93"/>
                          <a:pt x="122" y="92"/>
                          <a:pt x="124" y="92"/>
                        </a:cubicBezTo>
                        <a:close/>
                        <a:moveTo>
                          <a:pt x="126" y="91"/>
                        </a:moveTo>
                        <a:cubicBezTo>
                          <a:pt x="128" y="90"/>
                          <a:pt x="130" y="90"/>
                          <a:pt x="131" y="89"/>
                        </a:cubicBezTo>
                        <a:cubicBezTo>
                          <a:pt x="131" y="92"/>
                          <a:pt x="131" y="95"/>
                          <a:pt x="130" y="98"/>
                        </a:cubicBezTo>
                        <a:cubicBezTo>
                          <a:pt x="129" y="98"/>
                          <a:pt x="127" y="99"/>
                          <a:pt x="126" y="99"/>
                        </a:cubicBezTo>
                        <a:cubicBezTo>
                          <a:pt x="126" y="97"/>
                          <a:pt x="126" y="95"/>
                          <a:pt x="126" y="93"/>
                        </a:cubicBezTo>
                        <a:cubicBezTo>
                          <a:pt x="126" y="92"/>
                          <a:pt x="126" y="92"/>
                          <a:pt x="126" y="91"/>
                        </a:cubicBezTo>
                        <a:close/>
                        <a:moveTo>
                          <a:pt x="116" y="103"/>
                        </a:moveTo>
                        <a:cubicBezTo>
                          <a:pt x="114" y="103"/>
                          <a:pt x="113" y="104"/>
                          <a:pt x="112" y="104"/>
                        </a:cubicBezTo>
                        <a:cubicBezTo>
                          <a:pt x="111" y="102"/>
                          <a:pt x="111" y="99"/>
                          <a:pt x="110" y="96"/>
                        </a:cubicBezTo>
                        <a:cubicBezTo>
                          <a:pt x="111" y="96"/>
                          <a:pt x="112" y="95"/>
                          <a:pt x="114" y="95"/>
                        </a:cubicBezTo>
                        <a:cubicBezTo>
                          <a:pt x="114" y="95"/>
                          <a:pt x="115" y="95"/>
                          <a:pt x="116" y="94"/>
                        </a:cubicBezTo>
                        <a:cubicBezTo>
                          <a:pt x="115" y="96"/>
                          <a:pt x="115" y="97"/>
                          <a:pt x="115" y="98"/>
                        </a:cubicBezTo>
                        <a:cubicBezTo>
                          <a:pt x="115" y="100"/>
                          <a:pt x="116" y="101"/>
                          <a:pt x="116" y="103"/>
                        </a:cubicBezTo>
                        <a:close/>
                        <a:moveTo>
                          <a:pt x="108" y="97"/>
                        </a:moveTo>
                        <a:cubicBezTo>
                          <a:pt x="109" y="100"/>
                          <a:pt x="109" y="102"/>
                          <a:pt x="110" y="105"/>
                        </a:cubicBezTo>
                        <a:cubicBezTo>
                          <a:pt x="109" y="106"/>
                          <a:pt x="109" y="106"/>
                          <a:pt x="108" y="106"/>
                        </a:cubicBezTo>
                        <a:cubicBezTo>
                          <a:pt x="108" y="106"/>
                          <a:pt x="107" y="107"/>
                          <a:pt x="107" y="108"/>
                        </a:cubicBezTo>
                        <a:cubicBezTo>
                          <a:pt x="107" y="108"/>
                          <a:pt x="107" y="108"/>
                          <a:pt x="107" y="108"/>
                        </a:cubicBezTo>
                        <a:cubicBezTo>
                          <a:pt x="107" y="109"/>
                          <a:pt x="107" y="111"/>
                          <a:pt x="107" y="113"/>
                        </a:cubicBezTo>
                        <a:cubicBezTo>
                          <a:pt x="107" y="112"/>
                          <a:pt x="107" y="111"/>
                          <a:pt x="106" y="110"/>
                        </a:cubicBezTo>
                        <a:cubicBezTo>
                          <a:pt x="106" y="109"/>
                          <a:pt x="106" y="108"/>
                          <a:pt x="105" y="107"/>
                        </a:cubicBezTo>
                        <a:cubicBezTo>
                          <a:pt x="105" y="106"/>
                          <a:pt x="105" y="105"/>
                          <a:pt x="105" y="105"/>
                        </a:cubicBezTo>
                        <a:cubicBezTo>
                          <a:pt x="105" y="104"/>
                          <a:pt x="105" y="104"/>
                          <a:pt x="105" y="104"/>
                        </a:cubicBezTo>
                        <a:cubicBezTo>
                          <a:pt x="105" y="102"/>
                          <a:pt x="105" y="100"/>
                          <a:pt x="106" y="98"/>
                        </a:cubicBezTo>
                        <a:cubicBezTo>
                          <a:pt x="107" y="98"/>
                          <a:pt x="107" y="97"/>
                          <a:pt x="108" y="97"/>
                        </a:cubicBezTo>
                        <a:close/>
                        <a:moveTo>
                          <a:pt x="133" y="89"/>
                        </a:moveTo>
                        <a:cubicBezTo>
                          <a:pt x="134" y="88"/>
                          <a:pt x="135" y="88"/>
                          <a:pt x="135" y="88"/>
                        </a:cubicBezTo>
                        <a:cubicBezTo>
                          <a:pt x="136" y="90"/>
                          <a:pt x="136" y="92"/>
                          <a:pt x="136" y="94"/>
                        </a:cubicBezTo>
                        <a:cubicBezTo>
                          <a:pt x="136" y="94"/>
                          <a:pt x="136" y="95"/>
                          <a:pt x="136" y="96"/>
                        </a:cubicBezTo>
                        <a:cubicBezTo>
                          <a:pt x="136" y="96"/>
                          <a:pt x="136" y="96"/>
                          <a:pt x="136" y="96"/>
                        </a:cubicBezTo>
                        <a:cubicBezTo>
                          <a:pt x="135" y="96"/>
                          <a:pt x="134" y="97"/>
                          <a:pt x="132" y="97"/>
                        </a:cubicBezTo>
                        <a:cubicBezTo>
                          <a:pt x="133" y="94"/>
                          <a:pt x="133" y="91"/>
                          <a:pt x="133" y="89"/>
                        </a:cubicBezTo>
                        <a:close/>
                        <a:moveTo>
                          <a:pt x="121" y="27"/>
                        </a:moveTo>
                        <a:cubicBezTo>
                          <a:pt x="122" y="30"/>
                          <a:pt x="122" y="34"/>
                          <a:pt x="123" y="38"/>
                        </a:cubicBezTo>
                        <a:cubicBezTo>
                          <a:pt x="121" y="42"/>
                          <a:pt x="121" y="46"/>
                          <a:pt x="120" y="49"/>
                        </a:cubicBezTo>
                        <a:cubicBezTo>
                          <a:pt x="119" y="45"/>
                          <a:pt x="119" y="41"/>
                          <a:pt x="118" y="38"/>
                        </a:cubicBezTo>
                        <a:cubicBezTo>
                          <a:pt x="119" y="34"/>
                          <a:pt x="120" y="30"/>
                          <a:pt x="121" y="27"/>
                        </a:cubicBezTo>
                        <a:close/>
                        <a:moveTo>
                          <a:pt x="117" y="43"/>
                        </a:moveTo>
                        <a:cubicBezTo>
                          <a:pt x="118" y="47"/>
                          <a:pt x="118" y="50"/>
                          <a:pt x="118" y="53"/>
                        </a:cubicBezTo>
                        <a:cubicBezTo>
                          <a:pt x="118" y="54"/>
                          <a:pt x="119" y="54"/>
                          <a:pt x="119" y="54"/>
                        </a:cubicBezTo>
                        <a:cubicBezTo>
                          <a:pt x="118" y="57"/>
                          <a:pt x="117" y="60"/>
                          <a:pt x="116" y="63"/>
                        </a:cubicBezTo>
                        <a:cubicBezTo>
                          <a:pt x="116" y="61"/>
                          <a:pt x="115" y="58"/>
                          <a:pt x="115" y="55"/>
                        </a:cubicBezTo>
                        <a:cubicBezTo>
                          <a:pt x="115" y="51"/>
                          <a:pt x="116" y="47"/>
                          <a:pt x="117" y="43"/>
                        </a:cubicBezTo>
                        <a:close/>
                        <a:moveTo>
                          <a:pt x="114" y="60"/>
                        </a:moveTo>
                        <a:cubicBezTo>
                          <a:pt x="114" y="62"/>
                          <a:pt x="115" y="65"/>
                          <a:pt x="115" y="67"/>
                        </a:cubicBezTo>
                        <a:cubicBezTo>
                          <a:pt x="114" y="67"/>
                          <a:pt x="113" y="68"/>
                          <a:pt x="112" y="68"/>
                        </a:cubicBezTo>
                        <a:cubicBezTo>
                          <a:pt x="112" y="65"/>
                          <a:pt x="113" y="62"/>
                          <a:pt x="114" y="60"/>
                        </a:cubicBezTo>
                        <a:close/>
                        <a:moveTo>
                          <a:pt x="124" y="32"/>
                        </a:moveTo>
                        <a:cubicBezTo>
                          <a:pt x="124" y="29"/>
                          <a:pt x="123" y="26"/>
                          <a:pt x="122" y="23"/>
                        </a:cubicBezTo>
                        <a:cubicBezTo>
                          <a:pt x="122" y="20"/>
                          <a:pt x="123" y="17"/>
                          <a:pt x="124" y="14"/>
                        </a:cubicBezTo>
                        <a:cubicBezTo>
                          <a:pt x="124" y="18"/>
                          <a:pt x="124" y="22"/>
                          <a:pt x="125" y="25"/>
                        </a:cubicBezTo>
                        <a:cubicBezTo>
                          <a:pt x="125" y="26"/>
                          <a:pt x="125" y="26"/>
                          <a:pt x="125" y="27"/>
                        </a:cubicBezTo>
                        <a:cubicBezTo>
                          <a:pt x="125" y="28"/>
                          <a:pt x="124" y="30"/>
                          <a:pt x="124" y="32"/>
                        </a:cubicBezTo>
                        <a:close/>
                        <a:moveTo>
                          <a:pt x="11" y="69"/>
                        </a:moveTo>
                        <a:cubicBezTo>
                          <a:pt x="9" y="64"/>
                          <a:pt x="8" y="62"/>
                          <a:pt x="7" y="59"/>
                        </a:cubicBezTo>
                        <a:cubicBezTo>
                          <a:pt x="6" y="58"/>
                          <a:pt x="6" y="56"/>
                          <a:pt x="5" y="54"/>
                        </a:cubicBezTo>
                        <a:cubicBezTo>
                          <a:pt x="8" y="56"/>
                          <a:pt x="10" y="59"/>
                          <a:pt x="13" y="61"/>
                        </a:cubicBezTo>
                        <a:cubicBezTo>
                          <a:pt x="13" y="65"/>
                          <a:pt x="14" y="68"/>
                          <a:pt x="14" y="72"/>
                        </a:cubicBezTo>
                        <a:cubicBezTo>
                          <a:pt x="13" y="71"/>
                          <a:pt x="13" y="71"/>
                          <a:pt x="12" y="70"/>
                        </a:cubicBezTo>
                        <a:cubicBezTo>
                          <a:pt x="12" y="70"/>
                          <a:pt x="12" y="70"/>
                          <a:pt x="11" y="69"/>
                        </a:cubicBezTo>
                        <a:close/>
                        <a:moveTo>
                          <a:pt x="21" y="70"/>
                        </a:moveTo>
                        <a:cubicBezTo>
                          <a:pt x="21" y="73"/>
                          <a:pt x="21" y="76"/>
                          <a:pt x="21" y="79"/>
                        </a:cubicBezTo>
                        <a:cubicBezTo>
                          <a:pt x="19" y="77"/>
                          <a:pt x="18" y="75"/>
                          <a:pt x="16" y="74"/>
                        </a:cubicBezTo>
                        <a:cubicBezTo>
                          <a:pt x="16" y="70"/>
                          <a:pt x="15" y="67"/>
                          <a:pt x="15" y="64"/>
                        </a:cubicBezTo>
                        <a:cubicBezTo>
                          <a:pt x="17" y="66"/>
                          <a:pt x="19" y="68"/>
                          <a:pt x="21" y="70"/>
                        </a:cubicBezTo>
                        <a:close/>
                        <a:moveTo>
                          <a:pt x="24" y="81"/>
                        </a:moveTo>
                        <a:cubicBezTo>
                          <a:pt x="24" y="81"/>
                          <a:pt x="24" y="81"/>
                          <a:pt x="24" y="81"/>
                        </a:cubicBezTo>
                        <a:cubicBezTo>
                          <a:pt x="24" y="81"/>
                          <a:pt x="24" y="81"/>
                          <a:pt x="24" y="81"/>
                        </a:cubicBezTo>
                        <a:cubicBezTo>
                          <a:pt x="23" y="78"/>
                          <a:pt x="23" y="75"/>
                          <a:pt x="23" y="72"/>
                        </a:cubicBezTo>
                        <a:cubicBezTo>
                          <a:pt x="25" y="74"/>
                          <a:pt x="27" y="75"/>
                          <a:pt x="28" y="77"/>
                        </a:cubicBezTo>
                        <a:cubicBezTo>
                          <a:pt x="28" y="77"/>
                          <a:pt x="28" y="77"/>
                          <a:pt x="28" y="78"/>
                        </a:cubicBezTo>
                        <a:cubicBezTo>
                          <a:pt x="29" y="80"/>
                          <a:pt x="29" y="83"/>
                          <a:pt x="29" y="86"/>
                        </a:cubicBezTo>
                        <a:cubicBezTo>
                          <a:pt x="27" y="84"/>
                          <a:pt x="26" y="83"/>
                          <a:pt x="24" y="81"/>
                        </a:cubicBezTo>
                        <a:close/>
                        <a:moveTo>
                          <a:pt x="53" y="94"/>
                        </a:moveTo>
                        <a:cubicBezTo>
                          <a:pt x="53" y="94"/>
                          <a:pt x="53" y="94"/>
                          <a:pt x="53" y="94"/>
                        </a:cubicBezTo>
                        <a:cubicBezTo>
                          <a:pt x="53" y="94"/>
                          <a:pt x="53" y="94"/>
                          <a:pt x="53" y="94"/>
                        </a:cubicBezTo>
                        <a:close/>
                        <a:moveTo>
                          <a:pt x="48" y="95"/>
                        </a:moveTo>
                        <a:cubicBezTo>
                          <a:pt x="47" y="95"/>
                          <a:pt x="46" y="96"/>
                          <a:pt x="45" y="96"/>
                        </a:cubicBezTo>
                        <a:cubicBezTo>
                          <a:pt x="45" y="95"/>
                          <a:pt x="46" y="94"/>
                          <a:pt x="46" y="93"/>
                        </a:cubicBezTo>
                        <a:cubicBezTo>
                          <a:pt x="46" y="94"/>
                          <a:pt x="47" y="94"/>
                          <a:pt x="48" y="95"/>
                        </a:cubicBezTo>
                        <a:close/>
                        <a:moveTo>
                          <a:pt x="44" y="92"/>
                        </a:moveTo>
                        <a:cubicBezTo>
                          <a:pt x="44" y="93"/>
                          <a:pt x="43" y="95"/>
                          <a:pt x="43" y="96"/>
                        </a:cubicBezTo>
                        <a:cubicBezTo>
                          <a:pt x="42" y="97"/>
                          <a:pt x="41" y="97"/>
                          <a:pt x="40" y="97"/>
                        </a:cubicBezTo>
                        <a:cubicBezTo>
                          <a:pt x="40" y="97"/>
                          <a:pt x="40" y="97"/>
                          <a:pt x="40" y="97"/>
                        </a:cubicBezTo>
                        <a:cubicBezTo>
                          <a:pt x="40" y="97"/>
                          <a:pt x="39" y="97"/>
                          <a:pt x="39" y="97"/>
                        </a:cubicBezTo>
                        <a:cubicBezTo>
                          <a:pt x="39" y="94"/>
                          <a:pt x="39" y="91"/>
                          <a:pt x="39" y="87"/>
                        </a:cubicBezTo>
                        <a:cubicBezTo>
                          <a:pt x="41" y="89"/>
                          <a:pt x="43" y="90"/>
                          <a:pt x="44" y="92"/>
                        </a:cubicBezTo>
                        <a:cubicBezTo>
                          <a:pt x="44" y="92"/>
                          <a:pt x="44" y="92"/>
                          <a:pt x="44" y="92"/>
                        </a:cubicBezTo>
                        <a:close/>
                        <a:moveTo>
                          <a:pt x="37" y="86"/>
                        </a:moveTo>
                        <a:cubicBezTo>
                          <a:pt x="37" y="89"/>
                          <a:pt x="37" y="92"/>
                          <a:pt x="37" y="95"/>
                        </a:cubicBezTo>
                        <a:cubicBezTo>
                          <a:pt x="35" y="93"/>
                          <a:pt x="33" y="90"/>
                          <a:pt x="31" y="88"/>
                        </a:cubicBezTo>
                        <a:cubicBezTo>
                          <a:pt x="31" y="85"/>
                          <a:pt x="31" y="82"/>
                          <a:pt x="30" y="79"/>
                        </a:cubicBezTo>
                        <a:cubicBezTo>
                          <a:pt x="33" y="81"/>
                          <a:pt x="35" y="84"/>
                          <a:pt x="38" y="86"/>
                        </a:cubicBezTo>
                        <a:cubicBezTo>
                          <a:pt x="38" y="86"/>
                          <a:pt x="37" y="86"/>
                          <a:pt x="37" y="86"/>
                        </a:cubicBezTo>
                        <a:close/>
                        <a:moveTo>
                          <a:pt x="32" y="126"/>
                        </a:moveTo>
                        <a:cubicBezTo>
                          <a:pt x="32" y="126"/>
                          <a:pt x="32" y="126"/>
                          <a:pt x="33" y="126"/>
                        </a:cubicBezTo>
                        <a:cubicBezTo>
                          <a:pt x="34" y="126"/>
                          <a:pt x="35" y="125"/>
                          <a:pt x="36" y="125"/>
                        </a:cubicBezTo>
                        <a:cubicBezTo>
                          <a:pt x="36" y="126"/>
                          <a:pt x="36" y="127"/>
                          <a:pt x="36" y="128"/>
                        </a:cubicBezTo>
                        <a:cubicBezTo>
                          <a:pt x="36" y="129"/>
                          <a:pt x="36" y="130"/>
                          <a:pt x="36" y="131"/>
                        </a:cubicBezTo>
                        <a:cubicBezTo>
                          <a:pt x="36" y="131"/>
                          <a:pt x="35" y="131"/>
                          <a:pt x="35" y="131"/>
                        </a:cubicBezTo>
                        <a:cubicBezTo>
                          <a:pt x="33" y="130"/>
                          <a:pt x="32" y="128"/>
                          <a:pt x="32" y="126"/>
                        </a:cubicBezTo>
                        <a:close/>
                        <a:moveTo>
                          <a:pt x="43" y="122"/>
                        </a:moveTo>
                        <a:cubicBezTo>
                          <a:pt x="47" y="120"/>
                          <a:pt x="50" y="119"/>
                          <a:pt x="53" y="118"/>
                        </a:cubicBezTo>
                        <a:cubicBezTo>
                          <a:pt x="53" y="121"/>
                          <a:pt x="53" y="123"/>
                          <a:pt x="52" y="125"/>
                        </a:cubicBezTo>
                        <a:cubicBezTo>
                          <a:pt x="49" y="127"/>
                          <a:pt x="46" y="128"/>
                          <a:pt x="44" y="128"/>
                        </a:cubicBezTo>
                        <a:cubicBezTo>
                          <a:pt x="44" y="126"/>
                          <a:pt x="44" y="124"/>
                          <a:pt x="43" y="122"/>
                        </a:cubicBezTo>
                        <a:close/>
                        <a:moveTo>
                          <a:pt x="42" y="122"/>
                        </a:moveTo>
                        <a:cubicBezTo>
                          <a:pt x="42" y="125"/>
                          <a:pt x="42" y="127"/>
                          <a:pt x="42" y="129"/>
                        </a:cubicBezTo>
                        <a:cubicBezTo>
                          <a:pt x="41" y="130"/>
                          <a:pt x="39" y="130"/>
                          <a:pt x="38" y="130"/>
                        </a:cubicBezTo>
                        <a:cubicBezTo>
                          <a:pt x="38" y="130"/>
                          <a:pt x="38" y="129"/>
                          <a:pt x="38" y="128"/>
                        </a:cubicBezTo>
                        <a:cubicBezTo>
                          <a:pt x="38" y="126"/>
                          <a:pt x="38" y="125"/>
                          <a:pt x="38" y="124"/>
                        </a:cubicBezTo>
                        <a:cubicBezTo>
                          <a:pt x="38" y="124"/>
                          <a:pt x="38" y="124"/>
                          <a:pt x="38" y="124"/>
                        </a:cubicBezTo>
                        <a:cubicBezTo>
                          <a:pt x="39" y="123"/>
                          <a:pt x="40" y="123"/>
                          <a:pt x="42" y="122"/>
                        </a:cubicBezTo>
                        <a:close/>
                        <a:moveTo>
                          <a:pt x="56" y="124"/>
                        </a:moveTo>
                        <a:cubicBezTo>
                          <a:pt x="56" y="124"/>
                          <a:pt x="55" y="125"/>
                          <a:pt x="55" y="125"/>
                        </a:cubicBezTo>
                        <a:cubicBezTo>
                          <a:pt x="55" y="125"/>
                          <a:pt x="55" y="125"/>
                          <a:pt x="55" y="125"/>
                        </a:cubicBezTo>
                        <a:cubicBezTo>
                          <a:pt x="55" y="122"/>
                          <a:pt x="55" y="120"/>
                          <a:pt x="55" y="118"/>
                        </a:cubicBezTo>
                        <a:cubicBezTo>
                          <a:pt x="58" y="117"/>
                          <a:pt x="60" y="116"/>
                          <a:pt x="63" y="115"/>
                        </a:cubicBezTo>
                        <a:cubicBezTo>
                          <a:pt x="63" y="117"/>
                          <a:pt x="62" y="120"/>
                          <a:pt x="62" y="122"/>
                        </a:cubicBezTo>
                        <a:cubicBezTo>
                          <a:pt x="61" y="122"/>
                          <a:pt x="60" y="123"/>
                          <a:pt x="59" y="123"/>
                        </a:cubicBezTo>
                        <a:cubicBezTo>
                          <a:pt x="58" y="124"/>
                          <a:pt x="57" y="124"/>
                          <a:pt x="56" y="124"/>
                        </a:cubicBezTo>
                        <a:close/>
                        <a:moveTo>
                          <a:pt x="65" y="121"/>
                        </a:moveTo>
                        <a:cubicBezTo>
                          <a:pt x="65" y="121"/>
                          <a:pt x="65" y="121"/>
                          <a:pt x="64" y="121"/>
                        </a:cubicBezTo>
                        <a:cubicBezTo>
                          <a:pt x="64" y="119"/>
                          <a:pt x="65" y="117"/>
                          <a:pt x="65" y="114"/>
                        </a:cubicBezTo>
                        <a:cubicBezTo>
                          <a:pt x="67" y="114"/>
                          <a:pt x="68" y="114"/>
                          <a:pt x="69" y="113"/>
                        </a:cubicBezTo>
                        <a:cubicBezTo>
                          <a:pt x="70" y="114"/>
                          <a:pt x="70" y="114"/>
                          <a:pt x="71" y="114"/>
                        </a:cubicBezTo>
                        <a:cubicBezTo>
                          <a:pt x="71" y="115"/>
                          <a:pt x="71" y="115"/>
                          <a:pt x="71" y="115"/>
                        </a:cubicBezTo>
                        <a:cubicBezTo>
                          <a:pt x="70" y="118"/>
                          <a:pt x="70" y="121"/>
                          <a:pt x="69" y="125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8" y="123"/>
                          <a:pt x="68" y="122"/>
                          <a:pt x="66" y="121"/>
                        </a:cubicBezTo>
                        <a:cubicBezTo>
                          <a:pt x="66" y="121"/>
                          <a:pt x="65" y="121"/>
                          <a:pt x="65" y="121"/>
                        </a:cubicBezTo>
                        <a:close/>
                        <a:moveTo>
                          <a:pt x="71" y="127"/>
                        </a:moveTo>
                        <a:cubicBezTo>
                          <a:pt x="71" y="123"/>
                          <a:pt x="72" y="120"/>
                          <a:pt x="73" y="117"/>
                        </a:cubicBezTo>
                        <a:cubicBezTo>
                          <a:pt x="73" y="117"/>
                          <a:pt x="73" y="117"/>
                          <a:pt x="73" y="117"/>
                        </a:cubicBezTo>
                        <a:cubicBezTo>
                          <a:pt x="74" y="119"/>
                          <a:pt x="75" y="121"/>
                          <a:pt x="75" y="122"/>
                        </a:cubicBezTo>
                        <a:cubicBezTo>
                          <a:pt x="76" y="123"/>
                          <a:pt x="76" y="124"/>
                          <a:pt x="76" y="125"/>
                        </a:cubicBezTo>
                        <a:cubicBezTo>
                          <a:pt x="74" y="125"/>
                          <a:pt x="72" y="126"/>
                          <a:pt x="71" y="127"/>
                        </a:cubicBezTo>
                        <a:close/>
                        <a:moveTo>
                          <a:pt x="80" y="128"/>
                        </a:moveTo>
                        <a:cubicBezTo>
                          <a:pt x="80" y="128"/>
                          <a:pt x="80" y="128"/>
                          <a:pt x="80" y="128"/>
                        </a:cubicBezTo>
                        <a:cubicBezTo>
                          <a:pt x="80" y="128"/>
                          <a:pt x="80" y="128"/>
                          <a:pt x="80" y="128"/>
                        </a:cubicBezTo>
                        <a:cubicBezTo>
                          <a:pt x="80" y="128"/>
                          <a:pt x="80" y="128"/>
                          <a:pt x="80" y="127"/>
                        </a:cubicBezTo>
                        <a:cubicBezTo>
                          <a:pt x="81" y="127"/>
                          <a:pt x="81" y="126"/>
                          <a:pt x="81" y="125"/>
                        </a:cubicBezTo>
                        <a:cubicBezTo>
                          <a:pt x="81" y="125"/>
                          <a:pt x="81" y="124"/>
                          <a:pt x="80" y="124"/>
                        </a:cubicBezTo>
                        <a:cubicBezTo>
                          <a:pt x="80" y="123"/>
                          <a:pt x="79" y="121"/>
                          <a:pt x="78" y="119"/>
                        </a:cubicBezTo>
                        <a:cubicBezTo>
                          <a:pt x="78" y="118"/>
                          <a:pt x="77" y="116"/>
                          <a:pt x="77" y="115"/>
                        </a:cubicBezTo>
                        <a:cubicBezTo>
                          <a:pt x="76" y="114"/>
                          <a:pt x="76" y="113"/>
                          <a:pt x="75" y="113"/>
                        </a:cubicBezTo>
                        <a:cubicBezTo>
                          <a:pt x="75" y="112"/>
                          <a:pt x="74" y="112"/>
                          <a:pt x="73" y="111"/>
                        </a:cubicBezTo>
                        <a:cubicBezTo>
                          <a:pt x="73" y="111"/>
                          <a:pt x="73" y="111"/>
                          <a:pt x="72" y="110"/>
                        </a:cubicBezTo>
                        <a:cubicBezTo>
                          <a:pt x="72" y="110"/>
                          <a:pt x="72" y="110"/>
                          <a:pt x="72" y="110"/>
                        </a:cubicBezTo>
                        <a:cubicBezTo>
                          <a:pt x="72" y="109"/>
                          <a:pt x="71" y="109"/>
                          <a:pt x="71" y="109"/>
                        </a:cubicBezTo>
                        <a:cubicBezTo>
                          <a:pt x="70" y="109"/>
                          <a:pt x="70" y="109"/>
                          <a:pt x="70" y="109"/>
                        </a:cubicBezTo>
                        <a:cubicBezTo>
                          <a:pt x="70" y="108"/>
                          <a:pt x="68" y="108"/>
                          <a:pt x="68" y="109"/>
                        </a:cubicBezTo>
                        <a:cubicBezTo>
                          <a:pt x="67" y="109"/>
                          <a:pt x="67" y="109"/>
                          <a:pt x="67" y="110"/>
                        </a:cubicBezTo>
                        <a:cubicBezTo>
                          <a:pt x="53" y="114"/>
                          <a:pt x="43" y="117"/>
                          <a:pt x="32" y="122"/>
                        </a:cubicBezTo>
                        <a:cubicBezTo>
                          <a:pt x="30" y="117"/>
                          <a:pt x="29" y="111"/>
                          <a:pt x="28" y="105"/>
                        </a:cubicBezTo>
                        <a:cubicBezTo>
                          <a:pt x="32" y="104"/>
                          <a:pt x="35" y="103"/>
                          <a:pt x="37" y="102"/>
                        </a:cubicBezTo>
                        <a:cubicBezTo>
                          <a:pt x="38" y="102"/>
                          <a:pt x="38" y="103"/>
                          <a:pt x="38" y="103"/>
                        </a:cubicBezTo>
                        <a:cubicBezTo>
                          <a:pt x="39" y="103"/>
                          <a:pt x="39" y="103"/>
                          <a:pt x="39" y="102"/>
                        </a:cubicBezTo>
                        <a:cubicBezTo>
                          <a:pt x="39" y="102"/>
                          <a:pt x="39" y="102"/>
                          <a:pt x="39" y="102"/>
                        </a:cubicBezTo>
                        <a:cubicBezTo>
                          <a:pt x="40" y="102"/>
                          <a:pt x="41" y="101"/>
                          <a:pt x="41" y="101"/>
                        </a:cubicBezTo>
                        <a:cubicBezTo>
                          <a:pt x="45" y="100"/>
                          <a:pt x="48" y="99"/>
                          <a:pt x="52" y="97"/>
                        </a:cubicBezTo>
                        <a:cubicBezTo>
                          <a:pt x="52" y="97"/>
                          <a:pt x="52" y="97"/>
                          <a:pt x="52" y="97"/>
                        </a:cubicBezTo>
                        <a:cubicBezTo>
                          <a:pt x="52" y="97"/>
                          <a:pt x="52" y="97"/>
                          <a:pt x="52" y="97"/>
                        </a:cubicBezTo>
                        <a:cubicBezTo>
                          <a:pt x="52" y="97"/>
                          <a:pt x="52" y="97"/>
                          <a:pt x="52" y="97"/>
                        </a:cubicBezTo>
                        <a:cubicBezTo>
                          <a:pt x="52" y="97"/>
                          <a:pt x="52" y="97"/>
                          <a:pt x="52" y="97"/>
                        </a:cubicBezTo>
                        <a:cubicBezTo>
                          <a:pt x="52" y="97"/>
                          <a:pt x="52" y="97"/>
                          <a:pt x="52" y="97"/>
                        </a:cubicBezTo>
                        <a:cubicBezTo>
                          <a:pt x="53" y="97"/>
                          <a:pt x="53" y="97"/>
                          <a:pt x="53" y="97"/>
                        </a:cubicBezTo>
                        <a:cubicBezTo>
                          <a:pt x="53" y="97"/>
                          <a:pt x="53" y="96"/>
                          <a:pt x="53" y="95"/>
                        </a:cubicBezTo>
                        <a:cubicBezTo>
                          <a:pt x="53" y="95"/>
                          <a:pt x="53" y="94"/>
                          <a:pt x="53" y="94"/>
                        </a:cubicBezTo>
                        <a:cubicBezTo>
                          <a:pt x="53" y="94"/>
                          <a:pt x="52" y="94"/>
                          <a:pt x="52" y="93"/>
                        </a:cubicBezTo>
                        <a:cubicBezTo>
                          <a:pt x="38" y="81"/>
                          <a:pt x="19" y="63"/>
                          <a:pt x="5" y="48"/>
                        </a:cubicBezTo>
                        <a:cubicBezTo>
                          <a:pt x="7" y="47"/>
                          <a:pt x="9" y="46"/>
                          <a:pt x="11" y="45"/>
                        </a:cubicBezTo>
                        <a:cubicBezTo>
                          <a:pt x="16" y="43"/>
                          <a:pt x="22" y="41"/>
                          <a:pt x="27" y="40"/>
                        </a:cubicBezTo>
                        <a:cubicBezTo>
                          <a:pt x="29" y="40"/>
                          <a:pt x="31" y="39"/>
                          <a:pt x="32" y="39"/>
                        </a:cubicBezTo>
                        <a:cubicBezTo>
                          <a:pt x="33" y="39"/>
                          <a:pt x="33" y="39"/>
                          <a:pt x="33" y="39"/>
                        </a:cubicBezTo>
                        <a:cubicBezTo>
                          <a:pt x="34" y="40"/>
                          <a:pt x="36" y="41"/>
                          <a:pt x="38" y="44"/>
                        </a:cubicBezTo>
                        <a:cubicBezTo>
                          <a:pt x="43" y="49"/>
                          <a:pt x="51" y="57"/>
                          <a:pt x="59" y="65"/>
                        </a:cubicBezTo>
                        <a:cubicBezTo>
                          <a:pt x="66" y="73"/>
                          <a:pt x="74" y="81"/>
                          <a:pt x="77" y="85"/>
                        </a:cubicBezTo>
                        <a:cubicBezTo>
                          <a:pt x="78" y="86"/>
                          <a:pt x="79" y="86"/>
                          <a:pt x="79" y="86"/>
                        </a:cubicBezTo>
                        <a:cubicBezTo>
                          <a:pt x="80" y="85"/>
                          <a:pt x="81" y="85"/>
                          <a:pt x="81" y="84"/>
                        </a:cubicBezTo>
                        <a:cubicBezTo>
                          <a:pt x="81" y="80"/>
                          <a:pt x="81" y="77"/>
                          <a:pt x="81" y="73"/>
                        </a:cubicBezTo>
                        <a:cubicBezTo>
                          <a:pt x="81" y="56"/>
                          <a:pt x="82" y="38"/>
                          <a:pt x="85" y="21"/>
                        </a:cubicBezTo>
                        <a:cubicBezTo>
                          <a:pt x="97" y="16"/>
                          <a:pt x="109" y="11"/>
                          <a:pt x="121" y="6"/>
                        </a:cubicBezTo>
                        <a:cubicBezTo>
                          <a:pt x="117" y="27"/>
                          <a:pt x="112" y="49"/>
                          <a:pt x="107" y="70"/>
                        </a:cubicBezTo>
                        <a:cubicBezTo>
                          <a:pt x="107" y="71"/>
                          <a:pt x="107" y="71"/>
                          <a:pt x="107" y="72"/>
                        </a:cubicBezTo>
                        <a:cubicBezTo>
                          <a:pt x="107" y="73"/>
                          <a:pt x="108" y="73"/>
                          <a:pt x="108" y="73"/>
                        </a:cubicBezTo>
                        <a:cubicBezTo>
                          <a:pt x="108" y="73"/>
                          <a:pt x="108" y="73"/>
                          <a:pt x="108" y="73"/>
                        </a:cubicBezTo>
                        <a:cubicBezTo>
                          <a:pt x="108" y="73"/>
                          <a:pt x="108" y="73"/>
                          <a:pt x="108" y="73"/>
                        </a:cubicBezTo>
                        <a:cubicBezTo>
                          <a:pt x="108" y="73"/>
                          <a:pt x="109" y="73"/>
                          <a:pt x="109" y="73"/>
                        </a:cubicBezTo>
                        <a:cubicBezTo>
                          <a:pt x="109" y="73"/>
                          <a:pt x="110" y="73"/>
                          <a:pt x="110" y="73"/>
                        </a:cubicBezTo>
                        <a:cubicBezTo>
                          <a:pt x="117" y="71"/>
                          <a:pt x="125" y="68"/>
                          <a:pt x="132" y="65"/>
                        </a:cubicBezTo>
                        <a:cubicBezTo>
                          <a:pt x="133" y="71"/>
                          <a:pt x="134" y="77"/>
                          <a:pt x="135" y="83"/>
                        </a:cubicBezTo>
                        <a:cubicBezTo>
                          <a:pt x="135" y="83"/>
                          <a:pt x="135" y="84"/>
                          <a:pt x="134" y="84"/>
                        </a:cubicBezTo>
                        <a:cubicBezTo>
                          <a:pt x="127" y="86"/>
                          <a:pt x="120" y="89"/>
                          <a:pt x="112" y="91"/>
                        </a:cubicBezTo>
                        <a:cubicBezTo>
                          <a:pt x="110" y="92"/>
                          <a:pt x="106" y="93"/>
                          <a:pt x="103" y="95"/>
                        </a:cubicBezTo>
                        <a:cubicBezTo>
                          <a:pt x="103" y="95"/>
                          <a:pt x="103" y="95"/>
                          <a:pt x="103" y="95"/>
                        </a:cubicBezTo>
                        <a:cubicBezTo>
                          <a:pt x="103" y="95"/>
                          <a:pt x="103" y="95"/>
                          <a:pt x="103" y="95"/>
                        </a:cubicBezTo>
                        <a:cubicBezTo>
                          <a:pt x="103" y="95"/>
                          <a:pt x="103" y="95"/>
                          <a:pt x="103" y="96"/>
                        </a:cubicBezTo>
                        <a:cubicBezTo>
                          <a:pt x="102" y="96"/>
                          <a:pt x="102" y="96"/>
                          <a:pt x="102" y="96"/>
                        </a:cubicBezTo>
                        <a:cubicBezTo>
                          <a:pt x="102" y="96"/>
                          <a:pt x="102" y="96"/>
                          <a:pt x="102" y="96"/>
                        </a:cubicBezTo>
                        <a:cubicBezTo>
                          <a:pt x="102" y="96"/>
                          <a:pt x="102" y="96"/>
                          <a:pt x="102" y="96"/>
                        </a:cubicBezTo>
                        <a:cubicBezTo>
                          <a:pt x="102" y="98"/>
                          <a:pt x="101" y="101"/>
                          <a:pt x="101" y="104"/>
                        </a:cubicBezTo>
                        <a:cubicBezTo>
                          <a:pt x="101" y="104"/>
                          <a:pt x="101" y="105"/>
                          <a:pt x="101" y="105"/>
                        </a:cubicBezTo>
                        <a:cubicBezTo>
                          <a:pt x="101" y="106"/>
                          <a:pt x="101" y="107"/>
                          <a:pt x="101" y="108"/>
                        </a:cubicBezTo>
                        <a:cubicBezTo>
                          <a:pt x="102" y="109"/>
                          <a:pt x="102" y="111"/>
                          <a:pt x="103" y="113"/>
                        </a:cubicBezTo>
                        <a:cubicBezTo>
                          <a:pt x="103" y="114"/>
                          <a:pt x="104" y="115"/>
                          <a:pt x="104" y="115"/>
                        </a:cubicBezTo>
                        <a:cubicBezTo>
                          <a:pt x="104" y="116"/>
                          <a:pt x="104" y="116"/>
                          <a:pt x="104" y="117"/>
                        </a:cubicBezTo>
                        <a:cubicBezTo>
                          <a:pt x="104" y="118"/>
                          <a:pt x="105" y="118"/>
                          <a:pt x="106" y="118"/>
                        </a:cubicBezTo>
                        <a:cubicBezTo>
                          <a:pt x="106" y="118"/>
                          <a:pt x="106" y="118"/>
                          <a:pt x="106" y="118"/>
                        </a:cubicBezTo>
                        <a:cubicBezTo>
                          <a:pt x="106" y="118"/>
                          <a:pt x="107" y="118"/>
                          <a:pt x="107" y="118"/>
                        </a:cubicBezTo>
                        <a:cubicBezTo>
                          <a:pt x="107" y="118"/>
                          <a:pt x="107" y="118"/>
                          <a:pt x="107" y="118"/>
                        </a:cubicBezTo>
                        <a:cubicBezTo>
                          <a:pt x="119" y="113"/>
                          <a:pt x="127" y="110"/>
                          <a:pt x="133" y="108"/>
                        </a:cubicBezTo>
                        <a:cubicBezTo>
                          <a:pt x="136" y="107"/>
                          <a:pt x="138" y="107"/>
                          <a:pt x="140" y="106"/>
                        </a:cubicBezTo>
                        <a:cubicBezTo>
                          <a:pt x="140" y="106"/>
                          <a:pt x="141" y="106"/>
                          <a:pt x="141" y="106"/>
                        </a:cubicBezTo>
                        <a:cubicBezTo>
                          <a:pt x="142" y="109"/>
                          <a:pt x="144" y="114"/>
                          <a:pt x="145" y="118"/>
                        </a:cubicBezTo>
                        <a:cubicBezTo>
                          <a:pt x="147" y="122"/>
                          <a:pt x="148" y="125"/>
                          <a:pt x="148" y="127"/>
                        </a:cubicBezTo>
                        <a:cubicBezTo>
                          <a:pt x="147" y="128"/>
                          <a:pt x="145" y="128"/>
                          <a:pt x="142" y="130"/>
                        </a:cubicBezTo>
                        <a:cubicBezTo>
                          <a:pt x="136" y="132"/>
                          <a:pt x="127" y="135"/>
                          <a:pt x="115" y="139"/>
                        </a:cubicBezTo>
                        <a:cubicBezTo>
                          <a:pt x="115" y="139"/>
                          <a:pt x="115" y="139"/>
                          <a:pt x="115" y="139"/>
                        </a:cubicBezTo>
                        <a:cubicBezTo>
                          <a:pt x="115" y="140"/>
                          <a:pt x="115" y="140"/>
                          <a:pt x="115" y="140"/>
                        </a:cubicBezTo>
                        <a:cubicBezTo>
                          <a:pt x="115" y="140"/>
                          <a:pt x="115" y="140"/>
                          <a:pt x="114" y="140"/>
                        </a:cubicBezTo>
                        <a:cubicBezTo>
                          <a:pt x="113" y="140"/>
                          <a:pt x="113" y="141"/>
                          <a:pt x="113" y="142"/>
                        </a:cubicBezTo>
                        <a:cubicBezTo>
                          <a:pt x="113" y="143"/>
                          <a:pt x="114" y="143"/>
                          <a:pt x="114" y="143"/>
                        </a:cubicBezTo>
                        <a:cubicBezTo>
                          <a:pt x="118" y="154"/>
                          <a:pt x="121" y="160"/>
                          <a:pt x="125" y="170"/>
                        </a:cubicBezTo>
                        <a:cubicBezTo>
                          <a:pt x="116" y="170"/>
                          <a:pt x="108" y="173"/>
                          <a:pt x="101" y="178"/>
                        </a:cubicBezTo>
                        <a:cubicBezTo>
                          <a:pt x="98" y="168"/>
                          <a:pt x="95" y="162"/>
                          <a:pt x="91" y="150"/>
                        </a:cubicBezTo>
                        <a:cubicBezTo>
                          <a:pt x="91" y="149"/>
                          <a:pt x="89" y="149"/>
                          <a:pt x="88" y="149"/>
                        </a:cubicBezTo>
                        <a:cubicBezTo>
                          <a:pt x="88" y="149"/>
                          <a:pt x="88" y="149"/>
                          <a:pt x="88" y="149"/>
                        </a:cubicBezTo>
                        <a:cubicBezTo>
                          <a:pt x="88" y="149"/>
                          <a:pt x="88" y="149"/>
                          <a:pt x="88" y="149"/>
                        </a:cubicBezTo>
                        <a:cubicBezTo>
                          <a:pt x="66" y="157"/>
                          <a:pt x="54" y="161"/>
                          <a:pt x="50" y="162"/>
                        </a:cubicBezTo>
                        <a:cubicBezTo>
                          <a:pt x="48" y="155"/>
                          <a:pt x="46" y="147"/>
                          <a:pt x="44" y="140"/>
                        </a:cubicBezTo>
                        <a:cubicBezTo>
                          <a:pt x="44" y="140"/>
                          <a:pt x="44" y="140"/>
                          <a:pt x="45" y="140"/>
                        </a:cubicBezTo>
                        <a:cubicBezTo>
                          <a:pt x="50" y="138"/>
                          <a:pt x="61" y="134"/>
                          <a:pt x="80" y="128"/>
                        </a:cubicBezTo>
                        <a:close/>
                        <a:moveTo>
                          <a:pt x="81" y="167"/>
                        </a:moveTo>
                        <a:cubicBezTo>
                          <a:pt x="79" y="168"/>
                          <a:pt x="76" y="169"/>
                          <a:pt x="74" y="170"/>
                        </a:cubicBezTo>
                        <a:cubicBezTo>
                          <a:pt x="73" y="168"/>
                          <a:pt x="73" y="166"/>
                          <a:pt x="73" y="164"/>
                        </a:cubicBezTo>
                        <a:cubicBezTo>
                          <a:pt x="73" y="163"/>
                          <a:pt x="73" y="161"/>
                          <a:pt x="74" y="159"/>
                        </a:cubicBezTo>
                        <a:cubicBezTo>
                          <a:pt x="74" y="159"/>
                          <a:pt x="74" y="159"/>
                          <a:pt x="74" y="159"/>
                        </a:cubicBezTo>
                        <a:cubicBezTo>
                          <a:pt x="76" y="158"/>
                          <a:pt x="79" y="157"/>
                          <a:pt x="83" y="155"/>
                        </a:cubicBezTo>
                        <a:cubicBezTo>
                          <a:pt x="82" y="156"/>
                          <a:pt x="82" y="156"/>
                          <a:pt x="82" y="156"/>
                        </a:cubicBezTo>
                        <a:cubicBezTo>
                          <a:pt x="82" y="160"/>
                          <a:pt x="82" y="163"/>
                          <a:pt x="81" y="167"/>
                        </a:cubicBezTo>
                        <a:close/>
                        <a:moveTo>
                          <a:pt x="64" y="162"/>
                        </a:moveTo>
                        <a:cubicBezTo>
                          <a:pt x="64" y="166"/>
                          <a:pt x="64" y="170"/>
                          <a:pt x="65" y="174"/>
                        </a:cubicBezTo>
                        <a:cubicBezTo>
                          <a:pt x="63" y="174"/>
                          <a:pt x="61" y="175"/>
                          <a:pt x="60" y="176"/>
                        </a:cubicBezTo>
                        <a:cubicBezTo>
                          <a:pt x="60" y="176"/>
                          <a:pt x="60" y="176"/>
                          <a:pt x="60" y="175"/>
                        </a:cubicBezTo>
                        <a:cubicBezTo>
                          <a:pt x="60" y="171"/>
                          <a:pt x="59" y="168"/>
                          <a:pt x="58" y="164"/>
                        </a:cubicBezTo>
                        <a:cubicBezTo>
                          <a:pt x="60" y="163"/>
                          <a:pt x="62" y="163"/>
                          <a:pt x="64" y="162"/>
                        </a:cubicBezTo>
                        <a:close/>
                        <a:moveTo>
                          <a:pt x="66" y="161"/>
                        </a:moveTo>
                        <a:cubicBezTo>
                          <a:pt x="66" y="161"/>
                          <a:pt x="66" y="161"/>
                          <a:pt x="66" y="161"/>
                        </a:cubicBezTo>
                        <a:cubicBezTo>
                          <a:pt x="68" y="161"/>
                          <a:pt x="70" y="160"/>
                          <a:pt x="72" y="159"/>
                        </a:cubicBezTo>
                        <a:cubicBezTo>
                          <a:pt x="71" y="161"/>
                          <a:pt x="71" y="163"/>
                          <a:pt x="71" y="164"/>
                        </a:cubicBezTo>
                        <a:cubicBezTo>
                          <a:pt x="71" y="166"/>
                          <a:pt x="72" y="168"/>
                          <a:pt x="72" y="170"/>
                        </a:cubicBezTo>
                        <a:cubicBezTo>
                          <a:pt x="72" y="170"/>
                          <a:pt x="72" y="170"/>
                          <a:pt x="72" y="170"/>
                        </a:cubicBezTo>
                        <a:cubicBezTo>
                          <a:pt x="70" y="171"/>
                          <a:pt x="68" y="172"/>
                          <a:pt x="67" y="173"/>
                        </a:cubicBezTo>
                        <a:cubicBezTo>
                          <a:pt x="66" y="169"/>
                          <a:pt x="66" y="165"/>
                          <a:pt x="66" y="161"/>
                        </a:cubicBezTo>
                        <a:close/>
                        <a:moveTo>
                          <a:pt x="51" y="166"/>
                        </a:moveTo>
                        <a:cubicBezTo>
                          <a:pt x="53" y="166"/>
                          <a:pt x="54" y="165"/>
                          <a:pt x="56" y="164"/>
                        </a:cubicBezTo>
                        <a:cubicBezTo>
                          <a:pt x="57" y="168"/>
                          <a:pt x="58" y="171"/>
                          <a:pt x="58" y="175"/>
                        </a:cubicBezTo>
                        <a:cubicBezTo>
                          <a:pt x="56" y="172"/>
                          <a:pt x="54" y="169"/>
                          <a:pt x="51" y="166"/>
                        </a:cubicBezTo>
                        <a:close/>
                        <a:moveTo>
                          <a:pt x="89" y="165"/>
                        </a:moveTo>
                        <a:cubicBezTo>
                          <a:pt x="87" y="165"/>
                          <a:pt x="85" y="166"/>
                          <a:pt x="83" y="166"/>
                        </a:cubicBezTo>
                        <a:cubicBezTo>
                          <a:pt x="84" y="163"/>
                          <a:pt x="84" y="159"/>
                          <a:pt x="84" y="156"/>
                        </a:cubicBezTo>
                        <a:cubicBezTo>
                          <a:pt x="84" y="156"/>
                          <a:pt x="84" y="155"/>
                          <a:pt x="84" y="155"/>
                        </a:cubicBezTo>
                        <a:cubicBezTo>
                          <a:pt x="85" y="155"/>
                          <a:pt x="86" y="154"/>
                          <a:pt x="88" y="154"/>
                        </a:cubicBezTo>
                        <a:cubicBezTo>
                          <a:pt x="91" y="161"/>
                          <a:pt x="93" y="166"/>
                          <a:pt x="95" y="172"/>
                        </a:cubicBezTo>
                        <a:cubicBezTo>
                          <a:pt x="94" y="170"/>
                          <a:pt x="92" y="168"/>
                          <a:pt x="91" y="166"/>
                        </a:cubicBezTo>
                        <a:cubicBezTo>
                          <a:pt x="91" y="165"/>
                          <a:pt x="90" y="165"/>
                          <a:pt x="89" y="16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0" name="Freeform 296"/>
                  <p:cNvSpPr>
                    <a:spLocks/>
                  </p:cNvSpPr>
                  <p:nvPr/>
                </p:nvSpPr>
                <p:spPr bwMode="auto">
                  <a:xfrm>
                    <a:off x="2862" y="23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78" y="2432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3021" y="2337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3" name="Freeform 299"/>
                  <p:cNvSpPr>
                    <a:spLocks noEditPoints="1"/>
                  </p:cNvSpPr>
                  <p:nvPr/>
                </p:nvSpPr>
                <p:spPr bwMode="auto">
                  <a:xfrm>
                    <a:off x="4389" y="974"/>
                    <a:ext cx="298" cy="417"/>
                  </a:xfrm>
                  <a:custGeom>
                    <a:avLst/>
                    <a:gdLst>
                      <a:gd name="T0" fmla="*/ 71 w 126"/>
                      <a:gd name="T1" fmla="*/ 124 h 176"/>
                      <a:gd name="T2" fmla="*/ 104 w 126"/>
                      <a:gd name="T3" fmla="*/ 83 h 176"/>
                      <a:gd name="T4" fmla="*/ 103 w 126"/>
                      <a:gd name="T5" fmla="*/ 54 h 176"/>
                      <a:gd name="T6" fmla="*/ 123 w 126"/>
                      <a:gd name="T7" fmla="*/ 42 h 176"/>
                      <a:gd name="T8" fmla="*/ 8 w 126"/>
                      <a:gd name="T9" fmla="*/ 53 h 176"/>
                      <a:gd name="T10" fmla="*/ 1 w 126"/>
                      <a:gd name="T11" fmla="*/ 68 h 176"/>
                      <a:gd name="T12" fmla="*/ 1 w 126"/>
                      <a:gd name="T13" fmla="*/ 86 h 176"/>
                      <a:gd name="T14" fmla="*/ 7 w 126"/>
                      <a:gd name="T15" fmla="*/ 87 h 176"/>
                      <a:gd name="T16" fmla="*/ 2 w 126"/>
                      <a:gd name="T17" fmla="*/ 123 h 176"/>
                      <a:gd name="T18" fmla="*/ 8 w 126"/>
                      <a:gd name="T19" fmla="*/ 124 h 176"/>
                      <a:gd name="T20" fmla="*/ 123 w 126"/>
                      <a:gd name="T21" fmla="*/ 175 h 176"/>
                      <a:gd name="T22" fmla="*/ 124 w 126"/>
                      <a:gd name="T23" fmla="*/ 173 h 176"/>
                      <a:gd name="T24" fmla="*/ 120 w 126"/>
                      <a:gd name="T25" fmla="*/ 171 h 176"/>
                      <a:gd name="T26" fmla="*/ 121 w 126"/>
                      <a:gd name="T27" fmla="*/ 158 h 176"/>
                      <a:gd name="T28" fmla="*/ 87 w 126"/>
                      <a:gd name="T29" fmla="*/ 115 h 176"/>
                      <a:gd name="T30" fmla="*/ 87 w 126"/>
                      <a:gd name="T31" fmla="*/ 105 h 176"/>
                      <a:gd name="T32" fmla="*/ 79 w 126"/>
                      <a:gd name="T33" fmla="*/ 105 h 176"/>
                      <a:gd name="T34" fmla="*/ 61 w 126"/>
                      <a:gd name="T35" fmla="*/ 109 h 176"/>
                      <a:gd name="T36" fmla="*/ 101 w 126"/>
                      <a:gd name="T37" fmla="*/ 115 h 176"/>
                      <a:gd name="T38" fmla="*/ 92 w 126"/>
                      <a:gd name="T39" fmla="*/ 83 h 176"/>
                      <a:gd name="T40" fmla="*/ 54 w 126"/>
                      <a:gd name="T41" fmla="*/ 76 h 176"/>
                      <a:gd name="T42" fmla="*/ 59 w 126"/>
                      <a:gd name="T43" fmla="*/ 82 h 176"/>
                      <a:gd name="T44" fmla="*/ 54 w 126"/>
                      <a:gd name="T45" fmla="*/ 84 h 176"/>
                      <a:gd name="T46" fmla="*/ 67 w 126"/>
                      <a:gd name="T47" fmla="*/ 83 h 176"/>
                      <a:gd name="T48" fmla="*/ 78 w 126"/>
                      <a:gd name="T49" fmla="*/ 76 h 176"/>
                      <a:gd name="T50" fmla="*/ 60 w 126"/>
                      <a:gd name="T51" fmla="*/ 52 h 176"/>
                      <a:gd name="T52" fmla="*/ 68 w 126"/>
                      <a:gd name="T53" fmla="*/ 49 h 176"/>
                      <a:gd name="T54" fmla="*/ 82 w 126"/>
                      <a:gd name="T55" fmla="*/ 35 h 176"/>
                      <a:gd name="T56" fmla="*/ 74 w 126"/>
                      <a:gd name="T57" fmla="*/ 39 h 176"/>
                      <a:gd name="T58" fmla="*/ 92 w 126"/>
                      <a:gd name="T59" fmla="*/ 40 h 176"/>
                      <a:gd name="T60" fmla="*/ 110 w 126"/>
                      <a:gd name="T61" fmla="*/ 45 h 176"/>
                      <a:gd name="T62" fmla="*/ 111 w 126"/>
                      <a:gd name="T63" fmla="*/ 35 h 176"/>
                      <a:gd name="T64" fmla="*/ 29 w 126"/>
                      <a:gd name="T65" fmla="*/ 55 h 176"/>
                      <a:gd name="T66" fmla="*/ 85 w 126"/>
                      <a:gd name="T67" fmla="*/ 30 h 176"/>
                      <a:gd name="T68" fmla="*/ 81 w 126"/>
                      <a:gd name="T69" fmla="*/ 73 h 176"/>
                      <a:gd name="T70" fmla="*/ 51 w 126"/>
                      <a:gd name="T71" fmla="*/ 74 h 176"/>
                      <a:gd name="T72" fmla="*/ 64 w 126"/>
                      <a:gd name="T73" fmla="*/ 87 h 176"/>
                      <a:gd name="T74" fmla="*/ 55 w 126"/>
                      <a:gd name="T75" fmla="*/ 101 h 176"/>
                      <a:gd name="T76" fmla="*/ 112 w 126"/>
                      <a:gd name="T77" fmla="*/ 134 h 176"/>
                      <a:gd name="T78" fmla="*/ 26 w 126"/>
                      <a:gd name="T79" fmla="*/ 100 h 176"/>
                      <a:gd name="T80" fmla="*/ 26 w 126"/>
                      <a:gd name="T81" fmla="*/ 87 h 176"/>
                      <a:gd name="T82" fmla="*/ 23 w 126"/>
                      <a:gd name="T83" fmla="*/ 72 h 176"/>
                      <a:gd name="T84" fmla="*/ 52 w 126"/>
                      <a:gd name="T85" fmla="*/ 159 h 176"/>
                      <a:gd name="T86" fmla="*/ 63 w 126"/>
                      <a:gd name="T87" fmla="*/ 165 h 176"/>
                      <a:gd name="T88" fmla="*/ 71 w 126"/>
                      <a:gd name="T89" fmla="*/ 168 h 176"/>
                      <a:gd name="T90" fmla="*/ 73 w 126"/>
                      <a:gd name="T91" fmla="*/ 168 h 176"/>
                      <a:gd name="T92" fmla="*/ 97 w 126"/>
                      <a:gd name="T93" fmla="*/ 161 h 176"/>
                      <a:gd name="T94" fmla="*/ 37 w 126"/>
                      <a:gd name="T95" fmla="*/ 132 h 176"/>
                      <a:gd name="T96" fmla="*/ 29 w 126"/>
                      <a:gd name="T97" fmla="*/ 132 h 176"/>
                      <a:gd name="T98" fmla="*/ 21 w 126"/>
                      <a:gd name="T99" fmla="*/ 105 h 176"/>
                      <a:gd name="T100" fmla="*/ 29 w 126"/>
                      <a:gd name="T101" fmla="*/ 118 h 176"/>
                      <a:gd name="T102" fmla="*/ 38 w 126"/>
                      <a:gd name="T103" fmla="*/ 145 h 176"/>
                      <a:gd name="T104" fmla="*/ 17 w 126"/>
                      <a:gd name="T105" fmla="*/ 76 h 176"/>
                      <a:gd name="T106" fmla="*/ 16 w 126"/>
                      <a:gd name="T107" fmla="*/ 82 h 176"/>
                      <a:gd name="T108" fmla="*/ 9 w 126"/>
                      <a:gd name="T109" fmla="*/ 77 h 176"/>
                      <a:gd name="T110" fmla="*/ 6 w 126"/>
                      <a:gd name="T111" fmla="*/ 105 h 176"/>
                      <a:gd name="T112" fmla="*/ 13 w 126"/>
                      <a:gd name="T113" fmla="*/ 119 h 176"/>
                      <a:gd name="T114" fmla="*/ 48 w 126"/>
                      <a:gd name="T115" fmla="*/ 155 h 176"/>
                      <a:gd name="T116" fmla="*/ 105 w 126"/>
                      <a:gd name="T117" fmla="*/ 160 h 1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26" h="176">
                        <a:moveTo>
                          <a:pt x="126" y="152"/>
                        </a:moveTo>
                        <a:cubicBezTo>
                          <a:pt x="125" y="143"/>
                          <a:pt x="125" y="133"/>
                          <a:pt x="125" y="124"/>
                        </a:cubicBezTo>
                        <a:cubicBezTo>
                          <a:pt x="125" y="123"/>
                          <a:pt x="125" y="123"/>
                          <a:pt x="125" y="123"/>
                        </a:cubicBezTo>
                        <a:cubicBezTo>
                          <a:pt x="125" y="122"/>
                          <a:pt x="125" y="121"/>
                          <a:pt x="124" y="121"/>
                        </a:cubicBezTo>
                        <a:cubicBezTo>
                          <a:pt x="123" y="121"/>
                          <a:pt x="122" y="121"/>
                          <a:pt x="122" y="122"/>
                        </a:cubicBezTo>
                        <a:cubicBezTo>
                          <a:pt x="119" y="126"/>
                          <a:pt x="115" y="129"/>
                          <a:pt x="110" y="131"/>
                        </a:cubicBezTo>
                        <a:cubicBezTo>
                          <a:pt x="105" y="132"/>
                          <a:pt x="100" y="133"/>
                          <a:pt x="95" y="133"/>
                        </a:cubicBezTo>
                        <a:cubicBezTo>
                          <a:pt x="85" y="133"/>
                          <a:pt x="78" y="130"/>
                          <a:pt x="71" y="124"/>
                        </a:cubicBezTo>
                        <a:cubicBezTo>
                          <a:pt x="70" y="123"/>
                          <a:pt x="68" y="121"/>
                          <a:pt x="67" y="119"/>
                        </a:cubicBezTo>
                        <a:cubicBezTo>
                          <a:pt x="102" y="119"/>
                          <a:pt x="102" y="119"/>
                          <a:pt x="102" y="119"/>
                        </a:cubicBezTo>
                        <a:cubicBezTo>
                          <a:pt x="103" y="119"/>
                          <a:pt x="104" y="119"/>
                          <a:pt x="104" y="118"/>
                        </a:cubicBezTo>
                        <a:cubicBezTo>
                          <a:pt x="109" y="103"/>
                          <a:pt x="109" y="103"/>
                          <a:pt x="109" y="103"/>
                        </a:cubicBezTo>
                        <a:cubicBezTo>
                          <a:pt x="109" y="103"/>
                          <a:pt x="109" y="103"/>
                          <a:pt x="109" y="103"/>
                        </a:cubicBezTo>
                        <a:cubicBezTo>
                          <a:pt x="109" y="103"/>
                          <a:pt x="109" y="103"/>
                          <a:pt x="109" y="102"/>
                        </a:cubicBezTo>
                        <a:cubicBezTo>
                          <a:pt x="109" y="95"/>
                          <a:pt x="108" y="90"/>
                          <a:pt x="106" y="84"/>
                        </a:cubicBezTo>
                        <a:cubicBezTo>
                          <a:pt x="106" y="83"/>
                          <a:pt x="105" y="83"/>
                          <a:pt x="104" y="83"/>
                        </a:cubicBezTo>
                        <a:cubicBezTo>
                          <a:pt x="104" y="83"/>
                          <a:pt x="104" y="83"/>
                          <a:pt x="104" y="83"/>
                        </a:cubicBezTo>
                        <a:cubicBezTo>
                          <a:pt x="107" y="75"/>
                          <a:pt x="107" y="75"/>
                          <a:pt x="107" y="75"/>
                        </a:cubicBezTo>
                        <a:cubicBezTo>
                          <a:pt x="107" y="75"/>
                          <a:pt x="107" y="75"/>
                          <a:pt x="107" y="75"/>
                        </a:cubicBezTo>
                        <a:cubicBezTo>
                          <a:pt x="107" y="75"/>
                          <a:pt x="107" y="75"/>
                          <a:pt x="107" y="75"/>
                        </a:cubicBezTo>
                        <a:cubicBezTo>
                          <a:pt x="107" y="74"/>
                          <a:pt x="107" y="74"/>
                          <a:pt x="107" y="74"/>
                        </a:cubicBezTo>
                        <a:cubicBezTo>
                          <a:pt x="107" y="74"/>
                          <a:pt x="107" y="74"/>
                          <a:pt x="107" y="74"/>
                        </a:cubicBezTo>
                        <a:cubicBezTo>
                          <a:pt x="107" y="68"/>
                          <a:pt x="107" y="61"/>
                          <a:pt x="105" y="55"/>
                        </a:cubicBezTo>
                        <a:cubicBezTo>
                          <a:pt x="105" y="54"/>
                          <a:pt x="104" y="54"/>
                          <a:pt x="103" y="54"/>
                        </a:cubicBezTo>
                        <a:cubicBezTo>
                          <a:pt x="90" y="53"/>
                          <a:pt x="84" y="53"/>
                          <a:pt x="76" y="53"/>
                        </a:cubicBezTo>
                        <a:cubicBezTo>
                          <a:pt x="74" y="53"/>
                          <a:pt x="72" y="53"/>
                          <a:pt x="70" y="53"/>
                        </a:cubicBezTo>
                        <a:cubicBezTo>
                          <a:pt x="74" y="47"/>
                          <a:pt x="82" y="44"/>
                          <a:pt x="89" y="43"/>
                        </a:cubicBezTo>
                        <a:cubicBezTo>
                          <a:pt x="89" y="43"/>
                          <a:pt x="90" y="43"/>
                          <a:pt x="90" y="43"/>
                        </a:cubicBezTo>
                        <a:cubicBezTo>
                          <a:pt x="98" y="43"/>
                          <a:pt x="106" y="46"/>
                          <a:pt x="111" y="51"/>
                        </a:cubicBezTo>
                        <a:cubicBezTo>
                          <a:pt x="112" y="52"/>
                          <a:pt x="113" y="52"/>
                          <a:pt x="114" y="51"/>
                        </a:cubicBezTo>
                        <a:cubicBezTo>
                          <a:pt x="117" y="48"/>
                          <a:pt x="120" y="45"/>
                          <a:pt x="123" y="42"/>
                        </a:cubicBezTo>
                        <a:cubicBezTo>
                          <a:pt x="123" y="42"/>
                          <a:pt x="123" y="42"/>
                          <a:pt x="123" y="42"/>
                        </a:cubicBezTo>
                        <a:cubicBezTo>
                          <a:pt x="124" y="41"/>
                          <a:pt x="124" y="41"/>
                          <a:pt x="124" y="40"/>
                        </a:cubicBezTo>
                        <a:cubicBezTo>
                          <a:pt x="124" y="35"/>
                          <a:pt x="124" y="30"/>
                          <a:pt x="124" y="25"/>
                        </a:cubicBezTo>
                        <a:cubicBezTo>
                          <a:pt x="124" y="20"/>
                          <a:pt x="124" y="15"/>
                          <a:pt x="125" y="10"/>
                        </a:cubicBezTo>
                        <a:cubicBezTo>
                          <a:pt x="125" y="9"/>
                          <a:pt x="125" y="8"/>
                          <a:pt x="124" y="8"/>
                        </a:cubicBezTo>
                        <a:cubicBezTo>
                          <a:pt x="115" y="3"/>
                          <a:pt x="104" y="0"/>
                          <a:pt x="94" y="0"/>
                        </a:cubicBezTo>
                        <a:cubicBezTo>
                          <a:pt x="84" y="0"/>
                          <a:pt x="75" y="2"/>
                          <a:pt x="66" y="6"/>
                        </a:cubicBezTo>
                        <a:cubicBezTo>
                          <a:pt x="41" y="19"/>
                          <a:pt x="30" y="37"/>
                          <a:pt x="26" y="53"/>
                        </a:cubicBezTo>
                        <a:cubicBezTo>
                          <a:pt x="20" y="53"/>
                          <a:pt x="15" y="53"/>
                          <a:pt x="8" y="53"/>
                        </a:cubicBezTo>
                        <a:cubicBezTo>
                          <a:pt x="8" y="53"/>
                          <a:pt x="8" y="53"/>
                          <a:pt x="8" y="54"/>
                        </a:cubicBezTo>
                        <a:cubicBezTo>
                          <a:pt x="8" y="54"/>
                          <a:pt x="8" y="54"/>
                          <a:pt x="8" y="54"/>
                        </a:cubicBezTo>
                        <a:cubicBezTo>
                          <a:pt x="7" y="54"/>
                          <a:pt x="7" y="54"/>
                          <a:pt x="7" y="54"/>
                        </a:cubicBezTo>
                        <a:cubicBezTo>
                          <a:pt x="7" y="54"/>
                          <a:pt x="7" y="54"/>
                          <a:pt x="7" y="54"/>
                        </a:cubicBezTo>
                        <a:cubicBezTo>
                          <a:pt x="7" y="54"/>
                          <a:pt x="7" y="54"/>
                          <a:pt x="7" y="55"/>
                        </a:cubicBezTo>
                        <a:cubicBezTo>
                          <a:pt x="7" y="55"/>
                          <a:pt x="7" y="55"/>
                          <a:pt x="7" y="55"/>
                        </a:cubicBezTo>
                        <a:cubicBezTo>
                          <a:pt x="1" y="68"/>
                          <a:pt x="1" y="68"/>
                          <a:pt x="1" y="68"/>
                        </a:cubicBezTo>
                        <a:cubicBezTo>
                          <a:pt x="1" y="68"/>
                          <a:pt x="1" y="68"/>
                          <a:pt x="1" y="68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0" y="85"/>
                          <a:pt x="0" y="85"/>
                          <a:pt x="1" y="85"/>
                        </a:cubicBezTo>
                        <a:cubicBezTo>
                          <a:pt x="1" y="85"/>
                          <a:pt x="1" y="85"/>
                          <a:pt x="1" y="85"/>
                        </a:cubicBezTo>
                        <a:cubicBezTo>
                          <a:pt x="1" y="85"/>
                          <a:pt x="1" y="85"/>
                          <a:pt x="1" y="85"/>
                        </a:cubicBezTo>
                        <a:cubicBezTo>
                          <a:pt x="1" y="85"/>
                          <a:pt x="1" y="86"/>
                          <a:pt x="1" y="86"/>
                        </a:cubicBezTo>
                        <a:cubicBezTo>
                          <a:pt x="1" y="86"/>
                          <a:pt x="1" y="86"/>
                          <a:pt x="1" y="86"/>
                        </a:cubicBezTo>
                        <a:cubicBezTo>
                          <a:pt x="2" y="86"/>
                          <a:pt x="2" y="86"/>
                          <a:pt x="2" y="86"/>
                        </a:cubicBezTo>
                        <a:cubicBezTo>
                          <a:pt x="2" y="86"/>
                          <a:pt x="2" y="86"/>
                          <a:pt x="2" y="86"/>
                        </a:cubicBezTo>
                        <a:cubicBezTo>
                          <a:pt x="2" y="86"/>
                          <a:pt x="2" y="86"/>
                          <a:pt x="2" y="86"/>
                        </a:cubicBezTo>
                        <a:cubicBezTo>
                          <a:pt x="22" y="85"/>
                          <a:pt x="22" y="85"/>
                          <a:pt x="22" y="85"/>
                        </a:cubicBezTo>
                        <a:cubicBezTo>
                          <a:pt x="22" y="85"/>
                          <a:pt x="22" y="85"/>
                          <a:pt x="22" y="85"/>
                        </a:cubicBezTo>
                        <a:cubicBezTo>
                          <a:pt x="17" y="86"/>
                          <a:pt x="13" y="86"/>
                          <a:pt x="8" y="87"/>
                        </a:cubicBezTo>
                        <a:cubicBezTo>
                          <a:pt x="8" y="87"/>
                          <a:pt x="8" y="87"/>
                          <a:pt x="8" y="87"/>
                        </a:cubicBezTo>
                        <a:cubicBezTo>
                          <a:pt x="8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8"/>
                          <a:pt x="7" y="88"/>
                        </a:cubicBezTo>
                        <a:cubicBezTo>
                          <a:pt x="2" y="100"/>
                          <a:pt x="2" y="100"/>
                          <a:pt x="2" y="100"/>
                        </a:cubicBezTo>
                        <a:cubicBezTo>
                          <a:pt x="2" y="101"/>
                          <a:pt x="2" y="101"/>
                          <a:pt x="2" y="101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3" y="124"/>
                          <a:pt x="3" y="124"/>
                          <a:pt x="4" y="124"/>
                        </a:cubicBezTo>
                        <a:cubicBezTo>
                          <a:pt x="4" y="124"/>
                          <a:pt x="4" y="124"/>
                          <a:pt x="4" y="124"/>
                        </a:cubicBezTo>
                        <a:cubicBezTo>
                          <a:pt x="4" y="124"/>
                          <a:pt x="4" y="124"/>
                          <a:pt x="4" y="124"/>
                        </a:cubicBezTo>
                        <a:cubicBezTo>
                          <a:pt x="6" y="124"/>
                          <a:pt x="6" y="124"/>
                          <a:pt x="6" y="124"/>
                        </a:cubicBezTo>
                        <a:cubicBezTo>
                          <a:pt x="6" y="124"/>
                          <a:pt x="6" y="125"/>
                          <a:pt x="6" y="125"/>
                        </a:cubicBezTo>
                        <a:cubicBezTo>
                          <a:pt x="7" y="125"/>
                          <a:pt x="8" y="125"/>
                          <a:pt x="8" y="124"/>
                        </a:cubicBezTo>
                        <a:cubicBezTo>
                          <a:pt x="8" y="124"/>
                          <a:pt x="8" y="124"/>
                          <a:pt x="8" y="124"/>
                        </a:cubicBezTo>
                        <a:cubicBezTo>
                          <a:pt x="22" y="123"/>
                          <a:pt x="22" y="123"/>
                          <a:pt x="22" y="123"/>
                        </a:cubicBezTo>
                        <a:cubicBezTo>
                          <a:pt x="24" y="130"/>
                          <a:pt x="29" y="143"/>
                          <a:pt x="41" y="154"/>
                        </a:cubicBezTo>
                        <a:cubicBezTo>
                          <a:pt x="53" y="166"/>
                          <a:pt x="72" y="176"/>
                          <a:pt x="102" y="176"/>
                        </a:cubicBezTo>
                        <a:cubicBezTo>
                          <a:pt x="108" y="176"/>
                          <a:pt x="115" y="176"/>
                          <a:pt x="123" y="175"/>
                        </a:cubicBezTo>
                        <a:cubicBezTo>
                          <a:pt x="123" y="175"/>
                          <a:pt x="123" y="175"/>
                          <a:pt x="123" y="175"/>
                        </a:cubicBezTo>
                        <a:cubicBezTo>
                          <a:pt x="123" y="175"/>
                          <a:pt x="123" y="175"/>
                          <a:pt x="123" y="175"/>
                        </a:cubicBezTo>
                        <a:cubicBezTo>
                          <a:pt x="123" y="175"/>
                          <a:pt x="123" y="175"/>
                          <a:pt x="123" y="175"/>
                        </a:cubicBezTo>
                        <a:cubicBezTo>
                          <a:pt x="123" y="175"/>
                          <a:pt x="123" y="175"/>
                          <a:pt x="123" y="175"/>
                        </a:cubicBezTo>
                        <a:cubicBezTo>
                          <a:pt x="123" y="175"/>
                          <a:pt x="123" y="175"/>
                          <a:pt x="123" y="175"/>
                        </a:cubicBezTo>
                        <a:cubicBezTo>
                          <a:pt x="124" y="175"/>
                          <a:pt x="124" y="174"/>
                          <a:pt x="124" y="174"/>
                        </a:cubicBezTo>
                        <a:cubicBezTo>
                          <a:pt x="124" y="174"/>
                          <a:pt x="124" y="174"/>
                          <a:pt x="124" y="174"/>
                        </a:cubicBezTo>
                        <a:cubicBezTo>
                          <a:pt x="124" y="174"/>
                          <a:pt x="124" y="174"/>
                          <a:pt x="124" y="174"/>
                        </a:cubicBezTo>
                        <a:cubicBezTo>
                          <a:pt x="124" y="174"/>
                          <a:pt x="124" y="174"/>
                          <a:pt x="124" y="174"/>
                        </a:cubicBezTo>
                        <a:cubicBezTo>
                          <a:pt x="124" y="173"/>
                          <a:pt x="124" y="173"/>
                          <a:pt x="124" y="173"/>
                        </a:cubicBezTo>
                        <a:cubicBezTo>
                          <a:pt x="124" y="173"/>
                          <a:pt x="124" y="173"/>
                          <a:pt x="124" y="173"/>
                        </a:cubicBezTo>
                        <a:cubicBezTo>
                          <a:pt x="124" y="171"/>
                          <a:pt x="124" y="170"/>
                          <a:pt x="124" y="169"/>
                        </a:cubicBezTo>
                        <a:cubicBezTo>
                          <a:pt x="124" y="164"/>
                          <a:pt x="125" y="159"/>
                          <a:pt x="125" y="154"/>
                        </a:cubicBezTo>
                        <a:cubicBezTo>
                          <a:pt x="126" y="153"/>
                          <a:pt x="126" y="153"/>
                          <a:pt x="126" y="152"/>
                        </a:cubicBezTo>
                        <a:close/>
                        <a:moveTo>
                          <a:pt x="120" y="171"/>
                        </a:moveTo>
                        <a:cubicBezTo>
                          <a:pt x="119" y="171"/>
                          <a:pt x="117" y="172"/>
                          <a:pt x="116" y="172"/>
                        </a:cubicBezTo>
                        <a:cubicBezTo>
                          <a:pt x="117" y="168"/>
                          <a:pt x="119" y="165"/>
                          <a:pt x="121" y="162"/>
                        </a:cubicBezTo>
                        <a:cubicBezTo>
                          <a:pt x="120" y="164"/>
                          <a:pt x="120" y="166"/>
                          <a:pt x="120" y="169"/>
                        </a:cubicBezTo>
                        <a:cubicBezTo>
                          <a:pt x="120" y="170"/>
                          <a:pt x="120" y="170"/>
                          <a:pt x="120" y="171"/>
                        </a:cubicBezTo>
                        <a:close/>
                        <a:moveTo>
                          <a:pt x="121" y="158"/>
                        </a:moveTo>
                        <a:cubicBezTo>
                          <a:pt x="121" y="158"/>
                          <a:pt x="120" y="159"/>
                          <a:pt x="120" y="159"/>
                        </a:cubicBezTo>
                        <a:cubicBezTo>
                          <a:pt x="120" y="159"/>
                          <a:pt x="120" y="159"/>
                          <a:pt x="120" y="159"/>
                        </a:cubicBezTo>
                        <a:cubicBezTo>
                          <a:pt x="118" y="163"/>
                          <a:pt x="116" y="168"/>
                          <a:pt x="114" y="172"/>
                        </a:cubicBezTo>
                        <a:cubicBezTo>
                          <a:pt x="112" y="172"/>
                          <a:pt x="110" y="172"/>
                          <a:pt x="108" y="172"/>
                        </a:cubicBezTo>
                        <a:cubicBezTo>
                          <a:pt x="110" y="167"/>
                          <a:pt x="113" y="163"/>
                          <a:pt x="116" y="158"/>
                        </a:cubicBezTo>
                        <a:cubicBezTo>
                          <a:pt x="118" y="157"/>
                          <a:pt x="119" y="157"/>
                          <a:pt x="121" y="156"/>
                        </a:cubicBezTo>
                        <a:cubicBezTo>
                          <a:pt x="121" y="157"/>
                          <a:pt x="121" y="158"/>
                          <a:pt x="121" y="158"/>
                        </a:cubicBezTo>
                        <a:close/>
                        <a:moveTo>
                          <a:pt x="89" y="115"/>
                        </a:moveTo>
                        <a:cubicBezTo>
                          <a:pt x="91" y="112"/>
                          <a:pt x="94" y="108"/>
                          <a:pt x="96" y="105"/>
                        </a:cubicBezTo>
                        <a:cubicBezTo>
                          <a:pt x="98" y="105"/>
                          <a:pt x="100" y="105"/>
                          <a:pt x="101" y="105"/>
                        </a:cubicBezTo>
                        <a:cubicBezTo>
                          <a:pt x="99" y="108"/>
                          <a:pt x="96" y="112"/>
                          <a:pt x="94" y="115"/>
                        </a:cubicBezTo>
                        <a:lnTo>
                          <a:pt x="89" y="115"/>
                        </a:lnTo>
                        <a:close/>
                        <a:moveTo>
                          <a:pt x="87" y="115"/>
                        </a:moveTo>
                        <a:cubicBezTo>
                          <a:pt x="87" y="115"/>
                          <a:pt x="87" y="115"/>
                          <a:pt x="87" y="115"/>
                        </a:cubicBezTo>
                        <a:cubicBezTo>
                          <a:pt x="87" y="115"/>
                          <a:pt x="87" y="115"/>
                          <a:pt x="87" y="115"/>
                        </a:cubicBezTo>
                        <a:cubicBezTo>
                          <a:pt x="83" y="115"/>
                          <a:pt x="83" y="115"/>
                          <a:pt x="83" y="115"/>
                        </a:cubicBezTo>
                        <a:cubicBezTo>
                          <a:pt x="85" y="111"/>
                          <a:pt x="87" y="108"/>
                          <a:pt x="90" y="105"/>
                        </a:cubicBezTo>
                        <a:cubicBezTo>
                          <a:pt x="91" y="105"/>
                          <a:pt x="93" y="105"/>
                          <a:pt x="94" y="105"/>
                        </a:cubicBezTo>
                        <a:cubicBezTo>
                          <a:pt x="92" y="108"/>
                          <a:pt x="89" y="111"/>
                          <a:pt x="87" y="115"/>
                        </a:cubicBezTo>
                        <a:close/>
                        <a:moveTo>
                          <a:pt x="81" y="115"/>
                        </a:moveTo>
                        <a:cubicBezTo>
                          <a:pt x="75" y="115"/>
                          <a:pt x="75" y="115"/>
                          <a:pt x="75" y="115"/>
                        </a:cubicBezTo>
                        <a:cubicBezTo>
                          <a:pt x="77" y="112"/>
                          <a:pt x="79" y="108"/>
                          <a:pt x="81" y="105"/>
                        </a:cubicBezTo>
                        <a:cubicBezTo>
                          <a:pt x="83" y="105"/>
                          <a:pt x="85" y="105"/>
                          <a:pt x="87" y="105"/>
                        </a:cubicBezTo>
                        <a:cubicBezTo>
                          <a:pt x="85" y="108"/>
                          <a:pt x="82" y="111"/>
                          <a:pt x="81" y="115"/>
                        </a:cubicBezTo>
                        <a:close/>
                        <a:moveTo>
                          <a:pt x="73" y="115"/>
                        </a:moveTo>
                        <a:cubicBezTo>
                          <a:pt x="68" y="115"/>
                          <a:pt x="68" y="115"/>
                          <a:pt x="68" y="115"/>
                        </a:cubicBezTo>
                        <a:cubicBezTo>
                          <a:pt x="68" y="115"/>
                          <a:pt x="68" y="115"/>
                          <a:pt x="68" y="115"/>
                        </a:cubicBezTo>
                        <a:cubicBezTo>
                          <a:pt x="70" y="112"/>
                          <a:pt x="72" y="108"/>
                          <a:pt x="74" y="105"/>
                        </a:cubicBezTo>
                        <a:cubicBezTo>
                          <a:pt x="74" y="105"/>
                          <a:pt x="74" y="105"/>
                          <a:pt x="74" y="105"/>
                        </a:cubicBezTo>
                        <a:cubicBezTo>
                          <a:pt x="76" y="105"/>
                          <a:pt x="77" y="105"/>
                          <a:pt x="78" y="105"/>
                        </a:cubicBezTo>
                        <a:cubicBezTo>
                          <a:pt x="79" y="105"/>
                          <a:pt x="79" y="105"/>
                          <a:pt x="79" y="105"/>
                        </a:cubicBezTo>
                        <a:cubicBezTo>
                          <a:pt x="77" y="108"/>
                          <a:pt x="75" y="112"/>
                          <a:pt x="73" y="115"/>
                        </a:cubicBezTo>
                        <a:close/>
                        <a:moveTo>
                          <a:pt x="66" y="115"/>
                        </a:moveTo>
                        <a:cubicBezTo>
                          <a:pt x="64" y="115"/>
                          <a:pt x="64" y="115"/>
                          <a:pt x="64" y="115"/>
                        </a:cubicBezTo>
                        <a:cubicBezTo>
                          <a:pt x="63" y="114"/>
                          <a:pt x="62" y="113"/>
                          <a:pt x="62" y="112"/>
                        </a:cubicBezTo>
                        <a:cubicBezTo>
                          <a:pt x="63" y="109"/>
                          <a:pt x="64" y="107"/>
                          <a:pt x="65" y="105"/>
                        </a:cubicBezTo>
                        <a:cubicBezTo>
                          <a:pt x="68" y="105"/>
                          <a:pt x="70" y="105"/>
                          <a:pt x="72" y="105"/>
                        </a:cubicBezTo>
                        <a:cubicBezTo>
                          <a:pt x="70" y="108"/>
                          <a:pt x="68" y="112"/>
                          <a:pt x="66" y="115"/>
                        </a:cubicBezTo>
                        <a:close/>
                        <a:moveTo>
                          <a:pt x="61" y="109"/>
                        </a:moveTo>
                        <a:cubicBezTo>
                          <a:pt x="60" y="108"/>
                          <a:pt x="59" y="106"/>
                          <a:pt x="59" y="105"/>
                        </a:cubicBezTo>
                        <a:cubicBezTo>
                          <a:pt x="60" y="105"/>
                          <a:pt x="62" y="105"/>
                          <a:pt x="63" y="105"/>
                        </a:cubicBezTo>
                        <a:cubicBezTo>
                          <a:pt x="62" y="106"/>
                          <a:pt x="61" y="108"/>
                          <a:pt x="61" y="109"/>
                        </a:cubicBezTo>
                        <a:close/>
                        <a:moveTo>
                          <a:pt x="101" y="115"/>
                        </a:moveTo>
                        <a:cubicBezTo>
                          <a:pt x="96" y="115"/>
                          <a:pt x="96" y="115"/>
                          <a:pt x="96" y="115"/>
                        </a:cubicBezTo>
                        <a:cubicBezTo>
                          <a:pt x="99" y="112"/>
                          <a:pt x="102" y="108"/>
                          <a:pt x="104" y="104"/>
                        </a:cubicBezTo>
                        <a:cubicBezTo>
                          <a:pt x="104" y="104"/>
                          <a:pt x="104" y="104"/>
                          <a:pt x="104" y="104"/>
                        </a:cubicBezTo>
                        <a:lnTo>
                          <a:pt x="101" y="115"/>
                        </a:lnTo>
                        <a:close/>
                        <a:moveTo>
                          <a:pt x="99" y="78"/>
                        </a:moveTo>
                        <a:cubicBezTo>
                          <a:pt x="99" y="78"/>
                          <a:pt x="99" y="78"/>
                          <a:pt x="99" y="78"/>
                        </a:cubicBezTo>
                        <a:cubicBezTo>
                          <a:pt x="100" y="78"/>
                          <a:pt x="100" y="78"/>
                          <a:pt x="100" y="77"/>
                        </a:cubicBezTo>
                        <a:cubicBezTo>
                          <a:pt x="100" y="77"/>
                          <a:pt x="100" y="76"/>
                          <a:pt x="99" y="76"/>
                        </a:cubicBezTo>
                        <a:cubicBezTo>
                          <a:pt x="99" y="76"/>
                          <a:pt x="99" y="76"/>
                          <a:pt x="98" y="76"/>
                        </a:cubicBezTo>
                        <a:cubicBezTo>
                          <a:pt x="97" y="77"/>
                          <a:pt x="97" y="77"/>
                          <a:pt x="97" y="77"/>
                        </a:cubicBezTo>
                        <a:cubicBezTo>
                          <a:pt x="96" y="79"/>
                          <a:pt x="94" y="81"/>
                          <a:pt x="93" y="83"/>
                        </a:cubicBezTo>
                        <a:cubicBezTo>
                          <a:pt x="93" y="83"/>
                          <a:pt x="92" y="83"/>
                          <a:pt x="92" y="83"/>
                        </a:cubicBezTo>
                        <a:cubicBezTo>
                          <a:pt x="91" y="83"/>
                          <a:pt x="89" y="83"/>
                          <a:pt x="87" y="83"/>
                        </a:cubicBezTo>
                        <a:cubicBezTo>
                          <a:pt x="89" y="81"/>
                          <a:pt x="92" y="79"/>
                          <a:pt x="94" y="76"/>
                        </a:cubicBezTo>
                        <a:cubicBezTo>
                          <a:pt x="97" y="76"/>
                          <a:pt x="100" y="76"/>
                          <a:pt x="102" y="76"/>
                        </a:cubicBezTo>
                        <a:cubicBezTo>
                          <a:pt x="100" y="82"/>
                          <a:pt x="100" y="82"/>
                          <a:pt x="100" y="82"/>
                        </a:cubicBezTo>
                        <a:cubicBezTo>
                          <a:pt x="100" y="82"/>
                          <a:pt x="100" y="83"/>
                          <a:pt x="100" y="83"/>
                        </a:cubicBezTo>
                        <a:cubicBezTo>
                          <a:pt x="98" y="83"/>
                          <a:pt x="97" y="83"/>
                          <a:pt x="95" y="83"/>
                        </a:cubicBezTo>
                        <a:cubicBezTo>
                          <a:pt x="96" y="82"/>
                          <a:pt x="97" y="80"/>
                          <a:pt x="99" y="78"/>
                        </a:cubicBezTo>
                        <a:close/>
                        <a:moveTo>
                          <a:pt x="54" y="76"/>
                        </a:moveTo>
                        <a:cubicBezTo>
                          <a:pt x="55" y="76"/>
                          <a:pt x="55" y="76"/>
                          <a:pt x="56" y="76"/>
                        </a:cubicBezTo>
                        <a:cubicBezTo>
                          <a:pt x="55" y="77"/>
                          <a:pt x="55" y="78"/>
                          <a:pt x="54" y="79"/>
                        </a:cubicBezTo>
                        <a:cubicBezTo>
                          <a:pt x="54" y="78"/>
                          <a:pt x="54" y="77"/>
                          <a:pt x="54" y="76"/>
                        </a:cubicBezTo>
                        <a:close/>
                        <a:moveTo>
                          <a:pt x="54" y="84"/>
                        </a:moveTo>
                        <a:cubicBezTo>
                          <a:pt x="54" y="83"/>
                          <a:pt x="54" y="82"/>
                          <a:pt x="54" y="82"/>
                        </a:cubicBezTo>
                        <a:cubicBezTo>
                          <a:pt x="55" y="80"/>
                          <a:pt x="57" y="78"/>
                          <a:pt x="58" y="76"/>
                        </a:cubicBezTo>
                        <a:cubicBezTo>
                          <a:pt x="60" y="76"/>
                          <a:pt x="61" y="76"/>
                          <a:pt x="62" y="76"/>
                        </a:cubicBezTo>
                        <a:cubicBezTo>
                          <a:pt x="61" y="78"/>
                          <a:pt x="60" y="80"/>
                          <a:pt x="59" y="82"/>
                        </a:cubicBezTo>
                        <a:cubicBezTo>
                          <a:pt x="59" y="83"/>
                          <a:pt x="59" y="83"/>
                          <a:pt x="59" y="83"/>
                        </a:cubicBezTo>
                        <a:cubicBezTo>
                          <a:pt x="60" y="84"/>
                          <a:pt x="60" y="83"/>
                          <a:pt x="61" y="83"/>
                        </a:cubicBezTo>
                        <a:cubicBezTo>
                          <a:pt x="62" y="80"/>
                          <a:pt x="63" y="78"/>
                          <a:pt x="65" y="76"/>
                        </a:cubicBezTo>
                        <a:cubicBezTo>
                          <a:pt x="66" y="76"/>
                          <a:pt x="68" y="76"/>
                          <a:pt x="70" y="76"/>
                        </a:cubicBezTo>
                        <a:cubicBezTo>
                          <a:pt x="68" y="78"/>
                          <a:pt x="67" y="80"/>
                          <a:pt x="65" y="82"/>
                        </a:cubicBezTo>
                        <a:cubicBezTo>
                          <a:pt x="65" y="83"/>
                          <a:pt x="65" y="83"/>
                          <a:pt x="66" y="83"/>
                        </a:cubicBezTo>
                        <a:cubicBezTo>
                          <a:pt x="65" y="83"/>
                          <a:pt x="65" y="83"/>
                          <a:pt x="64" y="83"/>
                        </a:cubicBezTo>
                        <a:cubicBezTo>
                          <a:pt x="61" y="83"/>
                          <a:pt x="57" y="83"/>
                          <a:pt x="54" y="84"/>
                        </a:cubicBezTo>
                        <a:close/>
                        <a:moveTo>
                          <a:pt x="67" y="83"/>
                        </a:moveTo>
                        <a:cubicBezTo>
                          <a:pt x="68" y="81"/>
                          <a:pt x="70" y="79"/>
                          <a:pt x="72" y="77"/>
                        </a:cubicBezTo>
                        <a:cubicBezTo>
                          <a:pt x="72" y="77"/>
                          <a:pt x="72" y="77"/>
                          <a:pt x="72" y="76"/>
                        </a:cubicBezTo>
                        <a:cubicBezTo>
                          <a:pt x="73" y="76"/>
                          <a:pt x="74" y="76"/>
                          <a:pt x="75" y="76"/>
                        </a:cubicBezTo>
                        <a:cubicBezTo>
                          <a:pt x="74" y="79"/>
                          <a:pt x="73" y="81"/>
                          <a:pt x="71" y="83"/>
                        </a:cubicBezTo>
                        <a:cubicBezTo>
                          <a:pt x="71" y="83"/>
                          <a:pt x="71" y="83"/>
                          <a:pt x="71" y="83"/>
                        </a:cubicBezTo>
                        <a:cubicBezTo>
                          <a:pt x="70" y="83"/>
                          <a:pt x="68" y="83"/>
                          <a:pt x="67" y="83"/>
                        </a:cubicBezTo>
                        <a:cubicBezTo>
                          <a:pt x="67" y="83"/>
                          <a:pt x="67" y="83"/>
                          <a:pt x="67" y="83"/>
                        </a:cubicBezTo>
                        <a:close/>
                        <a:moveTo>
                          <a:pt x="78" y="76"/>
                        </a:moveTo>
                        <a:cubicBezTo>
                          <a:pt x="79" y="76"/>
                          <a:pt x="80" y="76"/>
                          <a:pt x="81" y="76"/>
                        </a:cubicBezTo>
                        <a:cubicBezTo>
                          <a:pt x="82" y="76"/>
                          <a:pt x="82" y="76"/>
                          <a:pt x="83" y="76"/>
                        </a:cubicBezTo>
                        <a:cubicBezTo>
                          <a:pt x="82" y="79"/>
                          <a:pt x="80" y="81"/>
                          <a:pt x="78" y="83"/>
                        </a:cubicBezTo>
                        <a:cubicBezTo>
                          <a:pt x="78" y="83"/>
                          <a:pt x="78" y="83"/>
                          <a:pt x="78" y="83"/>
                        </a:cubicBezTo>
                        <a:cubicBezTo>
                          <a:pt x="77" y="83"/>
                          <a:pt x="75" y="83"/>
                          <a:pt x="74" y="83"/>
                        </a:cubicBezTo>
                        <a:cubicBezTo>
                          <a:pt x="74" y="83"/>
                          <a:pt x="73" y="83"/>
                          <a:pt x="73" y="83"/>
                        </a:cubicBezTo>
                        <a:cubicBezTo>
                          <a:pt x="75" y="81"/>
                          <a:pt x="76" y="79"/>
                          <a:pt x="78" y="76"/>
                        </a:cubicBezTo>
                        <a:close/>
                        <a:moveTo>
                          <a:pt x="85" y="76"/>
                        </a:moveTo>
                        <a:cubicBezTo>
                          <a:pt x="87" y="76"/>
                          <a:pt x="89" y="76"/>
                          <a:pt x="91" y="76"/>
                        </a:cubicBezTo>
                        <a:cubicBezTo>
                          <a:pt x="89" y="78"/>
                          <a:pt x="87" y="80"/>
                          <a:pt x="85" y="82"/>
                        </a:cubicBezTo>
                        <a:cubicBezTo>
                          <a:pt x="85" y="83"/>
                          <a:pt x="85" y="83"/>
                          <a:pt x="85" y="83"/>
                        </a:cubicBezTo>
                        <a:cubicBezTo>
                          <a:pt x="83" y="83"/>
                          <a:pt x="82" y="83"/>
                          <a:pt x="80" y="83"/>
                        </a:cubicBezTo>
                        <a:cubicBezTo>
                          <a:pt x="82" y="81"/>
                          <a:pt x="84" y="79"/>
                          <a:pt x="85" y="76"/>
                        </a:cubicBezTo>
                        <a:close/>
                        <a:moveTo>
                          <a:pt x="61" y="52"/>
                        </a:moveTo>
                        <a:cubicBezTo>
                          <a:pt x="61" y="52"/>
                          <a:pt x="61" y="52"/>
                          <a:pt x="60" y="52"/>
                        </a:cubicBezTo>
                        <a:cubicBezTo>
                          <a:pt x="61" y="51"/>
                          <a:pt x="62" y="50"/>
                          <a:pt x="63" y="49"/>
                        </a:cubicBezTo>
                        <a:cubicBezTo>
                          <a:pt x="62" y="50"/>
                          <a:pt x="62" y="51"/>
                          <a:pt x="61" y="52"/>
                        </a:cubicBezTo>
                        <a:cubicBezTo>
                          <a:pt x="61" y="52"/>
                          <a:pt x="61" y="52"/>
                          <a:pt x="61" y="52"/>
                        </a:cubicBezTo>
                        <a:close/>
                        <a:moveTo>
                          <a:pt x="67" y="45"/>
                        </a:moveTo>
                        <a:cubicBezTo>
                          <a:pt x="67" y="44"/>
                          <a:pt x="67" y="44"/>
                          <a:pt x="67" y="44"/>
                        </a:cubicBezTo>
                        <a:cubicBezTo>
                          <a:pt x="68" y="43"/>
                          <a:pt x="70" y="42"/>
                          <a:pt x="71" y="40"/>
                        </a:cubicBezTo>
                        <a:cubicBezTo>
                          <a:pt x="70" y="43"/>
                          <a:pt x="69" y="46"/>
                          <a:pt x="68" y="49"/>
                        </a:cubicBezTo>
                        <a:cubicBezTo>
                          <a:pt x="68" y="49"/>
                          <a:pt x="68" y="49"/>
                          <a:pt x="68" y="49"/>
                        </a:cubicBezTo>
                        <a:cubicBezTo>
                          <a:pt x="67" y="50"/>
                          <a:pt x="66" y="51"/>
                          <a:pt x="65" y="52"/>
                        </a:cubicBezTo>
                        <a:cubicBezTo>
                          <a:pt x="65" y="52"/>
                          <a:pt x="65" y="52"/>
                          <a:pt x="65" y="52"/>
                        </a:cubicBezTo>
                        <a:cubicBezTo>
                          <a:pt x="65" y="53"/>
                          <a:pt x="65" y="53"/>
                          <a:pt x="65" y="53"/>
                        </a:cubicBezTo>
                        <a:cubicBezTo>
                          <a:pt x="64" y="53"/>
                          <a:pt x="64" y="52"/>
                          <a:pt x="63" y="52"/>
                        </a:cubicBezTo>
                        <a:cubicBezTo>
                          <a:pt x="64" y="50"/>
                          <a:pt x="66" y="47"/>
                          <a:pt x="67" y="45"/>
                        </a:cubicBezTo>
                        <a:close/>
                        <a:moveTo>
                          <a:pt x="78" y="42"/>
                        </a:moveTo>
                        <a:cubicBezTo>
                          <a:pt x="79" y="40"/>
                          <a:pt x="80" y="38"/>
                          <a:pt x="81" y="36"/>
                        </a:cubicBezTo>
                        <a:cubicBezTo>
                          <a:pt x="82" y="35"/>
                          <a:pt x="82" y="35"/>
                          <a:pt x="82" y="35"/>
                        </a:cubicBezTo>
                        <a:cubicBezTo>
                          <a:pt x="83" y="34"/>
                          <a:pt x="84" y="34"/>
                          <a:pt x="85" y="34"/>
                        </a:cubicBezTo>
                        <a:cubicBezTo>
                          <a:pt x="86" y="34"/>
                          <a:pt x="87" y="33"/>
                          <a:pt x="88" y="33"/>
                        </a:cubicBezTo>
                        <a:cubicBezTo>
                          <a:pt x="86" y="36"/>
                          <a:pt x="85" y="38"/>
                          <a:pt x="83" y="40"/>
                        </a:cubicBezTo>
                        <a:cubicBezTo>
                          <a:pt x="82" y="41"/>
                          <a:pt x="80" y="41"/>
                          <a:pt x="78" y="42"/>
                        </a:cubicBezTo>
                        <a:close/>
                        <a:moveTo>
                          <a:pt x="75" y="43"/>
                        </a:moveTo>
                        <a:cubicBezTo>
                          <a:pt x="74" y="44"/>
                          <a:pt x="72" y="45"/>
                          <a:pt x="71" y="46"/>
                        </a:cubicBezTo>
                        <a:cubicBezTo>
                          <a:pt x="72" y="44"/>
                          <a:pt x="73" y="41"/>
                          <a:pt x="74" y="39"/>
                        </a:cubicBezTo>
                        <a:cubicBezTo>
                          <a:pt x="74" y="39"/>
                          <a:pt x="74" y="39"/>
                          <a:pt x="74" y="39"/>
                        </a:cubicBezTo>
                        <a:cubicBezTo>
                          <a:pt x="75" y="38"/>
                          <a:pt x="77" y="37"/>
                          <a:pt x="79" y="36"/>
                        </a:cubicBezTo>
                        <a:cubicBezTo>
                          <a:pt x="78" y="38"/>
                          <a:pt x="76" y="41"/>
                          <a:pt x="75" y="43"/>
                        </a:cubicBezTo>
                        <a:close/>
                        <a:moveTo>
                          <a:pt x="89" y="40"/>
                        </a:moveTo>
                        <a:cubicBezTo>
                          <a:pt x="88" y="40"/>
                          <a:pt x="87" y="40"/>
                          <a:pt x="86" y="40"/>
                        </a:cubicBezTo>
                        <a:cubicBezTo>
                          <a:pt x="87" y="38"/>
                          <a:pt x="89" y="35"/>
                          <a:pt x="90" y="33"/>
                        </a:cubicBezTo>
                        <a:cubicBezTo>
                          <a:pt x="92" y="33"/>
                          <a:pt x="94" y="32"/>
                          <a:pt x="96" y="32"/>
                        </a:cubicBezTo>
                        <a:cubicBezTo>
                          <a:pt x="96" y="32"/>
                          <a:pt x="96" y="33"/>
                          <a:pt x="97" y="33"/>
                        </a:cubicBezTo>
                        <a:cubicBezTo>
                          <a:pt x="95" y="35"/>
                          <a:pt x="93" y="37"/>
                          <a:pt x="92" y="40"/>
                        </a:cubicBezTo>
                        <a:cubicBezTo>
                          <a:pt x="91" y="40"/>
                          <a:pt x="91" y="40"/>
                          <a:pt x="90" y="40"/>
                        </a:cubicBezTo>
                        <a:cubicBezTo>
                          <a:pt x="90" y="40"/>
                          <a:pt x="89" y="40"/>
                          <a:pt x="89" y="40"/>
                        </a:cubicBezTo>
                        <a:close/>
                        <a:moveTo>
                          <a:pt x="120" y="40"/>
                        </a:moveTo>
                        <a:cubicBezTo>
                          <a:pt x="117" y="43"/>
                          <a:pt x="115" y="45"/>
                          <a:pt x="112" y="47"/>
                        </a:cubicBezTo>
                        <a:cubicBezTo>
                          <a:pt x="112" y="47"/>
                          <a:pt x="112" y="46"/>
                          <a:pt x="111" y="46"/>
                        </a:cubicBezTo>
                        <a:cubicBezTo>
                          <a:pt x="113" y="44"/>
                          <a:pt x="116" y="41"/>
                          <a:pt x="118" y="39"/>
                        </a:cubicBezTo>
                        <a:cubicBezTo>
                          <a:pt x="119" y="39"/>
                          <a:pt x="119" y="40"/>
                          <a:pt x="120" y="40"/>
                        </a:cubicBezTo>
                        <a:close/>
                        <a:moveTo>
                          <a:pt x="110" y="45"/>
                        </a:moveTo>
                        <a:cubicBezTo>
                          <a:pt x="109" y="44"/>
                          <a:pt x="108" y="44"/>
                          <a:pt x="107" y="43"/>
                        </a:cubicBezTo>
                        <a:cubicBezTo>
                          <a:pt x="109" y="41"/>
                          <a:pt x="111" y="39"/>
                          <a:pt x="112" y="36"/>
                        </a:cubicBezTo>
                        <a:cubicBezTo>
                          <a:pt x="114" y="37"/>
                          <a:pt x="115" y="37"/>
                          <a:pt x="116" y="38"/>
                        </a:cubicBezTo>
                        <a:cubicBezTo>
                          <a:pt x="114" y="40"/>
                          <a:pt x="112" y="43"/>
                          <a:pt x="110" y="45"/>
                        </a:cubicBezTo>
                        <a:close/>
                        <a:moveTo>
                          <a:pt x="105" y="42"/>
                        </a:moveTo>
                        <a:cubicBezTo>
                          <a:pt x="103" y="42"/>
                          <a:pt x="102" y="41"/>
                          <a:pt x="100" y="41"/>
                        </a:cubicBezTo>
                        <a:cubicBezTo>
                          <a:pt x="102" y="39"/>
                          <a:pt x="104" y="36"/>
                          <a:pt x="106" y="34"/>
                        </a:cubicBezTo>
                        <a:cubicBezTo>
                          <a:pt x="107" y="34"/>
                          <a:pt x="109" y="35"/>
                          <a:pt x="111" y="35"/>
                        </a:cubicBezTo>
                        <a:cubicBezTo>
                          <a:pt x="109" y="38"/>
                          <a:pt x="107" y="40"/>
                          <a:pt x="105" y="42"/>
                        </a:cubicBezTo>
                        <a:close/>
                        <a:moveTo>
                          <a:pt x="98" y="40"/>
                        </a:moveTo>
                        <a:cubicBezTo>
                          <a:pt x="97" y="40"/>
                          <a:pt x="95" y="40"/>
                          <a:pt x="94" y="40"/>
                        </a:cubicBezTo>
                        <a:cubicBezTo>
                          <a:pt x="95" y="37"/>
                          <a:pt x="97" y="35"/>
                          <a:pt x="99" y="33"/>
                        </a:cubicBezTo>
                        <a:cubicBezTo>
                          <a:pt x="99" y="33"/>
                          <a:pt x="99" y="33"/>
                          <a:pt x="99" y="33"/>
                        </a:cubicBezTo>
                        <a:cubicBezTo>
                          <a:pt x="101" y="33"/>
                          <a:pt x="102" y="33"/>
                          <a:pt x="104" y="33"/>
                        </a:cubicBezTo>
                        <a:cubicBezTo>
                          <a:pt x="102" y="35"/>
                          <a:pt x="100" y="38"/>
                          <a:pt x="98" y="40"/>
                        </a:cubicBezTo>
                        <a:close/>
                        <a:moveTo>
                          <a:pt x="29" y="55"/>
                        </a:move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33" y="40"/>
                          <a:pt x="43" y="22"/>
                          <a:pt x="68" y="10"/>
                        </a:cubicBezTo>
                        <a:cubicBezTo>
                          <a:pt x="76" y="6"/>
                          <a:pt x="85" y="4"/>
                          <a:pt x="94" y="4"/>
                        </a:cubicBezTo>
                        <a:cubicBezTo>
                          <a:pt x="103" y="4"/>
                          <a:pt x="113" y="7"/>
                          <a:pt x="121" y="11"/>
                        </a:cubicBezTo>
                        <a:cubicBezTo>
                          <a:pt x="120" y="15"/>
                          <a:pt x="120" y="20"/>
                          <a:pt x="120" y="25"/>
                        </a:cubicBezTo>
                        <a:cubicBezTo>
                          <a:pt x="120" y="29"/>
                          <a:pt x="120" y="32"/>
                          <a:pt x="120" y="36"/>
                        </a:cubicBezTo>
                        <a:cubicBezTo>
                          <a:pt x="113" y="31"/>
                          <a:pt x="105" y="29"/>
                          <a:pt x="96" y="29"/>
                        </a:cubicBezTo>
                        <a:cubicBezTo>
                          <a:pt x="92" y="29"/>
                          <a:pt x="88" y="29"/>
                          <a:pt x="85" y="30"/>
                        </a:cubicBezTo>
                        <a:cubicBezTo>
                          <a:pt x="72" y="33"/>
                          <a:pt x="61" y="42"/>
                          <a:pt x="56" y="53"/>
                        </a:cubicBezTo>
                        <a:cubicBezTo>
                          <a:pt x="55" y="54"/>
                          <a:pt x="55" y="55"/>
                          <a:pt x="56" y="56"/>
                        </a:cubicBezTo>
                        <a:cubicBezTo>
                          <a:pt x="56" y="56"/>
                          <a:pt x="57" y="56"/>
                          <a:pt x="57" y="56"/>
                        </a:cubicBezTo>
                        <a:cubicBezTo>
                          <a:pt x="57" y="56"/>
                          <a:pt x="57" y="56"/>
                          <a:pt x="58" y="56"/>
                        </a:cubicBezTo>
                        <a:cubicBezTo>
                          <a:pt x="63" y="56"/>
                          <a:pt x="69" y="56"/>
                          <a:pt x="76" y="57"/>
                        </a:cubicBezTo>
                        <a:cubicBezTo>
                          <a:pt x="83" y="57"/>
                          <a:pt x="90" y="57"/>
                          <a:pt x="102" y="57"/>
                        </a:cubicBezTo>
                        <a:cubicBezTo>
                          <a:pt x="103" y="62"/>
                          <a:pt x="103" y="68"/>
                          <a:pt x="104" y="72"/>
                        </a:cubicBezTo>
                        <a:cubicBezTo>
                          <a:pt x="95" y="72"/>
                          <a:pt x="88" y="73"/>
                          <a:pt x="81" y="73"/>
                        </a:cubicBezTo>
                        <a:cubicBezTo>
                          <a:pt x="71" y="73"/>
                          <a:pt x="62" y="72"/>
                          <a:pt x="52" y="72"/>
                        </a:cubicBezTo>
                        <a:cubicBezTo>
                          <a:pt x="52" y="72"/>
                          <a:pt x="52" y="72"/>
                          <a:pt x="52" y="72"/>
                        </a:cubicBezTo>
                        <a:cubicBezTo>
                          <a:pt x="52" y="73"/>
                          <a:pt x="52" y="73"/>
                          <a:pt x="52" y="73"/>
                        </a:cubicBezTo>
                        <a:cubicBezTo>
                          <a:pt x="52" y="73"/>
                          <a:pt x="52" y="73"/>
                          <a:pt x="51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3"/>
                          <a:pt x="51" y="73"/>
                          <a:pt x="51" y="74"/>
                        </a:cubicBezTo>
                        <a:cubicBezTo>
                          <a:pt x="51" y="74"/>
                          <a:pt x="51" y="74"/>
                          <a:pt x="51" y="74"/>
                        </a:cubicBezTo>
                        <a:cubicBezTo>
                          <a:pt x="51" y="74"/>
                          <a:pt x="50" y="74"/>
                          <a:pt x="50" y="74"/>
                        </a:cubicBezTo>
                        <a:cubicBezTo>
                          <a:pt x="50" y="74"/>
                          <a:pt x="50" y="74"/>
                          <a:pt x="50" y="74"/>
                        </a:cubicBezTo>
                        <a:cubicBezTo>
                          <a:pt x="50" y="76"/>
                          <a:pt x="50" y="78"/>
                          <a:pt x="50" y="80"/>
                        </a:cubicBezTo>
                        <a:cubicBezTo>
                          <a:pt x="50" y="82"/>
                          <a:pt x="50" y="84"/>
                          <a:pt x="50" y="85"/>
                        </a:cubicBezTo>
                        <a:cubicBezTo>
                          <a:pt x="50" y="86"/>
                          <a:pt x="50" y="86"/>
                          <a:pt x="50" y="86"/>
                        </a:cubicBezTo>
                        <a:cubicBezTo>
                          <a:pt x="50" y="86"/>
                          <a:pt x="50" y="86"/>
                          <a:pt x="50" y="86"/>
                        </a:cubicBezTo>
                        <a:cubicBezTo>
                          <a:pt x="51" y="87"/>
                          <a:pt x="51" y="87"/>
                          <a:pt x="52" y="87"/>
                        </a:cubicBezTo>
                        <a:cubicBezTo>
                          <a:pt x="55" y="87"/>
                          <a:pt x="60" y="87"/>
                          <a:pt x="64" y="87"/>
                        </a:cubicBezTo>
                        <a:cubicBezTo>
                          <a:pt x="67" y="87"/>
                          <a:pt x="71" y="87"/>
                          <a:pt x="74" y="87"/>
                        </a:cubicBezTo>
                        <a:cubicBezTo>
                          <a:pt x="80" y="87"/>
                          <a:pt x="87" y="87"/>
                          <a:pt x="92" y="87"/>
                        </a:cubicBezTo>
                        <a:cubicBezTo>
                          <a:pt x="97" y="87"/>
                          <a:pt x="101" y="87"/>
                          <a:pt x="103" y="87"/>
                        </a:cubicBezTo>
                        <a:cubicBezTo>
                          <a:pt x="104" y="91"/>
                          <a:pt x="105" y="95"/>
                          <a:pt x="105" y="101"/>
                        </a:cubicBezTo>
                        <a:cubicBezTo>
                          <a:pt x="95" y="101"/>
                          <a:pt x="87" y="101"/>
                          <a:pt x="78" y="101"/>
                        </a:cubicBezTo>
                        <a:cubicBezTo>
                          <a:pt x="72" y="101"/>
                          <a:pt x="66" y="101"/>
                          <a:pt x="58" y="101"/>
                        </a:cubicBezTo>
                        <a:cubicBezTo>
                          <a:pt x="57" y="101"/>
                          <a:pt x="57" y="101"/>
                          <a:pt x="57" y="101"/>
                        </a:cubicBezTo>
                        <a:cubicBezTo>
                          <a:pt x="55" y="101"/>
                          <a:pt x="55" y="101"/>
                          <a:pt x="55" y="101"/>
                        </a:cubicBezTo>
                        <a:cubicBezTo>
                          <a:pt x="55" y="102"/>
                          <a:pt x="54" y="102"/>
                          <a:pt x="54" y="102"/>
                        </a:cubicBezTo>
                        <a:cubicBezTo>
                          <a:pt x="54" y="103"/>
                          <a:pt x="54" y="103"/>
                          <a:pt x="54" y="104"/>
                        </a:cubicBezTo>
                        <a:cubicBezTo>
                          <a:pt x="56" y="109"/>
                          <a:pt x="58" y="113"/>
                          <a:pt x="60" y="117"/>
                        </a:cubicBezTo>
                        <a:cubicBezTo>
                          <a:pt x="60" y="117"/>
                          <a:pt x="60" y="117"/>
                          <a:pt x="60" y="117"/>
                        </a:cubicBezTo>
                        <a:cubicBezTo>
                          <a:pt x="60" y="118"/>
                          <a:pt x="61" y="119"/>
                          <a:pt x="62" y="119"/>
                        </a:cubicBezTo>
                        <a:cubicBezTo>
                          <a:pt x="64" y="122"/>
                          <a:pt x="66" y="125"/>
                          <a:pt x="69" y="127"/>
                        </a:cubicBezTo>
                        <a:cubicBezTo>
                          <a:pt x="76" y="133"/>
                          <a:pt x="84" y="137"/>
                          <a:pt x="95" y="137"/>
                        </a:cubicBezTo>
                        <a:cubicBezTo>
                          <a:pt x="100" y="137"/>
                          <a:pt x="106" y="136"/>
                          <a:pt x="112" y="134"/>
                        </a:cubicBezTo>
                        <a:cubicBezTo>
                          <a:pt x="115" y="133"/>
                          <a:pt x="119" y="131"/>
                          <a:pt x="121" y="128"/>
                        </a:cubicBezTo>
                        <a:cubicBezTo>
                          <a:pt x="121" y="136"/>
                          <a:pt x="122" y="143"/>
                          <a:pt x="122" y="151"/>
                        </a:cubicBezTo>
                        <a:cubicBezTo>
                          <a:pt x="115" y="155"/>
                          <a:pt x="106" y="157"/>
                          <a:pt x="97" y="157"/>
                        </a:cubicBezTo>
                        <a:cubicBezTo>
                          <a:pt x="80" y="157"/>
                          <a:pt x="63" y="151"/>
                          <a:pt x="53" y="144"/>
                        </a:cubicBezTo>
                        <a:cubicBezTo>
                          <a:pt x="41" y="134"/>
                          <a:pt x="32" y="119"/>
                          <a:pt x="28" y="103"/>
                        </a:cubicBezTo>
                        <a:cubicBezTo>
                          <a:pt x="28" y="103"/>
                          <a:pt x="28" y="103"/>
                          <a:pt x="28" y="103"/>
                        </a:cubicBezTo>
                        <a:cubicBezTo>
                          <a:pt x="28" y="102"/>
                          <a:pt x="27" y="101"/>
                          <a:pt x="26" y="100"/>
                        </a:cubicBezTo>
                        <a:cubicBezTo>
                          <a:pt x="26" y="100"/>
                          <a:pt x="26" y="100"/>
                          <a:pt x="26" y="100"/>
                        </a:cubicBezTo>
                        <a:cubicBezTo>
                          <a:pt x="25" y="100"/>
                          <a:pt x="25" y="101"/>
                          <a:pt x="25" y="101"/>
                        </a:cubicBezTo>
                        <a:cubicBezTo>
                          <a:pt x="23" y="101"/>
                          <a:pt x="16" y="102"/>
                          <a:pt x="11" y="102"/>
                        </a:cubicBezTo>
                        <a:cubicBezTo>
                          <a:pt x="10" y="102"/>
                          <a:pt x="10" y="102"/>
                          <a:pt x="10" y="102"/>
                        </a:cubicBezTo>
                        <a:cubicBezTo>
                          <a:pt x="9" y="101"/>
                          <a:pt x="9" y="100"/>
                          <a:pt x="9" y="99"/>
                        </a:cubicBezTo>
                        <a:cubicBezTo>
                          <a:pt x="9" y="96"/>
                          <a:pt x="10" y="93"/>
                          <a:pt x="10" y="90"/>
                        </a:cubicBezTo>
                        <a:cubicBezTo>
                          <a:pt x="14" y="90"/>
                          <a:pt x="19" y="89"/>
                          <a:pt x="23" y="89"/>
                        </a:cubicBezTo>
                        <a:cubicBezTo>
                          <a:pt x="23" y="89"/>
                          <a:pt x="23" y="89"/>
                          <a:pt x="24" y="89"/>
                        </a:cubicBezTo>
                        <a:cubicBezTo>
                          <a:pt x="25" y="89"/>
                          <a:pt x="26" y="88"/>
                          <a:pt x="26" y="87"/>
                        </a:cubicBezTo>
                        <a:cubicBezTo>
                          <a:pt x="26" y="87"/>
                          <a:pt x="26" y="87"/>
                          <a:pt x="26" y="87"/>
                        </a:cubicBezTo>
                        <a:cubicBezTo>
                          <a:pt x="26" y="86"/>
                          <a:pt x="26" y="85"/>
                          <a:pt x="26" y="85"/>
                        </a:cubicBezTo>
                        <a:cubicBezTo>
                          <a:pt x="26" y="84"/>
                          <a:pt x="26" y="84"/>
                          <a:pt x="26" y="83"/>
                        </a:cubicBezTo>
                        <a:cubicBezTo>
                          <a:pt x="26" y="83"/>
                          <a:pt x="26" y="83"/>
                          <a:pt x="26" y="83"/>
                        </a:cubicBezTo>
                        <a:cubicBezTo>
                          <a:pt x="26" y="83"/>
                          <a:pt x="26" y="83"/>
                          <a:pt x="26" y="83"/>
                        </a:cubicBezTo>
                        <a:cubicBezTo>
                          <a:pt x="26" y="80"/>
                          <a:pt x="26" y="77"/>
                          <a:pt x="26" y="74"/>
                        </a:cubicBezTo>
                        <a:cubicBezTo>
                          <a:pt x="26" y="73"/>
                          <a:pt x="25" y="72"/>
                          <a:pt x="24" y="72"/>
                        </a:cubicBezTo>
                        <a:cubicBezTo>
                          <a:pt x="24" y="72"/>
                          <a:pt x="23" y="72"/>
                          <a:pt x="23" y="72"/>
                        </a:cubicBezTo>
                        <a:cubicBezTo>
                          <a:pt x="23" y="72"/>
                          <a:pt x="23" y="72"/>
                          <a:pt x="23" y="72"/>
                        </a:cubicBezTo>
                        <a:cubicBezTo>
                          <a:pt x="18" y="72"/>
                          <a:pt x="14" y="73"/>
                          <a:pt x="10" y="73"/>
                        </a:cubicBezTo>
                        <a:cubicBezTo>
                          <a:pt x="9" y="72"/>
                          <a:pt x="9" y="71"/>
                          <a:pt x="9" y="69"/>
                        </a:cubicBezTo>
                        <a:cubicBezTo>
                          <a:pt x="9" y="65"/>
                          <a:pt x="10" y="60"/>
                          <a:pt x="10" y="57"/>
                        </a:cubicBezTo>
                        <a:cubicBezTo>
                          <a:pt x="16" y="57"/>
                          <a:pt x="21" y="57"/>
                          <a:pt x="26" y="57"/>
                        </a:cubicBezTo>
                        <a:cubicBezTo>
                          <a:pt x="27" y="57"/>
                          <a:pt x="27" y="57"/>
                          <a:pt x="27" y="56"/>
                        </a:cubicBezTo>
                        <a:cubicBezTo>
                          <a:pt x="28" y="57"/>
                          <a:pt x="29" y="56"/>
                          <a:pt x="29" y="55"/>
                        </a:cubicBezTo>
                        <a:close/>
                        <a:moveTo>
                          <a:pt x="52" y="159"/>
                        </a:moveTo>
                        <a:cubicBezTo>
                          <a:pt x="54" y="156"/>
                          <a:pt x="55" y="153"/>
                          <a:pt x="58" y="151"/>
                        </a:cubicBezTo>
                        <a:cubicBezTo>
                          <a:pt x="58" y="151"/>
                          <a:pt x="58" y="151"/>
                          <a:pt x="58" y="151"/>
                        </a:cubicBezTo>
                        <a:cubicBezTo>
                          <a:pt x="59" y="152"/>
                          <a:pt x="61" y="152"/>
                          <a:pt x="62" y="153"/>
                        </a:cubicBezTo>
                        <a:cubicBezTo>
                          <a:pt x="60" y="156"/>
                          <a:pt x="59" y="159"/>
                          <a:pt x="57" y="162"/>
                        </a:cubicBezTo>
                        <a:cubicBezTo>
                          <a:pt x="55" y="161"/>
                          <a:pt x="54" y="160"/>
                          <a:pt x="52" y="159"/>
                        </a:cubicBezTo>
                        <a:close/>
                        <a:moveTo>
                          <a:pt x="64" y="154"/>
                        </a:moveTo>
                        <a:cubicBezTo>
                          <a:pt x="65" y="155"/>
                          <a:pt x="67" y="155"/>
                          <a:pt x="68" y="155"/>
                        </a:cubicBezTo>
                        <a:cubicBezTo>
                          <a:pt x="67" y="159"/>
                          <a:pt x="65" y="162"/>
                          <a:pt x="63" y="165"/>
                        </a:cubicBezTo>
                        <a:cubicBezTo>
                          <a:pt x="63" y="165"/>
                          <a:pt x="63" y="165"/>
                          <a:pt x="63" y="165"/>
                        </a:cubicBezTo>
                        <a:cubicBezTo>
                          <a:pt x="62" y="164"/>
                          <a:pt x="60" y="163"/>
                          <a:pt x="59" y="163"/>
                        </a:cubicBezTo>
                        <a:cubicBezTo>
                          <a:pt x="60" y="160"/>
                          <a:pt x="62" y="157"/>
                          <a:pt x="64" y="154"/>
                        </a:cubicBezTo>
                        <a:close/>
                        <a:moveTo>
                          <a:pt x="70" y="156"/>
                        </a:moveTo>
                        <a:cubicBezTo>
                          <a:pt x="72" y="157"/>
                          <a:pt x="74" y="158"/>
                          <a:pt x="77" y="158"/>
                        </a:cubicBezTo>
                        <a:cubicBezTo>
                          <a:pt x="75" y="161"/>
                          <a:pt x="73" y="164"/>
                          <a:pt x="71" y="168"/>
                        </a:cubicBezTo>
                        <a:cubicBezTo>
                          <a:pt x="71" y="168"/>
                          <a:pt x="71" y="168"/>
                          <a:pt x="71" y="168"/>
                        </a:cubicBezTo>
                        <a:cubicBezTo>
                          <a:pt x="71" y="168"/>
                          <a:pt x="71" y="168"/>
                          <a:pt x="71" y="168"/>
                        </a:cubicBezTo>
                        <a:cubicBezTo>
                          <a:pt x="69" y="167"/>
                          <a:pt x="67" y="166"/>
                          <a:pt x="65" y="166"/>
                        </a:cubicBezTo>
                        <a:cubicBezTo>
                          <a:pt x="67" y="163"/>
                          <a:pt x="68" y="159"/>
                          <a:pt x="70" y="156"/>
                        </a:cubicBezTo>
                        <a:close/>
                        <a:moveTo>
                          <a:pt x="73" y="168"/>
                        </a:moveTo>
                        <a:cubicBezTo>
                          <a:pt x="75" y="165"/>
                          <a:pt x="77" y="162"/>
                          <a:pt x="79" y="159"/>
                        </a:cubicBezTo>
                        <a:cubicBezTo>
                          <a:pt x="81" y="159"/>
                          <a:pt x="83" y="159"/>
                          <a:pt x="85" y="160"/>
                        </a:cubicBezTo>
                        <a:cubicBezTo>
                          <a:pt x="83" y="163"/>
                          <a:pt x="81" y="167"/>
                          <a:pt x="80" y="170"/>
                        </a:cubicBezTo>
                        <a:cubicBezTo>
                          <a:pt x="78" y="170"/>
                          <a:pt x="76" y="169"/>
                          <a:pt x="74" y="169"/>
                        </a:cubicBezTo>
                        <a:cubicBezTo>
                          <a:pt x="74" y="169"/>
                          <a:pt x="73" y="168"/>
                          <a:pt x="73" y="168"/>
                        </a:cubicBezTo>
                        <a:close/>
                        <a:moveTo>
                          <a:pt x="87" y="160"/>
                        </a:moveTo>
                        <a:cubicBezTo>
                          <a:pt x="87" y="160"/>
                          <a:pt x="87" y="160"/>
                          <a:pt x="87" y="160"/>
                        </a:cubicBezTo>
                        <a:cubicBezTo>
                          <a:pt x="90" y="160"/>
                          <a:pt x="92" y="160"/>
                          <a:pt x="94" y="160"/>
                        </a:cubicBezTo>
                        <a:cubicBezTo>
                          <a:pt x="92" y="164"/>
                          <a:pt x="90" y="168"/>
                          <a:pt x="88" y="172"/>
                        </a:cubicBezTo>
                        <a:cubicBezTo>
                          <a:pt x="86" y="171"/>
                          <a:pt x="84" y="171"/>
                          <a:pt x="82" y="171"/>
                        </a:cubicBezTo>
                        <a:cubicBezTo>
                          <a:pt x="83" y="167"/>
                          <a:pt x="85" y="163"/>
                          <a:pt x="87" y="160"/>
                        </a:cubicBezTo>
                        <a:close/>
                        <a:moveTo>
                          <a:pt x="96" y="161"/>
                        </a:moveTo>
                        <a:cubicBezTo>
                          <a:pt x="97" y="161"/>
                          <a:pt x="97" y="161"/>
                          <a:pt x="97" y="161"/>
                        </a:cubicBezTo>
                        <a:cubicBezTo>
                          <a:pt x="99" y="161"/>
                          <a:pt x="101" y="161"/>
                          <a:pt x="103" y="160"/>
                        </a:cubicBezTo>
                        <a:cubicBezTo>
                          <a:pt x="100" y="164"/>
                          <a:pt x="98" y="168"/>
                          <a:pt x="96" y="172"/>
                        </a:cubicBezTo>
                        <a:cubicBezTo>
                          <a:pt x="94" y="172"/>
                          <a:pt x="92" y="172"/>
                          <a:pt x="90" y="172"/>
                        </a:cubicBezTo>
                        <a:cubicBezTo>
                          <a:pt x="92" y="168"/>
                          <a:pt x="94" y="164"/>
                          <a:pt x="96" y="161"/>
                        </a:cubicBezTo>
                        <a:close/>
                        <a:moveTo>
                          <a:pt x="34" y="140"/>
                        </a:moveTo>
                        <a:cubicBezTo>
                          <a:pt x="34" y="139"/>
                          <a:pt x="34" y="139"/>
                          <a:pt x="34" y="139"/>
                        </a:cubicBezTo>
                        <a:cubicBezTo>
                          <a:pt x="34" y="139"/>
                          <a:pt x="34" y="139"/>
                          <a:pt x="34" y="139"/>
                        </a:cubicBezTo>
                        <a:cubicBezTo>
                          <a:pt x="35" y="136"/>
                          <a:pt x="36" y="134"/>
                          <a:pt x="37" y="132"/>
                        </a:cubicBezTo>
                        <a:cubicBezTo>
                          <a:pt x="38" y="134"/>
                          <a:pt x="39" y="135"/>
                          <a:pt x="41" y="136"/>
                        </a:cubicBezTo>
                        <a:cubicBezTo>
                          <a:pt x="40" y="139"/>
                          <a:pt x="38" y="141"/>
                          <a:pt x="37" y="144"/>
                        </a:cubicBezTo>
                        <a:cubicBezTo>
                          <a:pt x="36" y="142"/>
                          <a:pt x="35" y="141"/>
                          <a:pt x="34" y="140"/>
                        </a:cubicBezTo>
                        <a:close/>
                        <a:moveTo>
                          <a:pt x="29" y="132"/>
                        </a:moveTo>
                        <a:cubicBezTo>
                          <a:pt x="30" y="129"/>
                          <a:pt x="31" y="127"/>
                          <a:pt x="32" y="125"/>
                        </a:cubicBezTo>
                        <a:cubicBezTo>
                          <a:pt x="34" y="127"/>
                          <a:pt x="35" y="129"/>
                          <a:pt x="36" y="131"/>
                        </a:cubicBezTo>
                        <a:cubicBezTo>
                          <a:pt x="35" y="133"/>
                          <a:pt x="34" y="135"/>
                          <a:pt x="32" y="137"/>
                        </a:cubicBezTo>
                        <a:cubicBezTo>
                          <a:pt x="31" y="135"/>
                          <a:pt x="30" y="134"/>
                          <a:pt x="29" y="132"/>
                        </a:cubicBezTo>
                        <a:close/>
                        <a:moveTo>
                          <a:pt x="27" y="126"/>
                        </a:moveTo>
                        <a:cubicBezTo>
                          <a:pt x="28" y="124"/>
                          <a:pt x="29" y="122"/>
                          <a:pt x="30" y="120"/>
                        </a:cubicBezTo>
                        <a:cubicBezTo>
                          <a:pt x="30" y="121"/>
                          <a:pt x="31" y="122"/>
                          <a:pt x="31" y="123"/>
                        </a:cubicBezTo>
                        <a:cubicBezTo>
                          <a:pt x="31" y="123"/>
                          <a:pt x="31" y="123"/>
                          <a:pt x="31" y="123"/>
                        </a:cubicBezTo>
                        <a:cubicBezTo>
                          <a:pt x="30" y="125"/>
                          <a:pt x="29" y="127"/>
                          <a:pt x="28" y="129"/>
                        </a:cubicBezTo>
                        <a:cubicBezTo>
                          <a:pt x="28" y="128"/>
                          <a:pt x="27" y="127"/>
                          <a:pt x="27" y="126"/>
                        </a:cubicBezTo>
                        <a:close/>
                        <a:moveTo>
                          <a:pt x="20" y="105"/>
                        </a:moveTo>
                        <a:cubicBezTo>
                          <a:pt x="20" y="105"/>
                          <a:pt x="20" y="105"/>
                          <a:pt x="21" y="105"/>
                        </a:cubicBezTo>
                        <a:cubicBezTo>
                          <a:pt x="21" y="105"/>
                          <a:pt x="22" y="105"/>
                          <a:pt x="22" y="105"/>
                        </a:cubicBezTo>
                        <a:cubicBezTo>
                          <a:pt x="22" y="111"/>
                          <a:pt x="22" y="113"/>
                          <a:pt x="21" y="119"/>
                        </a:cubicBezTo>
                        <a:cubicBezTo>
                          <a:pt x="15" y="119"/>
                          <a:pt x="15" y="119"/>
                          <a:pt x="15" y="119"/>
                        </a:cubicBezTo>
                        <a:cubicBezTo>
                          <a:pt x="17" y="115"/>
                          <a:pt x="18" y="111"/>
                          <a:pt x="20" y="106"/>
                        </a:cubicBezTo>
                        <a:cubicBezTo>
                          <a:pt x="20" y="106"/>
                          <a:pt x="20" y="105"/>
                          <a:pt x="20" y="105"/>
                        </a:cubicBezTo>
                        <a:close/>
                        <a:moveTo>
                          <a:pt x="25" y="121"/>
                        </a:moveTo>
                        <a:cubicBezTo>
                          <a:pt x="25" y="116"/>
                          <a:pt x="26" y="113"/>
                          <a:pt x="26" y="110"/>
                        </a:cubicBezTo>
                        <a:cubicBezTo>
                          <a:pt x="27" y="113"/>
                          <a:pt x="28" y="115"/>
                          <a:pt x="29" y="118"/>
                        </a:cubicBezTo>
                        <a:cubicBezTo>
                          <a:pt x="29" y="118"/>
                          <a:pt x="29" y="118"/>
                          <a:pt x="28" y="118"/>
                        </a:cubicBezTo>
                        <a:cubicBezTo>
                          <a:pt x="28" y="118"/>
                          <a:pt x="28" y="118"/>
                          <a:pt x="28" y="118"/>
                        </a:cubicBezTo>
                        <a:cubicBezTo>
                          <a:pt x="27" y="120"/>
                          <a:pt x="27" y="122"/>
                          <a:pt x="26" y="123"/>
                        </a:cubicBezTo>
                        <a:cubicBezTo>
                          <a:pt x="26" y="122"/>
                          <a:pt x="25" y="121"/>
                          <a:pt x="25" y="121"/>
                        </a:cubicBezTo>
                        <a:close/>
                        <a:moveTo>
                          <a:pt x="42" y="138"/>
                        </a:moveTo>
                        <a:cubicBezTo>
                          <a:pt x="43" y="139"/>
                          <a:pt x="44" y="140"/>
                          <a:pt x="45" y="142"/>
                        </a:cubicBezTo>
                        <a:cubicBezTo>
                          <a:pt x="44" y="144"/>
                          <a:pt x="43" y="147"/>
                          <a:pt x="41" y="149"/>
                        </a:cubicBezTo>
                        <a:cubicBezTo>
                          <a:pt x="40" y="148"/>
                          <a:pt x="39" y="147"/>
                          <a:pt x="38" y="145"/>
                        </a:cubicBezTo>
                        <a:cubicBezTo>
                          <a:pt x="40" y="143"/>
                          <a:pt x="41" y="141"/>
                          <a:pt x="42" y="138"/>
                        </a:cubicBezTo>
                        <a:close/>
                        <a:moveTo>
                          <a:pt x="6" y="120"/>
                        </a:moveTo>
                        <a:cubicBezTo>
                          <a:pt x="9" y="106"/>
                          <a:pt x="9" y="106"/>
                          <a:pt x="9" y="106"/>
                        </a:cubicBezTo>
                        <a:cubicBezTo>
                          <a:pt x="10" y="106"/>
                          <a:pt x="10" y="106"/>
                          <a:pt x="11" y="106"/>
                        </a:cubicBezTo>
                        <a:cubicBezTo>
                          <a:pt x="11" y="106"/>
                          <a:pt x="12" y="106"/>
                          <a:pt x="13" y="106"/>
                        </a:cubicBezTo>
                        <a:cubicBezTo>
                          <a:pt x="11" y="110"/>
                          <a:pt x="9" y="115"/>
                          <a:pt x="7" y="120"/>
                        </a:cubicBezTo>
                        <a:lnTo>
                          <a:pt x="6" y="120"/>
                        </a:lnTo>
                        <a:close/>
                        <a:moveTo>
                          <a:pt x="17" y="76"/>
                        </a:move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2" y="80"/>
                          <a:pt x="13" y="79"/>
                          <a:pt x="14" y="77"/>
                        </a:cubicBezTo>
                        <a:cubicBezTo>
                          <a:pt x="15" y="77"/>
                          <a:pt x="16" y="77"/>
                          <a:pt x="17" y="76"/>
                        </a:cubicBezTo>
                        <a:close/>
                        <a:moveTo>
                          <a:pt x="20" y="76"/>
                        </a:moveTo>
                        <a:cubicBezTo>
                          <a:pt x="20" y="76"/>
                          <a:pt x="21" y="76"/>
                          <a:pt x="22" y="76"/>
                        </a:cubicBezTo>
                        <a:cubicBezTo>
                          <a:pt x="22" y="78"/>
                          <a:pt x="22" y="80"/>
                          <a:pt x="22" y="81"/>
                        </a:cubicBezTo>
                        <a:cubicBezTo>
                          <a:pt x="16" y="82"/>
                          <a:pt x="16" y="82"/>
                          <a:pt x="16" y="82"/>
                        </a:cubicBezTo>
                        <a:cubicBezTo>
                          <a:pt x="17" y="80"/>
                          <a:pt x="18" y="78"/>
                          <a:pt x="20" y="76"/>
                        </a:cubicBezTo>
                        <a:close/>
                        <a:moveTo>
                          <a:pt x="6" y="67"/>
                        </a:moveTo>
                        <a:cubicBezTo>
                          <a:pt x="6" y="68"/>
                          <a:pt x="6" y="69"/>
                          <a:pt x="6" y="69"/>
                        </a:cubicBezTo>
                        <a:cubicBezTo>
                          <a:pt x="6" y="71"/>
                          <a:pt x="6" y="73"/>
                          <a:pt x="6" y="75"/>
                        </a:cubicBezTo>
                        <a:cubicBezTo>
                          <a:pt x="4" y="77"/>
                          <a:pt x="4" y="77"/>
                          <a:pt x="4" y="77"/>
                        </a:cubicBezTo>
                        <a:cubicBezTo>
                          <a:pt x="5" y="69"/>
                          <a:pt x="5" y="69"/>
                          <a:pt x="5" y="69"/>
                        </a:cubicBezTo>
                        <a:lnTo>
                          <a:pt x="6" y="67"/>
                        </a:lnTo>
                        <a:close/>
                        <a:moveTo>
                          <a:pt x="9" y="77"/>
                        </a:moveTo>
                        <a:cubicBezTo>
                          <a:pt x="10" y="77"/>
                          <a:pt x="11" y="77"/>
                          <a:pt x="11" y="77"/>
                        </a:cubicBezTo>
                        <a:cubicBezTo>
                          <a:pt x="10" y="79"/>
                          <a:pt x="9" y="80"/>
                          <a:pt x="8" y="81"/>
                        </a:cubicBezTo>
                        <a:cubicBezTo>
                          <a:pt x="8" y="82"/>
                          <a:pt x="8" y="82"/>
                          <a:pt x="8" y="82"/>
                        </a:cubicBezTo>
                        <a:cubicBezTo>
                          <a:pt x="6" y="82"/>
                          <a:pt x="6" y="82"/>
                          <a:pt x="6" y="82"/>
                        </a:cubicBezTo>
                        <a:lnTo>
                          <a:pt x="9" y="77"/>
                        </a:lnTo>
                        <a:close/>
                        <a:moveTo>
                          <a:pt x="6" y="101"/>
                        </a:moveTo>
                        <a:cubicBezTo>
                          <a:pt x="6" y="102"/>
                          <a:pt x="6" y="103"/>
                          <a:pt x="6" y="104"/>
                        </a:cubicBezTo>
                        <a:cubicBezTo>
                          <a:pt x="6" y="105"/>
                          <a:pt x="6" y="105"/>
                          <a:pt x="6" y="105"/>
                        </a:cubicBezTo>
                        <a:cubicBezTo>
                          <a:pt x="6" y="102"/>
                          <a:pt x="6" y="102"/>
                          <a:pt x="6" y="102"/>
                        </a:cubicBezTo>
                        <a:lnTo>
                          <a:pt x="6" y="101"/>
                        </a:lnTo>
                        <a:close/>
                        <a:moveTo>
                          <a:pt x="15" y="106"/>
                        </a:moveTo>
                        <a:cubicBezTo>
                          <a:pt x="15" y="106"/>
                          <a:pt x="15" y="106"/>
                          <a:pt x="15" y="106"/>
                        </a:cubicBezTo>
                        <a:cubicBezTo>
                          <a:pt x="16" y="106"/>
                          <a:pt x="17" y="106"/>
                          <a:pt x="18" y="105"/>
                        </a:cubicBezTo>
                        <a:cubicBezTo>
                          <a:pt x="18" y="105"/>
                          <a:pt x="18" y="106"/>
                          <a:pt x="18" y="106"/>
                        </a:cubicBezTo>
                        <a:cubicBezTo>
                          <a:pt x="18" y="106"/>
                          <a:pt x="18" y="106"/>
                          <a:pt x="18" y="106"/>
                        </a:cubicBezTo>
                        <a:cubicBezTo>
                          <a:pt x="17" y="110"/>
                          <a:pt x="15" y="115"/>
                          <a:pt x="13" y="119"/>
                        </a:cubicBezTo>
                        <a:cubicBezTo>
                          <a:pt x="9" y="120"/>
                          <a:pt x="9" y="120"/>
                          <a:pt x="9" y="120"/>
                        </a:cubicBezTo>
                        <a:cubicBezTo>
                          <a:pt x="11" y="115"/>
                          <a:pt x="13" y="111"/>
                          <a:pt x="15" y="106"/>
                        </a:cubicBezTo>
                        <a:close/>
                        <a:moveTo>
                          <a:pt x="43" y="151"/>
                        </a:moveTo>
                        <a:cubicBezTo>
                          <a:pt x="44" y="148"/>
                          <a:pt x="45" y="145"/>
                          <a:pt x="47" y="143"/>
                        </a:cubicBezTo>
                        <a:cubicBezTo>
                          <a:pt x="48" y="144"/>
                          <a:pt x="50" y="145"/>
                          <a:pt x="51" y="147"/>
                        </a:cubicBezTo>
                        <a:cubicBezTo>
                          <a:pt x="51" y="147"/>
                          <a:pt x="52" y="147"/>
                          <a:pt x="52" y="147"/>
                        </a:cubicBezTo>
                        <a:cubicBezTo>
                          <a:pt x="50" y="149"/>
                          <a:pt x="49" y="151"/>
                          <a:pt x="48" y="154"/>
                        </a:cubicBezTo>
                        <a:cubicBezTo>
                          <a:pt x="48" y="154"/>
                          <a:pt x="48" y="155"/>
                          <a:pt x="48" y="155"/>
                        </a:cubicBezTo>
                        <a:cubicBezTo>
                          <a:pt x="49" y="155"/>
                          <a:pt x="50" y="155"/>
                          <a:pt x="50" y="155"/>
                        </a:cubicBezTo>
                        <a:cubicBezTo>
                          <a:pt x="50" y="152"/>
                          <a:pt x="52" y="150"/>
                          <a:pt x="53" y="148"/>
                        </a:cubicBezTo>
                        <a:cubicBezTo>
                          <a:pt x="54" y="149"/>
                          <a:pt x="55" y="149"/>
                          <a:pt x="56" y="150"/>
                        </a:cubicBezTo>
                        <a:cubicBezTo>
                          <a:pt x="54" y="152"/>
                          <a:pt x="52" y="155"/>
                          <a:pt x="51" y="158"/>
                        </a:cubicBezTo>
                        <a:cubicBezTo>
                          <a:pt x="48" y="156"/>
                          <a:pt x="46" y="154"/>
                          <a:pt x="43" y="151"/>
                        </a:cubicBezTo>
                        <a:cubicBezTo>
                          <a:pt x="43" y="151"/>
                          <a:pt x="43" y="151"/>
                          <a:pt x="43" y="151"/>
                        </a:cubicBezTo>
                        <a:close/>
                        <a:moveTo>
                          <a:pt x="98" y="172"/>
                        </a:moveTo>
                        <a:cubicBezTo>
                          <a:pt x="100" y="168"/>
                          <a:pt x="102" y="164"/>
                          <a:pt x="105" y="160"/>
                        </a:cubicBezTo>
                        <a:cubicBezTo>
                          <a:pt x="108" y="160"/>
                          <a:pt x="110" y="159"/>
                          <a:pt x="113" y="159"/>
                        </a:cubicBezTo>
                        <a:cubicBezTo>
                          <a:pt x="110" y="163"/>
                          <a:pt x="108" y="168"/>
                          <a:pt x="106" y="172"/>
                        </a:cubicBezTo>
                        <a:cubicBezTo>
                          <a:pt x="104" y="172"/>
                          <a:pt x="103" y="173"/>
                          <a:pt x="102" y="173"/>
                        </a:cubicBezTo>
                        <a:cubicBezTo>
                          <a:pt x="101" y="173"/>
                          <a:pt x="99" y="172"/>
                          <a:pt x="98" y="1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4" name="Freeform 300"/>
                  <p:cNvSpPr>
                    <a:spLocks noEditPoints="1"/>
                  </p:cNvSpPr>
                  <p:nvPr/>
                </p:nvSpPr>
                <p:spPr bwMode="auto">
                  <a:xfrm>
                    <a:off x="3565" y="700"/>
                    <a:ext cx="611" cy="255"/>
                  </a:xfrm>
                  <a:custGeom>
                    <a:avLst/>
                    <a:gdLst>
                      <a:gd name="T0" fmla="*/ 19 w 258"/>
                      <a:gd name="T1" fmla="*/ 104 h 108"/>
                      <a:gd name="T2" fmla="*/ 167 w 258"/>
                      <a:gd name="T3" fmla="*/ 106 h 108"/>
                      <a:gd name="T4" fmla="*/ 167 w 258"/>
                      <a:gd name="T5" fmla="*/ 107 h 108"/>
                      <a:gd name="T6" fmla="*/ 168 w 258"/>
                      <a:gd name="T7" fmla="*/ 107 h 108"/>
                      <a:gd name="T8" fmla="*/ 169 w 258"/>
                      <a:gd name="T9" fmla="*/ 107 h 108"/>
                      <a:gd name="T10" fmla="*/ 235 w 258"/>
                      <a:gd name="T11" fmla="*/ 85 h 108"/>
                      <a:gd name="T12" fmla="*/ 257 w 258"/>
                      <a:gd name="T13" fmla="*/ 71 h 108"/>
                      <a:gd name="T14" fmla="*/ 183 w 258"/>
                      <a:gd name="T15" fmla="*/ 1 h 108"/>
                      <a:gd name="T16" fmla="*/ 129 w 258"/>
                      <a:gd name="T17" fmla="*/ 15 h 108"/>
                      <a:gd name="T18" fmla="*/ 3 w 258"/>
                      <a:gd name="T19" fmla="*/ 85 h 108"/>
                      <a:gd name="T20" fmla="*/ 14 w 258"/>
                      <a:gd name="T21" fmla="*/ 90 h 108"/>
                      <a:gd name="T22" fmla="*/ 5 w 258"/>
                      <a:gd name="T23" fmla="*/ 91 h 108"/>
                      <a:gd name="T24" fmla="*/ 17 w 258"/>
                      <a:gd name="T25" fmla="*/ 92 h 108"/>
                      <a:gd name="T26" fmla="*/ 14 w 258"/>
                      <a:gd name="T27" fmla="*/ 97 h 108"/>
                      <a:gd name="T28" fmla="*/ 180 w 258"/>
                      <a:gd name="T29" fmla="*/ 73 h 108"/>
                      <a:gd name="T30" fmla="*/ 166 w 258"/>
                      <a:gd name="T31" fmla="*/ 71 h 108"/>
                      <a:gd name="T32" fmla="*/ 180 w 258"/>
                      <a:gd name="T33" fmla="*/ 75 h 108"/>
                      <a:gd name="T34" fmla="*/ 169 w 258"/>
                      <a:gd name="T35" fmla="*/ 81 h 108"/>
                      <a:gd name="T36" fmla="*/ 182 w 258"/>
                      <a:gd name="T37" fmla="*/ 96 h 108"/>
                      <a:gd name="T38" fmla="*/ 182 w 258"/>
                      <a:gd name="T39" fmla="*/ 96 h 108"/>
                      <a:gd name="T40" fmla="*/ 182 w 258"/>
                      <a:gd name="T41" fmla="*/ 94 h 108"/>
                      <a:gd name="T42" fmla="*/ 169 w 258"/>
                      <a:gd name="T43" fmla="*/ 83 h 108"/>
                      <a:gd name="T44" fmla="*/ 170 w 258"/>
                      <a:gd name="T45" fmla="*/ 86 h 108"/>
                      <a:gd name="T46" fmla="*/ 155 w 258"/>
                      <a:gd name="T47" fmla="*/ 62 h 108"/>
                      <a:gd name="T48" fmla="*/ 154 w 258"/>
                      <a:gd name="T49" fmla="*/ 66 h 108"/>
                      <a:gd name="T50" fmla="*/ 142 w 258"/>
                      <a:gd name="T51" fmla="*/ 62 h 108"/>
                      <a:gd name="T52" fmla="*/ 133 w 258"/>
                      <a:gd name="T53" fmla="*/ 60 h 108"/>
                      <a:gd name="T54" fmla="*/ 128 w 258"/>
                      <a:gd name="T55" fmla="*/ 59 h 108"/>
                      <a:gd name="T56" fmla="*/ 128 w 258"/>
                      <a:gd name="T57" fmla="*/ 59 h 108"/>
                      <a:gd name="T58" fmla="*/ 118 w 258"/>
                      <a:gd name="T59" fmla="*/ 50 h 108"/>
                      <a:gd name="T60" fmla="*/ 89 w 258"/>
                      <a:gd name="T61" fmla="*/ 60 h 108"/>
                      <a:gd name="T62" fmla="*/ 87 w 258"/>
                      <a:gd name="T63" fmla="*/ 61 h 108"/>
                      <a:gd name="T64" fmla="*/ 89 w 258"/>
                      <a:gd name="T65" fmla="*/ 60 h 108"/>
                      <a:gd name="T66" fmla="*/ 70 w 258"/>
                      <a:gd name="T67" fmla="*/ 60 h 108"/>
                      <a:gd name="T68" fmla="*/ 24 w 258"/>
                      <a:gd name="T69" fmla="*/ 95 h 108"/>
                      <a:gd name="T70" fmla="*/ 25 w 258"/>
                      <a:gd name="T71" fmla="*/ 94 h 108"/>
                      <a:gd name="T72" fmla="*/ 39 w 258"/>
                      <a:gd name="T73" fmla="*/ 84 h 108"/>
                      <a:gd name="T74" fmla="*/ 15 w 258"/>
                      <a:gd name="T75" fmla="*/ 99 h 108"/>
                      <a:gd name="T76" fmla="*/ 234 w 258"/>
                      <a:gd name="T77" fmla="*/ 82 h 108"/>
                      <a:gd name="T78" fmla="*/ 180 w 258"/>
                      <a:gd name="T79" fmla="*/ 19 h 108"/>
                      <a:gd name="T80" fmla="*/ 173 w 258"/>
                      <a:gd name="T81" fmla="*/ 11 h 108"/>
                      <a:gd name="T82" fmla="*/ 180 w 258"/>
                      <a:gd name="T83" fmla="*/ 21 h 108"/>
                      <a:gd name="T84" fmla="*/ 54 w 258"/>
                      <a:gd name="T85" fmla="*/ 40 h 108"/>
                      <a:gd name="T86" fmla="*/ 168 w 258"/>
                      <a:gd name="T87" fmla="*/ 25 h 108"/>
                      <a:gd name="T88" fmla="*/ 185 w 258"/>
                      <a:gd name="T89" fmla="*/ 7 h 108"/>
                      <a:gd name="T90" fmla="*/ 183 w 258"/>
                      <a:gd name="T91" fmla="*/ 67 h 108"/>
                      <a:gd name="T92" fmla="*/ 118 w 258"/>
                      <a:gd name="T93" fmla="*/ 47 h 108"/>
                      <a:gd name="T94" fmla="*/ 14 w 258"/>
                      <a:gd name="T95" fmla="*/ 86 h 108"/>
                      <a:gd name="T96" fmla="*/ 54 w 258"/>
                      <a:gd name="T97" fmla="*/ 40 h 108"/>
                      <a:gd name="T98" fmla="*/ 6 w 258"/>
                      <a:gd name="T99" fmla="*/ 87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8" h="108">
                        <a:moveTo>
                          <a:pt x="8" y="98"/>
                        </a:moveTo>
                        <a:cubicBezTo>
                          <a:pt x="11" y="101"/>
                          <a:pt x="14" y="103"/>
                          <a:pt x="16" y="105"/>
                        </a:cubicBezTo>
                        <a:cubicBezTo>
                          <a:pt x="17" y="105"/>
                          <a:pt x="18" y="105"/>
                          <a:pt x="19" y="104"/>
                        </a:cubicBezTo>
                        <a:cubicBezTo>
                          <a:pt x="19" y="104"/>
                          <a:pt x="19" y="104"/>
                          <a:pt x="19" y="104"/>
                        </a:cubicBezTo>
                        <a:cubicBezTo>
                          <a:pt x="41" y="87"/>
                          <a:pt x="71" y="62"/>
                          <a:pt x="111" y="62"/>
                        </a:cubicBezTo>
                        <a:cubicBezTo>
                          <a:pt x="127" y="62"/>
                          <a:pt x="145" y="65"/>
                          <a:pt x="164" y="75"/>
                        </a:cubicBezTo>
                        <a:cubicBezTo>
                          <a:pt x="164" y="75"/>
                          <a:pt x="164" y="75"/>
                          <a:pt x="164" y="76"/>
                        </a:cubicBezTo>
                        <a:cubicBezTo>
                          <a:pt x="165" y="81"/>
                          <a:pt x="166" y="98"/>
                          <a:pt x="167" y="106"/>
                        </a:cubicBezTo>
                        <a:cubicBezTo>
                          <a:pt x="167" y="106"/>
                          <a:pt x="167" y="106"/>
                          <a:pt x="167" y="106"/>
                        </a:cubicBezTo>
                        <a:cubicBezTo>
                          <a:pt x="167" y="106"/>
                          <a:pt x="167" y="106"/>
                          <a:pt x="167" y="106"/>
                        </a:cubicBezTo>
                        <a:cubicBezTo>
                          <a:pt x="167" y="106"/>
                          <a:pt x="167" y="106"/>
                          <a:pt x="167" y="107"/>
                        </a:cubicBezTo>
                        <a:cubicBezTo>
                          <a:pt x="167" y="107"/>
                          <a:pt x="167" y="107"/>
                          <a:pt x="167" y="107"/>
                        </a:cubicBezTo>
                        <a:cubicBezTo>
                          <a:pt x="167" y="107"/>
                          <a:pt x="167" y="107"/>
                          <a:pt x="167" y="107"/>
                        </a:cubicBezTo>
                        <a:cubicBezTo>
                          <a:pt x="167" y="107"/>
                          <a:pt x="167" y="107"/>
                          <a:pt x="167" y="107"/>
                        </a:cubicBezTo>
                        <a:cubicBezTo>
                          <a:pt x="167" y="107"/>
                          <a:pt x="168" y="107"/>
                          <a:pt x="168" y="107"/>
                        </a:cubicBezTo>
                        <a:cubicBezTo>
                          <a:pt x="168" y="107"/>
                          <a:pt x="168" y="107"/>
                          <a:pt x="168" y="107"/>
                        </a:cubicBezTo>
                        <a:cubicBezTo>
                          <a:pt x="168" y="107"/>
                          <a:pt x="168" y="107"/>
                          <a:pt x="168" y="107"/>
                        </a:cubicBezTo>
                        <a:cubicBezTo>
                          <a:pt x="168" y="108"/>
                          <a:pt x="169" y="108"/>
                          <a:pt x="169" y="108"/>
                        </a:cubicBezTo>
                        <a:cubicBezTo>
                          <a:pt x="169" y="108"/>
                          <a:pt x="169" y="108"/>
                          <a:pt x="169" y="108"/>
                        </a:cubicBezTo>
                        <a:cubicBezTo>
                          <a:pt x="169" y="108"/>
                          <a:pt x="169" y="107"/>
                          <a:pt x="169" y="107"/>
                        </a:cubicBezTo>
                        <a:cubicBezTo>
                          <a:pt x="169" y="107"/>
                          <a:pt x="169" y="107"/>
                          <a:pt x="169" y="107"/>
                        </a:cubicBezTo>
                        <a:cubicBezTo>
                          <a:pt x="169" y="107"/>
                          <a:pt x="169" y="107"/>
                          <a:pt x="169" y="107"/>
                        </a:cubicBezTo>
                        <a:cubicBezTo>
                          <a:pt x="170" y="107"/>
                          <a:pt x="170" y="107"/>
                          <a:pt x="170" y="107"/>
                        </a:cubicBezTo>
                        <a:cubicBezTo>
                          <a:pt x="191" y="96"/>
                          <a:pt x="214" y="89"/>
                          <a:pt x="235" y="85"/>
                        </a:cubicBezTo>
                        <a:cubicBezTo>
                          <a:pt x="236" y="85"/>
                          <a:pt x="236" y="85"/>
                          <a:pt x="236" y="85"/>
                        </a:cubicBezTo>
                        <a:cubicBezTo>
                          <a:pt x="242" y="81"/>
                          <a:pt x="248" y="77"/>
                          <a:pt x="254" y="73"/>
                        </a:cubicBezTo>
                        <a:cubicBezTo>
                          <a:pt x="255" y="73"/>
                          <a:pt x="255" y="73"/>
                          <a:pt x="256" y="73"/>
                        </a:cubicBezTo>
                        <a:cubicBezTo>
                          <a:pt x="257" y="72"/>
                          <a:pt x="257" y="72"/>
                          <a:pt x="257" y="71"/>
                        </a:cubicBezTo>
                        <a:cubicBezTo>
                          <a:pt x="258" y="71"/>
                          <a:pt x="257" y="70"/>
                          <a:pt x="257" y="69"/>
                        </a:cubicBezTo>
                        <a:cubicBezTo>
                          <a:pt x="237" y="52"/>
                          <a:pt x="211" y="21"/>
                          <a:pt x="186" y="2"/>
                        </a:cubicBezTo>
                        <a:cubicBezTo>
                          <a:pt x="186" y="2"/>
                          <a:pt x="186" y="2"/>
                          <a:pt x="186" y="2"/>
                        </a:cubicBezTo>
                        <a:cubicBezTo>
                          <a:pt x="185" y="1"/>
                          <a:pt x="184" y="0"/>
                          <a:pt x="183" y="1"/>
                        </a:cubicBezTo>
                        <a:cubicBezTo>
                          <a:pt x="178" y="4"/>
                          <a:pt x="173" y="7"/>
                          <a:pt x="168" y="10"/>
                        </a:cubicBezTo>
                        <a:cubicBezTo>
                          <a:pt x="168" y="10"/>
                          <a:pt x="168" y="11"/>
                          <a:pt x="168" y="11"/>
                        </a:cubicBezTo>
                        <a:cubicBezTo>
                          <a:pt x="167" y="15"/>
                          <a:pt x="167" y="18"/>
                          <a:pt x="167" y="21"/>
                        </a:cubicBezTo>
                        <a:cubicBezTo>
                          <a:pt x="154" y="17"/>
                          <a:pt x="141" y="15"/>
                          <a:pt x="129" y="15"/>
                        </a:cubicBezTo>
                        <a:cubicBezTo>
                          <a:pt x="100" y="15"/>
                          <a:pt x="73" y="25"/>
                          <a:pt x="52" y="37"/>
                        </a:cubicBezTo>
                        <a:cubicBezTo>
                          <a:pt x="30" y="50"/>
                          <a:pt x="14" y="66"/>
                          <a:pt x="7" y="79"/>
                        </a:cubicBezTo>
                        <a:cubicBezTo>
                          <a:pt x="7" y="79"/>
                          <a:pt x="7" y="79"/>
                          <a:pt x="7" y="79"/>
                        </a:cubicBezTo>
                        <a:cubicBezTo>
                          <a:pt x="5" y="82"/>
                          <a:pt x="4" y="83"/>
                          <a:pt x="3" y="85"/>
                        </a:cubicBezTo>
                        <a:cubicBezTo>
                          <a:pt x="2" y="86"/>
                          <a:pt x="1" y="88"/>
                          <a:pt x="0" y="90"/>
                        </a:cubicBezTo>
                        <a:cubicBezTo>
                          <a:pt x="0" y="90"/>
                          <a:pt x="0" y="91"/>
                          <a:pt x="1" y="92"/>
                        </a:cubicBezTo>
                        <a:cubicBezTo>
                          <a:pt x="2" y="93"/>
                          <a:pt x="5" y="95"/>
                          <a:pt x="8" y="98"/>
                        </a:cubicBezTo>
                        <a:close/>
                        <a:moveTo>
                          <a:pt x="14" y="90"/>
                        </a:moveTo>
                        <a:cubicBezTo>
                          <a:pt x="15" y="91"/>
                          <a:pt x="15" y="91"/>
                          <a:pt x="15" y="91"/>
                        </a:cubicBezTo>
                        <a:cubicBezTo>
                          <a:pt x="13" y="92"/>
                          <a:pt x="11" y="93"/>
                          <a:pt x="8" y="93"/>
                        </a:cubicBezTo>
                        <a:cubicBezTo>
                          <a:pt x="8" y="93"/>
                          <a:pt x="8" y="93"/>
                          <a:pt x="8" y="93"/>
                        </a:cubicBezTo>
                        <a:cubicBezTo>
                          <a:pt x="7" y="92"/>
                          <a:pt x="6" y="91"/>
                          <a:pt x="5" y="91"/>
                        </a:cubicBezTo>
                        <a:cubicBezTo>
                          <a:pt x="7" y="90"/>
                          <a:pt x="9" y="89"/>
                          <a:pt x="12" y="88"/>
                        </a:cubicBezTo>
                        <a:cubicBezTo>
                          <a:pt x="13" y="89"/>
                          <a:pt x="14" y="90"/>
                          <a:pt x="14" y="90"/>
                        </a:cubicBezTo>
                        <a:close/>
                        <a:moveTo>
                          <a:pt x="10" y="95"/>
                        </a:moveTo>
                        <a:cubicBezTo>
                          <a:pt x="12" y="94"/>
                          <a:pt x="14" y="93"/>
                          <a:pt x="17" y="92"/>
                        </a:cubicBezTo>
                        <a:cubicBezTo>
                          <a:pt x="17" y="93"/>
                          <a:pt x="18" y="93"/>
                          <a:pt x="19" y="94"/>
                        </a:cubicBezTo>
                        <a:cubicBezTo>
                          <a:pt x="20" y="94"/>
                          <a:pt x="20" y="94"/>
                          <a:pt x="21" y="94"/>
                        </a:cubicBezTo>
                        <a:cubicBezTo>
                          <a:pt x="20" y="95"/>
                          <a:pt x="20" y="95"/>
                          <a:pt x="20" y="96"/>
                        </a:cubicBezTo>
                        <a:cubicBezTo>
                          <a:pt x="18" y="96"/>
                          <a:pt x="16" y="97"/>
                          <a:pt x="14" y="97"/>
                        </a:cubicBezTo>
                        <a:cubicBezTo>
                          <a:pt x="13" y="98"/>
                          <a:pt x="13" y="98"/>
                          <a:pt x="13" y="98"/>
                        </a:cubicBezTo>
                        <a:cubicBezTo>
                          <a:pt x="12" y="97"/>
                          <a:pt x="11" y="96"/>
                          <a:pt x="10" y="95"/>
                        </a:cubicBezTo>
                        <a:cubicBezTo>
                          <a:pt x="10" y="95"/>
                          <a:pt x="10" y="95"/>
                          <a:pt x="10" y="95"/>
                        </a:cubicBezTo>
                        <a:close/>
                        <a:moveTo>
                          <a:pt x="180" y="73"/>
                        </a:moveTo>
                        <a:cubicBezTo>
                          <a:pt x="176" y="73"/>
                          <a:pt x="172" y="74"/>
                          <a:pt x="169" y="74"/>
                        </a:cubicBezTo>
                        <a:cubicBezTo>
                          <a:pt x="172" y="72"/>
                          <a:pt x="176" y="69"/>
                          <a:pt x="179" y="67"/>
                        </a:cubicBezTo>
                        <a:cubicBezTo>
                          <a:pt x="180" y="68"/>
                          <a:pt x="180" y="70"/>
                          <a:pt x="180" y="73"/>
                        </a:cubicBezTo>
                        <a:close/>
                        <a:moveTo>
                          <a:pt x="166" y="71"/>
                        </a:moveTo>
                        <a:cubicBezTo>
                          <a:pt x="163" y="70"/>
                          <a:pt x="159" y="69"/>
                          <a:pt x="156" y="67"/>
                        </a:cubicBezTo>
                        <a:cubicBezTo>
                          <a:pt x="162" y="66"/>
                          <a:pt x="168" y="66"/>
                          <a:pt x="174" y="66"/>
                        </a:cubicBezTo>
                        <a:cubicBezTo>
                          <a:pt x="171" y="68"/>
                          <a:pt x="169" y="70"/>
                          <a:pt x="166" y="71"/>
                        </a:cubicBezTo>
                        <a:close/>
                        <a:moveTo>
                          <a:pt x="180" y="75"/>
                        </a:moveTo>
                        <a:cubicBezTo>
                          <a:pt x="180" y="76"/>
                          <a:pt x="180" y="77"/>
                          <a:pt x="180" y="78"/>
                        </a:cubicBezTo>
                        <a:cubicBezTo>
                          <a:pt x="181" y="79"/>
                          <a:pt x="181" y="79"/>
                          <a:pt x="181" y="80"/>
                        </a:cubicBezTo>
                        <a:cubicBezTo>
                          <a:pt x="180" y="80"/>
                          <a:pt x="179" y="80"/>
                          <a:pt x="178" y="80"/>
                        </a:cubicBezTo>
                        <a:cubicBezTo>
                          <a:pt x="175" y="80"/>
                          <a:pt x="172" y="80"/>
                          <a:pt x="169" y="81"/>
                        </a:cubicBezTo>
                        <a:cubicBezTo>
                          <a:pt x="168" y="79"/>
                          <a:pt x="168" y="78"/>
                          <a:pt x="168" y="77"/>
                        </a:cubicBezTo>
                        <a:cubicBezTo>
                          <a:pt x="168" y="77"/>
                          <a:pt x="168" y="76"/>
                          <a:pt x="168" y="76"/>
                        </a:cubicBezTo>
                        <a:cubicBezTo>
                          <a:pt x="172" y="75"/>
                          <a:pt x="176" y="75"/>
                          <a:pt x="180" y="75"/>
                        </a:cubicBezTo>
                        <a:close/>
                        <a:moveTo>
                          <a:pt x="182" y="96"/>
                        </a:moveTo>
                        <a:cubicBezTo>
                          <a:pt x="178" y="98"/>
                          <a:pt x="174" y="101"/>
                          <a:pt x="170" y="103"/>
                        </a:cubicBezTo>
                        <a:cubicBezTo>
                          <a:pt x="170" y="100"/>
                          <a:pt x="170" y="98"/>
                          <a:pt x="170" y="95"/>
                        </a:cubicBezTo>
                        <a:cubicBezTo>
                          <a:pt x="174" y="96"/>
                          <a:pt x="178" y="96"/>
                          <a:pt x="182" y="96"/>
                        </a:cubicBezTo>
                        <a:cubicBezTo>
                          <a:pt x="182" y="96"/>
                          <a:pt x="182" y="96"/>
                          <a:pt x="182" y="96"/>
                        </a:cubicBezTo>
                        <a:close/>
                        <a:moveTo>
                          <a:pt x="169" y="94"/>
                        </a:moveTo>
                        <a:cubicBezTo>
                          <a:pt x="169" y="92"/>
                          <a:pt x="169" y="90"/>
                          <a:pt x="169" y="88"/>
                        </a:cubicBezTo>
                        <a:cubicBezTo>
                          <a:pt x="173" y="88"/>
                          <a:pt x="177" y="88"/>
                          <a:pt x="181" y="88"/>
                        </a:cubicBezTo>
                        <a:cubicBezTo>
                          <a:pt x="181" y="90"/>
                          <a:pt x="181" y="92"/>
                          <a:pt x="182" y="94"/>
                        </a:cubicBezTo>
                        <a:cubicBezTo>
                          <a:pt x="178" y="94"/>
                          <a:pt x="173" y="94"/>
                          <a:pt x="169" y="94"/>
                        </a:cubicBezTo>
                        <a:close/>
                        <a:moveTo>
                          <a:pt x="170" y="86"/>
                        </a:moveTo>
                        <a:cubicBezTo>
                          <a:pt x="170" y="85"/>
                          <a:pt x="169" y="85"/>
                          <a:pt x="169" y="85"/>
                        </a:cubicBezTo>
                        <a:cubicBezTo>
                          <a:pt x="169" y="84"/>
                          <a:pt x="169" y="84"/>
                          <a:pt x="169" y="83"/>
                        </a:cubicBezTo>
                        <a:cubicBezTo>
                          <a:pt x="172" y="82"/>
                          <a:pt x="175" y="82"/>
                          <a:pt x="178" y="82"/>
                        </a:cubicBezTo>
                        <a:cubicBezTo>
                          <a:pt x="179" y="82"/>
                          <a:pt x="180" y="82"/>
                          <a:pt x="181" y="82"/>
                        </a:cubicBezTo>
                        <a:cubicBezTo>
                          <a:pt x="181" y="83"/>
                          <a:pt x="181" y="85"/>
                          <a:pt x="181" y="86"/>
                        </a:cubicBezTo>
                        <a:cubicBezTo>
                          <a:pt x="177" y="86"/>
                          <a:pt x="174" y="86"/>
                          <a:pt x="170" y="86"/>
                        </a:cubicBezTo>
                        <a:close/>
                        <a:moveTo>
                          <a:pt x="154" y="66"/>
                        </a:moveTo>
                        <a:cubicBezTo>
                          <a:pt x="154" y="66"/>
                          <a:pt x="154" y="66"/>
                          <a:pt x="154" y="66"/>
                        </a:cubicBezTo>
                        <a:cubicBezTo>
                          <a:pt x="151" y="65"/>
                          <a:pt x="148" y="64"/>
                          <a:pt x="146" y="63"/>
                        </a:cubicBezTo>
                        <a:cubicBezTo>
                          <a:pt x="149" y="63"/>
                          <a:pt x="152" y="63"/>
                          <a:pt x="155" y="62"/>
                        </a:cubicBezTo>
                        <a:cubicBezTo>
                          <a:pt x="159" y="62"/>
                          <a:pt x="163" y="61"/>
                          <a:pt x="167" y="60"/>
                        </a:cubicBezTo>
                        <a:cubicBezTo>
                          <a:pt x="167" y="60"/>
                          <a:pt x="167" y="60"/>
                          <a:pt x="167" y="60"/>
                        </a:cubicBezTo>
                        <a:cubicBezTo>
                          <a:pt x="170" y="61"/>
                          <a:pt x="173" y="63"/>
                          <a:pt x="176" y="64"/>
                        </a:cubicBezTo>
                        <a:cubicBezTo>
                          <a:pt x="169" y="64"/>
                          <a:pt x="161" y="65"/>
                          <a:pt x="154" y="66"/>
                        </a:cubicBezTo>
                        <a:close/>
                        <a:moveTo>
                          <a:pt x="154" y="60"/>
                        </a:moveTo>
                        <a:cubicBezTo>
                          <a:pt x="151" y="61"/>
                          <a:pt x="148" y="62"/>
                          <a:pt x="144" y="62"/>
                        </a:cubicBezTo>
                        <a:cubicBezTo>
                          <a:pt x="144" y="62"/>
                          <a:pt x="143" y="62"/>
                          <a:pt x="142" y="62"/>
                        </a:cubicBezTo>
                        <a:cubicBezTo>
                          <a:pt x="142" y="62"/>
                          <a:pt x="142" y="62"/>
                          <a:pt x="142" y="62"/>
                        </a:cubicBezTo>
                        <a:cubicBezTo>
                          <a:pt x="142" y="62"/>
                          <a:pt x="142" y="62"/>
                          <a:pt x="142" y="62"/>
                        </a:cubicBezTo>
                        <a:cubicBezTo>
                          <a:pt x="142" y="62"/>
                          <a:pt x="141" y="62"/>
                          <a:pt x="141" y="62"/>
                        </a:cubicBezTo>
                        <a:cubicBezTo>
                          <a:pt x="141" y="62"/>
                          <a:pt x="141" y="62"/>
                          <a:pt x="141" y="62"/>
                        </a:cubicBezTo>
                        <a:cubicBezTo>
                          <a:pt x="138" y="61"/>
                          <a:pt x="135" y="61"/>
                          <a:pt x="133" y="60"/>
                        </a:cubicBezTo>
                        <a:cubicBezTo>
                          <a:pt x="139" y="58"/>
                          <a:pt x="145" y="57"/>
                          <a:pt x="152" y="55"/>
                        </a:cubicBezTo>
                        <a:cubicBezTo>
                          <a:pt x="156" y="56"/>
                          <a:pt x="160" y="57"/>
                          <a:pt x="164" y="59"/>
                        </a:cubicBezTo>
                        <a:cubicBezTo>
                          <a:pt x="161" y="59"/>
                          <a:pt x="158" y="60"/>
                          <a:pt x="154" y="60"/>
                        </a:cubicBezTo>
                        <a:close/>
                        <a:moveTo>
                          <a:pt x="128" y="59"/>
                        </a:moveTo>
                        <a:cubicBezTo>
                          <a:pt x="124" y="59"/>
                          <a:pt x="120" y="58"/>
                          <a:pt x="116" y="58"/>
                        </a:cubicBezTo>
                        <a:cubicBezTo>
                          <a:pt x="122" y="56"/>
                          <a:pt x="128" y="54"/>
                          <a:pt x="133" y="51"/>
                        </a:cubicBezTo>
                        <a:cubicBezTo>
                          <a:pt x="138" y="52"/>
                          <a:pt x="143" y="53"/>
                          <a:pt x="148" y="54"/>
                        </a:cubicBezTo>
                        <a:cubicBezTo>
                          <a:pt x="142" y="56"/>
                          <a:pt x="135" y="58"/>
                          <a:pt x="128" y="59"/>
                        </a:cubicBezTo>
                        <a:close/>
                        <a:moveTo>
                          <a:pt x="111" y="58"/>
                        </a:moveTo>
                        <a:cubicBezTo>
                          <a:pt x="106" y="58"/>
                          <a:pt x="101" y="58"/>
                          <a:pt x="95" y="59"/>
                        </a:cubicBezTo>
                        <a:cubicBezTo>
                          <a:pt x="102" y="56"/>
                          <a:pt x="109" y="53"/>
                          <a:pt x="116" y="50"/>
                        </a:cubicBezTo>
                        <a:cubicBezTo>
                          <a:pt x="117" y="50"/>
                          <a:pt x="118" y="50"/>
                          <a:pt x="118" y="50"/>
                        </a:cubicBezTo>
                        <a:cubicBezTo>
                          <a:pt x="122" y="50"/>
                          <a:pt x="126" y="51"/>
                          <a:pt x="129" y="51"/>
                        </a:cubicBezTo>
                        <a:cubicBezTo>
                          <a:pt x="124" y="53"/>
                          <a:pt x="118" y="56"/>
                          <a:pt x="111" y="58"/>
                        </a:cubicBezTo>
                        <a:close/>
                        <a:moveTo>
                          <a:pt x="89" y="60"/>
                        </a:moveTo>
                        <a:cubicBezTo>
                          <a:pt x="89" y="60"/>
                          <a:pt x="89" y="60"/>
                          <a:pt x="89" y="60"/>
                        </a:cubicBezTo>
                        <a:cubicBezTo>
                          <a:pt x="88" y="61"/>
                          <a:pt x="88" y="61"/>
                          <a:pt x="88" y="61"/>
                        </a:cubicBezTo>
                        <a:cubicBezTo>
                          <a:pt x="88" y="61"/>
                          <a:pt x="88" y="61"/>
                          <a:pt x="88" y="61"/>
                        </a:cubicBezTo>
                        <a:cubicBezTo>
                          <a:pt x="87" y="61"/>
                          <a:pt x="87" y="61"/>
                          <a:pt x="87" y="61"/>
                        </a:cubicBezTo>
                        <a:cubicBezTo>
                          <a:pt x="87" y="61"/>
                          <a:pt x="87" y="61"/>
                          <a:pt x="87" y="61"/>
                        </a:cubicBezTo>
                        <a:cubicBezTo>
                          <a:pt x="84" y="62"/>
                          <a:pt x="80" y="63"/>
                          <a:pt x="77" y="64"/>
                        </a:cubicBezTo>
                        <a:cubicBezTo>
                          <a:pt x="83" y="60"/>
                          <a:pt x="89" y="56"/>
                          <a:pt x="95" y="53"/>
                        </a:cubicBezTo>
                        <a:cubicBezTo>
                          <a:pt x="100" y="52"/>
                          <a:pt x="106" y="51"/>
                          <a:pt x="111" y="51"/>
                        </a:cubicBezTo>
                        <a:cubicBezTo>
                          <a:pt x="104" y="54"/>
                          <a:pt x="96" y="57"/>
                          <a:pt x="89" y="60"/>
                        </a:cubicBezTo>
                        <a:close/>
                        <a:moveTo>
                          <a:pt x="68" y="67"/>
                        </a:moveTo>
                        <a:cubicBezTo>
                          <a:pt x="67" y="67"/>
                          <a:pt x="67" y="68"/>
                          <a:pt x="67" y="68"/>
                        </a:cubicBezTo>
                        <a:cubicBezTo>
                          <a:pt x="61" y="70"/>
                          <a:pt x="55" y="74"/>
                          <a:pt x="50" y="77"/>
                        </a:cubicBezTo>
                        <a:cubicBezTo>
                          <a:pt x="57" y="71"/>
                          <a:pt x="64" y="65"/>
                          <a:pt x="70" y="60"/>
                        </a:cubicBezTo>
                        <a:cubicBezTo>
                          <a:pt x="76" y="58"/>
                          <a:pt x="83" y="56"/>
                          <a:pt x="89" y="54"/>
                        </a:cubicBezTo>
                        <a:cubicBezTo>
                          <a:pt x="82" y="58"/>
                          <a:pt x="74" y="63"/>
                          <a:pt x="68" y="67"/>
                        </a:cubicBezTo>
                        <a:close/>
                        <a:moveTo>
                          <a:pt x="39" y="84"/>
                        </a:moveTo>
                        <a:cubicBezTo>
                          <a:pt x="34" y="88"/>
                          <a:pt x="29" y="92"/>
                          <a:pt x="24" y="95"/>
                        </a:cubicBezTo>
                        <a:cubicBezTo>
                          <a:pt x="25" y="95"/>
                          <a:pt x="25" y="95"/>
                          <a:pt x="25" y="94"/>
                        </a:cubicBezTo>
                        <a:cubicBezTo>
                          <a:pt x="25" y="94"/>
                          <a:pt x="25" y="94"/>
                          <a:pt x="25" y="94"/>
                        </a:cubicBezTo>
                        <a:cubicBezTo>
                          <a:pt x="25" y="94"/>
                          <a:pt x="25" y="94"/>
                          <a:pt x="25" y="94"/>
                        </a:cubicBezTo>
                        <a:cubicBezTo>
                          <a:pt x="25" y="94"/>
                          <a:pt x="25" y="94"/>
                          <a:pt x="25" y="94"/>
                        </a:cubicBezTo>
                        <a:cubicBezTo>
                          <a:pt x="25" y="94"/>
                          <a:pt x="25" y="94"/>
                          <a:pt x="25" y="94"/>
                        </a:cubicBezTo>
                        <a:cubicBezTo>
                          <a:pt x="32" y="85"/>
                          <a:pt x="44" y="74"/>
                          <a:pt x="60" y="65"/>
                        </a:cubicBezTo>
                        <a:cubicBezTo>
                          <a:pt x="61" y="65"/>
                          <a:pt x="62" y="64"/>
                          <a:pt x="63" y="64"/>
                        </a:cubicBezTo>
                        <a:cubicBezTo>
                          <a:pt x="55" y="70"/>
                          <a:pt x="46" y="78"/>
                          <a:pt x="39" y="84"/>
                        </a:cubicBezTo>
                        <a:close/>
                        <a:moveTo>
                          <a:pt x="15" y="99"/>
                        </a:moveTo>
                        <a:cubicBezTo>
                          <a:pt x="16" y="99"/>
                          <a:pt x="17" y="98"/>
                          <a:pt x="18" y="98"/>
                        </a:cubicBezTo>
                        <a:cubicBezTo>
                          <a:pt x="18" y="99"/>
                          <a:pt x="17" y="100"/>
                          <a:pt x="17" y="101"/>
                        </a:cubicBezTo>
                        <a:cubicBezTo>
                          <a:pt x="16" y="100"/>
                          <a:pt x="15" y="100"/>
                          <a:pt x="15" y="99"/>
                        </a:cubicBezTo>
                        <a:close/>
                        <a:moveTo>
                          <a:pt x="234" y="82"/>
                        </a:moveTo>
                        <a:cubicBezTo>
                          <a:pt x="227" y="83"/>
                          <a:pt x="221" y="84"/>
                          <a:pt x="214" y="86"/>
                        </a:cubicBezTo>
                        <a:cubicBezTo>
                          <a:pt x="223" y="83"/>
                          <a:pt x="233" y="79"/>
                          <a:pt x="241" y="77"/>
                        </a:cubicBezTo>
                        <a:cubicBezTo>
                          <a:pt x="239" y="79"/>
                          <a:pt x="236" y="80"/>
                          <a:pt x="234" y="82"/>
                        </a:cubicBezTo>
                        <a:close/>
                        <a:moveTo>
                          <a:pt x="171" y="13"/>
                        </a:moveTo>
                        <a:cubicBezTo>
                          <a:pt x="171" y="13"/>
                          <a:pt x="172" y="13"/>
                          <a:pt x="172" y="13"/>
                        </a:cubicBezTo>
                        <a:cubicBezTo>
                          <a:pt x="175" y="13"/>
                          <a:pt x="178" y="14"/>
                          <a:pt x="181" y="14"/>
                        </a:cubicBezTo>
                        <a:cubicBezTo>
                          <a:pt x="180" y="16"/>
                          <a:pt x="180" y="18"/>
                          <a:pt x="180" y="19"/>
                        </a:cubicBezTo>
                        <a:cubicBezTo>
                          <a:pt x="177" y="19"/>
                          <a:pt x="174" y="18"/>
                          <a:pt x="171" y="17"/>
                        </a:cubicBezTo>
                        <a:cubicBezTo>
                          <a:pt x="171" y="16"/>
                          <a:pt x="171" y="15"/>
                          <a:pt x="171" y="13"/>
                        </a:cubicBezTo>
                        <a:close/>
                        <a:moveTo>
                          <a:pt x="181" y="13"/>
                        </a:moveTo>
                        <a:cubicBezTo>
                          <a:pt x="178" y="12"/>
                          <a:pt x="175" y="12"/>
                          <a:pt x="173" y="11"/>
                        </a:cubicBezTo>
                        <a:cubicBezTo>
                          <a:pt x="176" y="10"/>
                          <a:pt x="179" y="8"/>
                          <a:pt x="182" y="6"/>
                        </a:cubicBezTo>
                        <a:cubicBezTo>
                          <a:pt x="181" y="8"/>
                          <a:pt x="181" y="11"/>
                          <a:pt x="181" y="13"/>
                        </a:cubicBezTo>
                        <a:close/>
                        <a:moveTo>
                          <a:pt x="171" y="19"/>
                        </a:moveTo>
                        <a:cubicBezTo>
                          <a:pt x="174" y="20"/>
                          <a:pt x="177" y="21"/>
                          <a:pt x="180" y="21"/>
                        </a:cubicBezTo>
                        <a:cubicBezTo>
                          <a:pt x="180" y="22"/>
                          <a:pt x="179" y="24"/>
                          <a:pt x="179" y="26"/>
                        </a:cubicBezTo>
                        <a:cubicBezTo>
                          <a:pt x="176" y="24"/>
                          <a:pt x="174" y="23"/>
                          <a:pt x="171" y="22"/>
                        </a:cubicBezTo>
                        <a:cubicBezTo>
                          <a:pt x="171" y="21"/>
                          <a:pt x="171" y="20"/>
                          <a:pt x="171" y="19"/>
                        </a:cubicBezTo>
                        <a:close/>
                        <a:moveTo>
                          <a:pt x="54" y="40"/>
                        </a:moveTo>
                        <a:cubicBezTo>
                          <a:pt x="75" y="28"/>
                          <a:pt x="101" y="19"/>
                          <a:pt x="129" y="19"/>
                        </a:cubicBezTo>
                        <a:cubicBezTo>
                          <a:pt x="142" y="19"/>
                          <a:pt x="155" y="21"/>
                          <a:pt x="168" y="25"/>
                        </a:cubicBezTo>
                        <a:cubicBezTo>
                          <a:pt x="168" y="25"/>
                          <a:pt x="168" y="25"/>
                          <a:pt x="168" y="25"/>
                        </a:cubicBezTo>
                        <a:cubicBezTo>
                          <a:pt x="168" y="25"/>
                          <a:pt x="168" y="25"/>
                          <a:pt x="168" y="25"/>
                        </a:cubicBezTo>
                        <a:cubicBezTo>
                          <a:pt x="172" y="27"/>
                          <a:pt x="176" y="28"/>
                          <a:pt x="180" y="30"/>
                        </a:cubicBezTo>
                        <a:cubicBezTo>
                          <a:pt x="181" y="30"/>
                          <a:pt x="181" y="30"/>
                          <a:pt x="182" y="30"/>
                        </a:cubicBezTo>
                        <a:cubicBezTo>
                          <a:pt x="182" y="29"/>
                          <a:pt x="183" y="29"/>
                          <a:pt x="183" y="28"/>
                        </a:cubicBezTo>
                        <a:cubicBezTo>
                          <a:pt x="184" y="20"/>
                          <a:pt x="184" y="14"/>
                          <a:pt x="185" y="7"/>
                        </a:cubicBezTo>
                        <a:cubicBezTo>
                          <a:pt x="208" y="25"/>
                          <a:pt x="233" y="52"/>
                          <a:pt x="252" y="70"/>
                        </a:cubicBezTo>
                        <a:cubicBezTo>
                          <a:pt x="234" y="75"/>
                          <a:pt x="207" y="83"/>
                          <a:pt x="185" y="95"/>
                        </a:cubicBezTo>
                        <a:cubicBezTo>
                          <a:pt x="185" y="87"/>
                          <a:pt x="184" y="80"/>
                          <a:pt x="184" y="74"/>
                        </a:cubicBezTo>
                        <a:cubicBezTo>
                          <a:pt x="184" y="71"/>
                          <a:pt x="183" y="69"/>
                          <a:pt x="183" y="67"/>
                        </a:cubicBezTo>
                        <a:cubicBezTo>
                          <a:pt x="183" y="66"/>
                          <a:pt x="183" y="65"/>
                          <a:pt x="183" y="64"/>
                        </a:cubicBezTo>
                        <a:cubicBezTo>
                          <a:pt x="182" y="63"/>
                          <a:pt x="182" y="63"/>
                          <a:pt x="182" y="63"/>
                        </a:cubicBezTo>
                        <a:cubicBezTo>
                          <a:pt x="182" y="63"/>
                          <a:pt x="182" y="63"/>
                          <a:pt x="181" y="62"/>
                        </a:cubicBezTo>
                        <a:cubicBezTo>
                          <a:pt x="159" y="51"/>
                          <a:pt x="138" y="47"/>
                          <a:pt x="118" y="47"/>
                        </a:cubicBezTo>
                        <a:cubicBezTo>
                          <a:pt x="95" y="47"/>
                          <a:pt x="74" y="53"/>
                          <a:pt x="58" y="62"/>
                        </a:cubicBezTo>
                        <a:cubicBezTo>
                          <a:pt x="42" y="71"/>
                          <a:pt x="30" y="82"/>
                          <a:pt x="23" y="91"/>
                        </a:cubicBezTo>
                        <a:cubicBezTo>
                          <a:pt x="23" y="91"/>
                          <a:pt x="22" y="91"/>
                          <a:pt x="22" y="91"/>
                        </a:cubicBezTo>
                        <a:cubicBezTo>
                          <a:pt x="20" y="90"/>
                          <a:pt x="17" y="88"/>
                          <a:pt x="14" y="86"/>
                        </a:cubicBezTo>
                        <a:cubicBezTo>
                          <a:pt x="13" y="84"/>
                          <a:pt x="12" y="83"/>
                          <a:pt x="11" y="82"/>
                        </a:cubicBezTo>
                        <a:cubicBezTo>
                          <a:pt x="11" y="81"/>
                          <a:pt x="10" y="81"/>
                          <a:pt x="10" y="81"/>
                        </a:cubicBezTo>
                        <a:cubicBezTo>
                          <a:pt x="10" y="80"/>
                          <a:pt x="10" y="80"/>
                          <a:pt x="10" y="80"/>
                        </a:cubicBezTo>
                        <a:cubicBezTo>
                          <a:pt x="17" y="68"/>
                          <a:pt x="33" y="53"/>
                          <a:pt x="54" y="40"/>
                        </a:cubicBezTo>
                        <a:close/>
                        <a:moveTo>
                          <a:pt x="8" y="84"/>
                        </a:moveTo>
                        <a:cubicBezTo>
                          <a:pt x="8" y="85"/>
                          <a:pt x="9" y="86"/>
                          <a:pt x="10" y="87"/>
                        </a:cubicBezTo>
                        <a:cubicBezTo>
                          <a:pt x="9" y="87"/>
                          <a:pt x="7" y="88"/>
                          <a:pt x="5" y="88"/>
                        </a:cubicBezTo>
                        <a:cubicBezTo>
                          <a:pt x="5" y="88"/>
                          <a:pt x="6" y="87"/>
                          <a:pt x="6" y="87"/>
                        </a:cubicBezTo>
                        <a:cubicBezTo>
                          <a:pt x="6" y="86"/>
                          <a:pt x="7" y="85"/>
                          <a:pt x="8" y="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" name="Freeform 301"/>
                  <p:cNvSpPr>
                    <a:spLocks noEditPoints="1"/>
                  </p:cNvSpPr>
                  <p:nvPr/>
                </p:nvSpPr>
                <p:spPr bwMode="auto">
                  <a:xfrm>
                    <a:off x="2372" y="3073"/>
                    <a:ext cx="545" cy="564"/>
                  </a:xfrm>
                  <a:custGeom>
                    <a:avLst/>
                    <a:gdLst>
                      <a:gd name="T0" fmla="*/ 88 w 230"/>
                      <a:gd name="T1" fmla="*/ 88 h 238"/>
                      <a:gd name="T2" fmla="*/ 116 w 230"/>
                      <a:gd name="T3" fmla="*/ 61 h 238"/>
                      <a:gd name="T4" fmla="*/ 116 w 230"/>
                      <a:gd name="T5" fmla="*/ 60 h 238"/>
                      <a:gd name="T6" fmla="*/ 116 w 230"/>
                      <a:gd name="T7" fmla="*/ 58 h 238"/>
                      <a:gd name="T8" fmla="*/ 115 w 230"/>
                      <a:gd name="T9" fmla="*/ 58 h 238"/>
                      <a:gd name="T10" fmla="*/ 43 w 230"/>
                      <a:gd name="T11" fmla="*/ 11 h 238"/>
                      <a:gd name="T12" fmla="*/ 11 w 230"/>
                      <a:gd name="T13" fmla="*/ 2 h 238"/>
                      <a:gd name="T14" fmla="*/ 2 w 230"/>
                      <a:gd name="T15" fmla="*/ 126 h 238"/>
                      <a:gd name="T16" fmla="*/ 33 w 230"/>
                      <a:gd name="T17" fmla="*/ 126 h 238"/>
                      <a:gd name="T18" fmla="*/ 212 w 230"/>
                      <a:gd name="T19" fmla="*/ 237 h 238"/>
                      <a:gd name="T20" fmla="*/ 229 w 230"/>
                      <a:gd name="T21" fmla="*/ 233 h 238"/>
                      <a:gd name="T22" fmla="*/ 228 w 230"/>
                      <a:gd name="T23" fmla="*/ 206 h 238"/>
                      <a:gd name="T24" fmla="*/ 132 w 230"/>
                      <a:gd name="T25" fmla="*/ 172 h 238"/>
                      <a:gd name="T26" fmla="*/ 144 w 230"/>
                      <a:gd name="T27" fmla="*/ 180 h 238"/>
                      <a:gd name="T28" fmla="*/ 132 w 230"/>
                      <a:gd name="T29" fmla="*/ 172 h 238"/>
                      <a:gd name="T30" fmla="*/ 146 w 230"/>
                      <a:gd name="T31" fmla="*/ 190 h 238"/>
                      <a:gd name="T32" fmla="*/ 193 w 230"/>
                      <a:gd name="T33" fmla="*/ 201 h 238"/>
                      <a:gd name="T34" fmla="*/ 212 w 230"/>
                      <a:gd name="T35" fmla="*/ 207 h 238"/>
                      <a:gd name="T36" fmla="*/ 193 w 230"/>
                      <a:gd name="T37" fmla="*/ 201 h 238"/>
                      <a:gd name="T38" fmla="*/ 225 w 230"/>
                      <a:gd name="T39" fmla="*/ 216 h 238"/>
                      <a:gd name="T40" fmla="*/ 217 w 230"/>
                      <a:gd name="T41" fmla="*/ 212 h 238"/>
                      <a:gd name="T42" fmla="*/ 226 w 230"/>
                      <a:gd name="T43" fmla="*/ 210 h 238"/>
                      <a:gd name="T44" fmla="*/ 225 w 230"/>
                      <a:gd name="T45" fmla="*/ 224 h 238"/>
                      <a:gd name="T46" fmla="*/ 217 w 230"/>
                      <a:gd name="T47" fmla="*/ 219 h 238"/>
                      <a:gd name="T48" fmla="*/ 112 w 230"/>
                      <a:gd name="T49" fmla="*/ 151 h 238"/>
                      <a:gd name="T50" fmla="*/ 68 w 230"/>
                      <a:gd name="T51" fmla="*/ 79 h 238"/>
                      <a:gd name="T52" fmla="*/ 71 w 230"/>
                      <a:gd name="T53" fmla="*/ 85 h 238"/>
                      <a:gd name="T54" fmla="*/ 91 w 230"/>
                      <a:gd name="T55" fmla="*/ 114 h 238"/>
                      <a:gd name="T56" fmla="*/ 68 w 230"/>
                      <a:gd name="T57" fmla="*/ 84 h 238"/>
                      <a:gd name="T58" fmla="*/ 92 w 230"/>
                      <a:gd name="T59" fmla="*/ 118 h 238"/>
                      <a:gd name="T60" fmla="*/ 98 w 230"/>
                      <a:gd name="T61" fmla="*/ 129 h 238"/>
                      <a:gd name="T62" fmla="*/ 100 w 230"/>
                      <a:gd name="T63" fmla="*/ 134 h 238"/>
                      <a:gd name="T64" fmla="*/ 100 w 230"/>
                      <a:gd name="T65" fmla="*/ 134 h 238"/>
                      <a:gd name="T66" fmla="*/ 78 w 230"/>
                      <a:gd name="T67" fmla="*/ 69 h 238"/>
                      <a:gd name="T68" fmla="*/ 86 w 230"/>
                      <a:gd name="T69" fmla="*/ 62 h 238"/>
                      <a:gd name="T70" fmla="*/ 92 w 230"/>
                      <a:gd name="T71" fmla="*/ 77 h 238"/>
                      <a:gd name="T72" fmla="*/ 87 w 230"/>
                      <a:gd name="T73" fmla="*/ 61 h 238"/>
                      <a:gd name="T74" fmla="*/ 103 w 230"/>
                      <a:gd name="T75" fmla="*/ 67 h 238"/>
                      <a:gd name="T76" fmla="*/ 103 w 230"/>
                      <a:gd name="T77" fmla="*/ 67 h 238"/>
                      <a:gd name="T78" fmla="*/ 41 w 230"/>
                      <a:gd name="T79" fmla="*/ 15 h 238"/>
                      <a:gd name="T80" fmla="*/ 17 w 230"/>
                      <a:gd name="T81" fmla="*/ 118 h 238"/>
                      <a:gd name="T82" fmla="*/ 7 w 230"/>
                      <a:gd name="T83" fmla="*/ 123 h 238"/>
                      <a:gd name="T84" fmla="*/ 28 w 230"/>
                      <a:gd name="T85" fmla="*/ 111 h 238"/>
                      <a:gd name="T86" fmla="*/ 37 w 230"/>
                      <a:gd name="T87" fmla="*/ 122 h 238"/>
                      <a:gd name="T88" fmla="*/ 28 w 230"/>
                      <a:gd name="T89" fmla="*/ 105 h 238"/>
                      <a:gd name="T90" fmla="*/ 90 w 230"/>
                      <a:gd name="T91" fmla="*/ 52 h 238"/>
                      <a:gd name="T92" fmla="*/ 63 w 230"/>
                      <a:gd name="T93" fmla="*/ 79 h 238"/>
                      <a:gd name="T94" fmla="*/ 209 w 230"/>
                      <a:gd name="T95" fmla="*/ 212 h 238"/>
                      <a:gd name="T96" fmla="*/ 212 w 230"/>
                      <a:gd name="T97" fmla="*/ 229 h 238"/>
                      <a:gd name="T98" fmla="*/ 105 w 230"/>
                      <a:gd name="T99" fmla="*/ 204 h 238"/>
                      <a:gd name="T100" fmla="*/ 223 w 230"/>
                      <a:gd name="T101" fmla="*/ 231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0" h="238">
                        <a:moveTo>
                          <a:pt x="228" y="206"/>
                        </a:moveTo>
                        <a:cubicBezTo>
                          <a:pt x="228" y="206"/>
                          <a:pt x="228" y="206"/>
                          <a:pt x="228" y="206"/>
                        </a:cubicBezTo>
                        <a:cubicBezTo>
                          <a:pt x="204" y="200"/>
                          <a:pt x="174" y="194"/>
                          <a:pt x="147" y="177"/>
                        </a:cubicBezTo>
                        <a:cubicBezTo>
                          <a:pt x="121" y="160"/>
                          <a:pt x="98" y="134"/>
                          <a:pt x="88" y="88"/>
                        </a:cubicBezTo>
                        <a:cubicBezTo>
                          <a:pt x="88" y="87"/>
                          <a:pt x="88" y="87"/>
                          <a:pt x="88" y="87"/>
                        </a:cubicBezTo>
                        <a:cubicBezTo>
                          <a:pt x="91" y="84"/>
                          <a:pt x="96" y="80"/>
                          <a:pt x="101" y="75"/>
                        </a:cubicBezTo>
                        <a:cubicBezTo>
                          <a:pt x="106" y="70"/>
                          <a:pt x="112" y="65"/>
                          <a:pt x="116" y="61"/>
                        </a:cubicBezTo>
                        <a:cubicBezTo>
                          <a:pt x="116" y="61"/>
                          <a:pt x="116" y="61"/>
                          <a:pt x="116" y="61"/>
                        </a:cubicBezTo>
                        <a:cubicBezTo>
                          <a:pt x="116" y="61"/>
                          <a:pt x="116" y="61"/>
                          <a:pt x="116" y="61"/>
                        </a:cubicBezTo>
                        <a:cubicBezTo>
                          <a:pt x="116" y="61"/>
                          <a:pt x="116" y="61"/>
                          <a:pt x="116" y="61"/>
                        </a:cubicBezTo>
                        <a:cubicBezTo>
                          <a:pt x="116" y="61"/>
                          <a:pt x="116" y="61"/>
                          <a:pt x="116" y="61"/>
                        </a:cubicBezTo>
                        <a:cubicBezTo>
                          <a:pt x="116" y="60"/>
                          <a:pt x="116" y="60"/>
                          <a:pt x="116" y="60"/>
                        </a:cubicBezTo>
                        <a:cubicBezTo>
                          <a:pt x="116" y="60"/>
                          <a:pt x="116" y="60"/>
                          <a:pt x="116" y="60"/>
                        </a:cubicBezTo>
                        <a:cubicBezTo>
                          <a:pt x="116" y="60"/>
                          <a:pt x="116" y="59"/>
                          <a:pt x="116" y="59"/>
                        </a:cubicBezTo>
                        <a:cubicBezTo>
                          <a:pt x="116" y="59"/>
                          <a:pt x="116" y="59"/>
                          <a:pt x="116" y="59"/>
                        </a:cubicBezTo>
                        <a:cubicBezTo>
                          <a:pt x="116" y="59"/>
                          <a:pt x="116" y="59"/>
                          <a:pt x="116" y="58"/>
                        </a:cubicBezTo>
                        <a:cubicBezTo>
                          <a:pt x="116" y="58"/>
                          <a:pt x="116" y="58"/>
                          <a:pt x="116" y="58"/>
                        </a:cubicBezTo>
                        <a:cubicBezTo>
                          <a:pt x="116" y="58"/>
                          <a:pt x="116" y="58"/>
                          <a:pt x="116" y="58"/>
                        </a:cubicBezTo>
                        <a:cubicBezTo>
                          <a:pt x="116" y="58"/>
                          <a:pt x="115" y="58"/>
                          <a:pt x="115" y="58"/>
                        </a:cubicBezTo>
                        <a:cubicBezTo>
                          <a:pt x="115" y="58"/>
                          <a:pt x="115" y="58"/>
                          <a:pt x="115" y="58"/>
                        </a:cubicBezTo>
                        <a:cubicBezTo>
                          <a:pt x="115" y="58"/>
                          <a:pt x="115" y="58"/>
                          <a:pt x="115" y="58"/>
                        </a:cubicBezTo>
                        <a:cubicBezTo>
                          <a:pt x="114" y="57"/>
                          <a:pt x="114" y="57"/>
                          <a:pt x="113" y="57"/>
                        </a:cubicBezTo>
                        <a:cubicBezTo>
                          <a:pt x="88" y="45"/>
                          <a:pt x="63" y="29"/>
                          <a:pt x="43" y="11"/>
                        </a:cubicBezTo>
                        <a:cubicBezTo>
                          <a:pt x="43" y="11"/>
                          <a:pt x="43" y="11"/>
                          <a:pt x="43" y="11"/>
                        </a:cubicBezTo>
                        <a:cubicBezTo>
                          <a:pt x="34" y="8"/>
                          <a:pt x="26" y="5"/>
                          <a:pt x="17" y="2"/>
                        </a:cubicBezTo>
                        <a:cubicBezTo>
                          <a:pt x="16" y="1"/>
                          <a:pt x="16" y="1"/>
                          <a:pt x="15" y="0"/>
                        </a:cubicBezTo>
                        <a:cubicBezTo>
                          <a:pt x="14" y="0"/>
                          <a:pt x="13" y="0"/>
                          <a:pt x="13" y="0"/>
                        </a:cubicBezTo>
                        <a:cubicBezTo>
                          <a:pt x="12" y="1"/>
                          <a:pt x="11" y="1"/>
                          <a:pt x="11" y="2"/>
                        </a:cubicBezTo>
                        <a:cubicBezTo>
                          <a:pt x="10" y="34"/>
                          <a:pt x="1" y="80"/>
                          <a:pt x="1" y="118"/>
                        </a:cubicBezTo>
                        <a:cubicBezTo>
                          <a:pt x="1" y="119"/>
                          <a:pt x="1" y="121"/>
                          <a:pt x="1" y="122"/>
                        </a:cubicBezTo>
                        <a:cubicBezTo>
                          <a:pt x="1" y="122"/>
                          <a:pt x="0" y="123"/>
                          <a:pt x="0" y="123"/>
                        </a:cubicBezTo>
                        <a:cubicBezTo>
                          <a:pt x="0" y="124"/>
                          <a:pt x="0" y="125"/>
                          <a:pt x="2" y="126"/>
                        </a:cubicBezTo>
                        <a:cubicBezTo>
                          <a:pt x="2" y="126"/>
                          <a:pt x="2" y="126"/>
                          <a:pt x="2" y="126"/>
                        </a:cubicBezTo>
                        <a:cubicBezTo>
                          <a:pt x="8" y="129"/>
                          <a:pt x="15" y="131"/>
                          <a:pt x="21" y="133"/>
                        </a:cubicBezTo>
                        <a:cubicBezTo>
                          <a:pt x="22" y="133"/>
                          <a:pt x="23" y="133"/>
                          <a:pt x="23" y="133"/>
                        </a:cubicBezTo>
                        <a:cubicBezTo>
                          <a:pt x="27" y="131"/>
                          <a:pt x="30" y="128"/>
                          <a:pt x="33" y="126"/>
                        </a:cubicBezTo>
                        <a:cubicBezTo>
                          <a:pt x="47" y="163"/>
                          <a:pt x="74" y="190"/>
                          <a:pt x="103" y="208"/>
                        </a:cubicBezTo>
                        <a:cubicBezTo>
                          <a:pt x="137" y="229"/>
                          <a:pt x="174" y="238"/>
                          <a:pt x="200" y="238"/>
                        </a:cubicBezTo>
                        <a:cubicBezTo>
                          <a:pt x="204" y="238"/>
                          <a:pt x="208" y="237"/>
                          <a:pt x="212" y="237"/>
                        </a:cubicBezTo>
                        <a:cubicBezTo>
                          <a:pt x="212" y="237"/>
                          <a:pt x="212" y="237"/>
                          <a:pt x="212" y="237"/>
                        </a:cubicBezTo>
                        <a:cubicBezTo>
                          <a:pt x="212" y="237"/>
                          <a:pt x="212" y="237"/>
                          <a:pt x="212" y="237"/>
                        </a:cubicBezTo>
                        <a:cubicBezTo>
                          <a:pt x="216" y="236"/>
                          <a:pt x="219" y="236"/>
                          <a:pt x="221" y="236"/>
                        </a:cubicBezTo>
                        <a:cubicBezTo>
                          <a:pt x="223" y="236"/>
                          <a:pt x="225" y="235"/>
                          <a:pt x="228" y="234"/>
                        </a:cubicBezTo>
                        <a:cubicBezTo>
                          <a:pt x="228" y="234"/>
                          <a:pt x="229" y="233"/>
                          <a:pt x="229" y="233"/>
                        </a:cubicBezTo>
                        <a:cubicBezTo>
                          <a:pt x="229" y="231"/>
                          <a:pt x="230" y="228"/>
                          <a:pt x="230" y="224"/>
                        </a:cubicBezTo>
                        <a:cubicBezTo>
                          <a:pt x="230" y="221"/>
                          <a:pt x="230" y="217"/>
                          <a:pt x="230" y="213"/>
                        </a:cubicBezTo>
                        <a:cubicBezTo>
                          <a:pt x="230" y="211"/>
                          <a:pt x="230" y="209"/>
                          <a:pt x="230" y="208"/>
                        </a:cubicBezTo>
                        <a:cubicBezTo>
                          <a:pt x="230" y="206"/>
                          <a:pt x="229" y="205"/>
                          <a:pt x="228" y="206"/>
                        </a:cubicBezTo>
                        <a:close/>
                        <a:moveTo>
                          <a:pt x="212" y="232"/>
                        </a:moveTo>
                        <a:cubicBezTo>
                          <a:pt x="212" y="232"/>
                          <a:pt x="212" y="232"/>
                          <a:pt x="212" y="232"/>
                        </a:cubicBezTo>
                        <a:cubicBezTo>
                          <a:pt x="212" y="232"/>
                          <a:pt x="212" y="232"/>
                          <a:pt x="212" y="232"/>
                        </a:cubicBezTo>
                        <a:close/>
                        <a:moveTo>
                          <a:pt x="132" y="172"/>
                        </a:moveTo>
                        <a:cubicBezTo>
                          <a:pt x="132" y="172"/>
                          <a:pt x="132" y="172"/>
                          <a:pt x="132" y="172"/>
                        </a:cubicBezTo>
                        <a:cubicBezTo>
                          <a:pt x="133" y="173"/>
                          <a:pt x="133" y="173"/>
                          <a:pt x="133" y="173"/>
                        </a:cubicBezTo>
                        <a:cubicBezTo>
                          <a:pt x="133" y="173"/>
                          <a:pt x="133" y="173"/>
                          <a:pt x="133" y="173"/>
                        </a:cubicBezTo>
                        <a:cubicBezTo>
                          <a:pt x="137" y="176"/>
                          <a:pt x="141" y="178"/>
                          <a:pt x="144" y="180"/>
                        </a:cubicBezTo>
                        <a:cubicBezTo>
                          <a:pt x="136" y="177"/>
                          <a:pt x="127" y="174"/>
                          <a:pt x="119" y="171"/>
                        </a:cubicBezTo>
                        <a:cubicBezTo>
                          <a:pt x="114" y="167"/>
                          <a:pt x="109" y="162"/>
                          <a:pt x="105" y="157"/>
                        </a:cubicBezTo>
                        <a:cubicBezTo>
                          <a:pt x="114" y="162"/>
                          <a:pt x="122" y="167"/>
                          <a:pt x="131" y="172"/>
                        </a:cubicBezTo>
                        <a:cubicBezTo>
                          <a:pt x="131" y="172"/>
                          <a:pt x="132" y="172"/>
                          <a:pt x="132" y="172"/>
                        </a:cubicBezTo>
                        <a:close/>
                        <a:moveTo>
                          <a:pt x="154" y="187"/>
                        </a:moveTo>
                        <a:cubicBezTo>
                          <a:pt x="154" y="187"/>
                          <a:pt x="155" y="187"/>
                          <a:pt x="155" y="187"/>
                        </a:cubicBezTo>
                        <a:cubicBezTo>
                          <a:pt x="162" y="190"/>
                          <a:pt x="170" y="194"/>
                          <a:pt x="177" y="196"/>
                        </a:cubicBezTo>
                        <a:cubicBezTo>
                          <a:pt x="166" y="194"/>
                          <a:pt x="155" y="192"/>
                          <a:pt x="146" y="190"/>
                        </a:cubicBezTo>
                        <a:cubicBezTo>
                          <a:pt x="141" y="187"/>
                          <a:pt x="136" y="184"/>
                          <a:pt x="131" y="180"/>
                        </a:cubicBezTo>
                        <a:cubicBezTo>
                          <a:pt x="129" y="179"/>
                          <a:pt x="127" y="177"/>
                          <a:pt x="125" y="176"/>
                        </a:cubicBezTo>
                        <a:cubicBezTo>
                          <a:pt x="134" y="179"/>
                          <a:pt x="145" y="183"/>
                          <a:pt x="154" y="187"/>
                        </a:cubicBezTo>
                        <a:close/>
                        <a:moveTo>
                          <a:pt x="193" y="201"/>
                        </a:moveTo>
                        <a:cubicBezTo>
                          <a:pt x="200" y="204"/>
                          <a:pt x="207" y="205"/>
                          <a:pt x="214" y="207"/>
                        </a:cubicBezTo>
                        <a:cubicBezTo>
                          <a:pt x="214" y="207"/>
                          <a:pt x="214" y="207"/>
                          <a:pt x="213" y="207"/>
                        </a:cubicBezTo>
                        <a:cubicBezTo>
                          <a:pt x="213" y="207"/>
                          <a:pt x="213" y="207"/>
                          <a:pt x="213" y="207"/>
                        </a:cubicBezTo>
                        <a:cubicBezTo>
                          <a:pt x="212" y="207"/>
                          <a:pt x="212" y="207"/>
                          <a:pt x="212" y="207"/>
                        </a:cubicBezTo>
                        <a:cubicBezTo>
                          <a:pt x="212" y="207"/>
                          <a:pt x="212" y="207"/>
                          <a:pt x="212" y="207"/>
                        </a:cubicBezTo>
                        <a:cubicBezTo>
                          <a:pt x="211" y="207"/>
                          <a:pt x="210" y="207"/>
                          <a:pt x="209" y="207"/>
                        </a:cubicBezTo>
                        <a:cubicBezTo>
                          <a:pt x="195" y="207"/>
                          <a:pt x="175" y="203"/>
                          <a:pt x="155" y="194"/>
                        </a:cubicBezTo>
                        <a:cubicBezTo>
                          <a:pt x="167" y="197"/>
                          <a:pt x="181" y="199"/>
                          <a:pt x="193" y="201"/>
                        </a:cubicBezTo>
                        <a:close/>
                        <a:moveTo>
                          <a:pt x="217" y="212"/>
                        </a:moveTo>
                        <a:cubicBezTo>
                          <a:pt x="217" y="212"/>
                          <a:pt x="217" y="212"/>
                          <a:pt x="217" y="211"/>
                        </a:cubicBezTo>
                        <a:cubicBezTo>
                          <a:pt x="217" y="211"/>
                          <a:pt x="218" y="211"/>
                          <a:pt x="219" y="211"/>
                        </a:cubicBezTo>
                        <a:cubicBezTo>
                          <a:pt x="221" y="213"/>
                          <a:pt x="223" y="214"/>
                          <a:pt x="225" y="216"/>
                        </a:cubicBezTo>
                        <a:cubicBezTo>
                          <a:pt x="225" y="216"/>
                          <a:pt x="225" y="216"/>
                          <a:pt x="226" y="216"/>
                        </a:cubicBezTo>
                        <a:cubicBezTo>
                          <a:pt x="226" y="218"/>
                          <a:pt x="226" y="220"/>
                          <a:pt x="226" y="222"/>
                        </a:cubicBezTo>
                        <a:cubicBezTo>
                          <a:pt x="223" y="219"/>
                          <a:pt x="220" y="218"/>
                          <a:pt x="217" y="217"/>
                        </a:cubicBezTo>
                        <a:cubicBezTo>
                          <a:pt x="217" y="215"/>
                          <a:pt x="217" y="214"/>
                          <a:pt x="217" y="212"/>
                        </a:cubicBezTo>
                        <a:close/>
                        <a:moveTo>
                          <a:pt x="226" y="213"/>
                        </a:moveTo>
                        <a:cubicBezTo>
                          <a:pt x="226" y="213"/>
                          <a:pt x="226" y="213"/>
                          <a:pt x="226" y="214"/>
                        </a:cubicBezTo>
                        <a:cubicBezTo>
                          <a:pt x="225" y="213"/>
                          <a:pt x="223" y="212"/>
                          <a:pt x="222" y="211"/>
                        </a:cubicBezTo>
                        <a:cubicBezTo>
                          <a:pt x="223" y="211"/>
                          <a:pt x="225" y="211"/>
                          <a:pt x="226" y="210"/>
                        </a:cubicBezTo>
                        <a:cubicBezTo>
                          <a:pt x="226" y="211"/>
                          <a:pt x="226" y="212"/>
                          <a:pt x="226" y="213"/>
                        </a:cubicBezTo>
                        <a:close/>
                        <a:moveTo>
                          <a:pt x="217" y="219"/>
                        </a:moveTo>
                        <a:cubicBezTo>
                          <a:pt x="220" y="220"/>
                          <a:pt x="223" y="222"/>
                          <a:pt x="225" y="224"/>
                        </a:cubicBezTo>
                        <a:cubicBezTo>
                          <a:pt x="225" y="224"/>
                          <a:pt x="225" y="224"/>
                          <a:pt x="225" y="224"/>
                        </a:cubicBezTo>
                        <a:cubicBezTo>
                          <a:pt x="225" y="226"/>
                          <a:pt x="225" y="228"/>
                          <a:pt x="225" y="230"/>
                        </a:cubicBezTo>
                        <a:cubicBezTo>
                          <a:pt x="222" y="228"/>
                          <a:pt x="220" y="226"/>
                          <a:pt x="217" y="225"/>
                        </a:cubicBezTo>
                        <a:cubicBezTo>
                          <a:pt x="217" y="223"/>
                          <a:pt x="217" y="222"/>
                          <a:pt x="218" y="220"/>
                        </a:cubicBezTo>
                        <a:cubicBezTo>
                          <a:pt x="218" y="220"/>
                          <a:pt x="217" y="220"/>
                          <a:pt x="217" y="219"/>
                        </a:cubicBezTo>
                        <a:close/>
                        <a:moveTo>
                          <a:pt x="125" y="166"/>
                        </a:moveTo>
                        <a:cubicBezTo>
                          <a:pt x="117" y="161"/>
                          <a:pt x="109" y="157"/>
                          <a:pt x="101" y="152"/>
                        </a:cubicBezTo>
                        <a:cubicBezTo>
                          <a:pt x="97" y="148"/>
                          <a:pt x="94" y="144"/>
                          <a:pt x="91" y="139"/>
                        </a:cubicBezTo>
                        <a:cubicBezTo>
                          <a:pt x="98" y="143"/>
                          <a:pt x="105" y="147"/>
                          <a:pt x="112" y="151"/>
                        </a:cubicBezTo>
                        <a:cubicBezTo>
                          <a:pt x="116" y="157"/>
                          <a:pt x="120" y="162"/>
                          <a:pt x="125" y="166"/>
                        </a:cubicBezTo>
                        <a:close/>
                        <a:moveTo>
                          <a:pt x="73" y="74"/>
                        </a:moveTo>
                        <a:cubicBezTo>
                          <a:pt x="77" y="77"/>
                          <a:pt x="80" y="81"/>
                          <a:pt x="83" y="84"/>
                        </a:cubicBezTo>
                        <a:cubicBezTo>
                          <a:pt x="78" y="82"/>
                          <a:pt x="73" y="81"/>
                          <a:pt x="68" y="79"/>
                        </a:cubicBezTo>
                        <a:cubicBezTo>
                          <a:pt x="69" y="78"/>
                          <a:pt x="71" y="76"/>
                          <a:pt x="73" y="74"/>
                        </a:cubicBezTo>
                        <a:close/>
                        <a:moveTo>
                          <a:pt x="83" y="89"/>
                        </a:moveTo>
                        <a:cubicBezTo>
                          <a:pt x="84" y="93"/>
                          <a:pt x="85" y="97"/>
                          <a:pt x="86" y="101"/>
                        </a:cubicBezTo>
                        <a:cubicBezTo>
                          <a:pt x="81" y="96"/>
                          <a:pt x="76" y="90"/>
                          <a:pt x="71" y="85"/>
                        </a:cubicBezTo>
                        <a:cubicBezTo>
                          <a:pt x="75" y="86"/>
                          <a:pt x="79" y="87"/>
                          <a:pt x="83" y="89"/>
                        </a:cubicBezTo>
                        <a:close/>
                        <a:moveTo>
                          <a:pt x="86" y="104"/>
                        </a:moveTo>
                        <a:cubicBezTo>
                          <a:pt x="87" y="104"/>
                          <a:pt x="87" y="104"/>
                          <a:pt x="87" y="104"/>
                        </a:cubicBezTo>
                        <a:cubicBezTo>
                          <a:pt x="88" y="108"/>
                          <a:pt x="90" y="111"/>
                          <a:pt x="91" y="114"/>
                        </a:cubicBezTo>
                        <a:cubicBezTo>
                          <a:pt x="88" y="111"/>
                          <a:pt x="85" y="109"/>
                          <a:pt x="83" y="106"/>
                        </a:cubicBezTo>
                        <a:cubicBezTo>
                          <a:pt x="79" y="103"/>
                          <a:pt x="75" y="100"/>
                          <a:pt x="72" y="96"/>
                        </a:cubicBezTo>
                        <a:cubicBezTo>
                          <a:pt x="72" y="96"/>
                          <a:pt x="71" y="96"/>
                          <a:pt x="71" y="96"/>
                        </a:cubicBezTo>
                        <a:cubicBezTo>
                          <a:pt x="70" y="92"/>
                          <a:pt x="69" y="88"/>
                          <a:pt x="68" y="84"/>
                        </a:cubicBezTo>
                        <a:cubicBezTo>
                          <a:pt x="74" y="91"/>
                          <a:pt x="80" y="98"/>
                          <a:pt x="86" y="104"/>
                        </a:cubicBezTo>
                        <a:close/>
                        <a:moveTo>
                          <a:pt x="81" y="108"/>
                        </a:moveTo>
                        <a:cubicBezTo>
                          <a:pt x="84" y="111"/>
                          <a:pt x="87" y="114"/>
                          <a:pt x="90" y="117"/>
                        </a:cubicBezTo>
                        <a:cubicBezTo>
                          <a:pt x="91" y="117"/>
                          <a:pt x="91" y="118"/>
                          <a:pt x="92" y="118"/>
                        </a:cubicBezTo>
                        <a:cubicBezTo>
                          <a:pt x="92" y="118"/>
                          <a:pt x="92" y="118"/>
                          <a:pt x="92" y="118"/>
                        </a:cubicBezTo>
                        <a:cubicBezTo>
                          <a:pt x="92" y="119"/>
                          <a:pt x="92" y="120"/>
                          <a:pt x="93" y="120"/>
                        </a:cubicBezTo>
                        <a:cubicBezTo>
                          <a:pt x="93" y="120"/>
                          <a:pt x="93" y="120"/>
                          <a:pt x="93" y="120"/>
                        </a:cubicBezTo>
                        <a:cubicBezTo>
                          <a:pt x="94" y="123"/>
                          <a:pt x="96" y="126"/>
                          <a:pt x="98" y="129"/>
                        </a:cubicBezTo>
                        <a:cubicBezTo>
                          <a:pt x="91" y="124"/>
                          <a:pt x="84" y="120"/>
                          <a:pt x="78" y="115"/>
                        </a:cubicBezTo>
                        <a:cubicBezTo>
                          <a:pt x="76" y="110"/>
                          <a:pt x="74" y="105"/>
                          <a:pt x="72" y="100"/>
                        </a:cubicBezTo>
                        <a:cubicBezTo>
                          <a:pt x="75" y="103"/>
                          <a:pt x="78" y="105"/>
                          <a:pt x="81" y="108"/>
                        </a:cubicBezTo>
                        <a:close/>
                        <a:moveTo>
                          <a:pt x="100" y="134"/>
                        </a:moveTo>
                        <a:cubicBezTo>
                          <a:pt x="103" y="138"/>
                          <a:pt x="105" y="143"/>
                          <a:pt x="108" y="146"/>
                        </a:cubicBezTo>
                        <a:cubicBezTo>
                          <a:pt x="102" y="143"/>
                          <a:pt x="95" y="139"/>
                          <a:pt x="89" y="135"/>
                        </a:cubicBezTo>
                        <a:cubicBezTo>
                          <a:pt x="85" y="130"/>
                          <a:pt x="82" y="125"/>
                          <a:pt x="80" y="119"/>
                        </a:cubicBezTo>
                        <a:cubicBezTo>
                          <a:pt x="86" y="124"/>
                          <a:pt x="93" y="129"/>
                          <a:pt x="100" y="134"/>
                        </a:cubicBezTo>
                        <a:close/>
                        <a:moveTo>
                          <a:pt x="87" y="82"/>
                        </a:moveTo>
                        <a:cubicBezTo>
                          <a:pt x="86" y="82"/>
                          <a:pt x="86" y="83"/>
                          <a:pt x="86" y="83"/>
                        </a:cubicBezTo>
                        <a:cubicBezTo>
                          <a:pt x="82" y="79"/>
                          <a:pt x="79" y="76"/>
                          <a:pt x="75" y="72"/>
                        </a:cubicBezTo>
                        <a:cubicBezTo>
                          <a:pt x="76" y="71"/>
                          <a:pt x="77" y="70"/>
                          <a:pt x="78" y="69"/>
                        </a:cubicBezTo>
                        <a:cubicBezTo>
                          <a:pt x="79" y="69"/>
                          <a:pt x="79" y="68"/>
                          <a:pt x="80" y="68"/>
                        </a:cubicBezTo>
                        <a:cubicBezTo>
                          <a:pt x="83" y="72"/>
                          <a:pt x="86" y="76"/>
                          <a:pt x="90" y="79"/>
                        </a:cubicBezTo>
                        <a:cubicBezTo>
                          <a:pt x="89" y="80"/>
                          <a:pt x="88" y="81"/>
                          <a:pt x="87" y="82"/>
                        </a:cubicBezTo>
                        <a:close/>
                        <a:moveTo>
                          <a:pt x="86" y="62"/>
                        </a:moveTo>
                        <a:cubicBezTo>
                          <a:pt x="88" y="66"/>
                          <a:pt x="91" y="70"/>
                          <a:pt x="94" y="73"/>
                        </a:cubicBezTo>
                        <a:cubicBezTo>
                          <a:pt x="94" y="73"/>
                          <a:pt x="94" y="73"/>
                          <a:pt x="94" y="73"/>
                        </a:cubicBezTo>
                        <a:cubicBezTo>
                          <a:pt x="94" y="74"/>
                          <a:pt x="94" y="75"/>
                          <a:pt x="94" y="75"/>
                        </a:cubicBezTo>
                        <a:cubicBezTo>
                          <a:pt x="93" y="76"/>
                          <a:pt x="92" y="76"/>
                          <a:pt x="92" y="77"/>
                        </a:cubicBezTo>
                        <a:cubicBezTo>
                          <a:pt x="88" y="74"/>
                          <a:pt x="84" y="70"/>
                          <a:pt x="82" y="66"/>
                        </a:cubicBezTo>
                        <a:cubicBezTo>
                          <a:pt x="83" y="65"/>
                          <a:pt x="84" y="64"/>
                          <a:pt x="86" y="62"/>
                        </a:cubicBezTo>
                        <a:close/>
                        <a:moveTo>
                          <a:pt x="96" y="73"/>
                        </a:moveTo>
                        <a:cubicBezTo>
                          <a:pt x="93" y="69"/>
                          <a:pt x="90" y="65"/>
                          <a:pt x="87" y="61"/>
                        </a:cubicBezTo>
                        <a:cubicBezTo>
                          <a:pt x="89" y="59"/>
                          <a:pt x="91" y="58"/>
                          <a:pt x="93" y="56"/>
                        </a:cubicBezTo>
                        <a:cubicBezTo>
                          <a:pt x="96" y="60"/>
                          <a:pt x="99" y="64"/>
                          <a:pt x="102" y="68"/>
                        </a:cubicBezTo>
                        <a:cubicBezTo>
                          <a:pt x="100" y="70"/>
                          <a:pt x="98" y="71"/>
                          <a:pt x="96" y="73"/>
                        </a:cubicBezTo>
                        <a:close/>
                        <a:moveTo>
                          <a:pt x="103" y="67"/>
                        </a:moveTo>
                        <a:cubicBezTo>
                          <a:pt x="100" y="62"/>
                          <a:pt x="97" y="58"/>
                          <a:pt x="95" y="54"/>
                        </a:cubicBezTo>
                        <a:cubicBezTo>
                          <a:pt x="95" y="54"/>
                          <a:pt x="95" y="54"/>
                          <a:pt x="95" y="54"/>
                        </a:cubicBezTo>
                        <a:cubicBezTo>
                          <a:pt x="99" y="56"/>
                          <a:pt x="105" y="59"/>
                          <a:pt x="110" y="60"/>
                        </a:cubicBezTo>
                        <a:cubicBezTo>
                          <a:pt x="108" y="62"/>
                          <a:pt x="106" y="64"/>
                          <a:pt x="103" y="67"/>
                        </a:cubicBezTo>
                        <a:close/>
                        <a:moveTo>
                          <a:pt x="41" y="15"/>
                        </a:moveTo>
                        <a:cubicBezTo>
                          <a:pt x="47" y="20"/>
                          <a:pt x="53" y="26"/>
                          <a:pt x="60" y="31"/>
                        </a:cubicBezTo>
                        <a:cubicBezTo>
                          <a:pt x="50" y="24"/>
                          <a:pt x="39" y="17"/>
                          <a:pt x="30" y="11"/>
                        </a:cubicBezTo>
                        <a:cubicBezTo>
                          <a:pt x="34" y="12"/>
                          <a:pt x="37" y="14"/>
                          <a:pt x="41" y="15"/>
                        </a:cubicBezTo>
                        <a:close/>
                        <a:moveTo>
                          <a:pt x="22" y="115"/>
                        </a:moveTo>
                        <a:cubicBezTo>
                          <a:pt x="24" y="118"/>
                          <a:pt x="25" y="122"/>
                          <a:pt x="27" y="125"/>
                        </a:cubicBezTo>
                        <a:cubicBezTo>
                          <a:pt x="25" y="126"/>
                          <a:pt x="24" y="127"/>
                          <a:pt x="23" y="128"/>
                        </a:cubicBezTo>
                        <a:cubicBezTo>
                          <a:pt x="20" y="125"/>
                          <a:pt x="18" y="122"/>
                          <a:pt x="17" y="118"/>
                        </a:cubicBezTo>
                        <a:cubicBezTo>
                          <a:pt x="18" y="117"/>
                          <a:pt x="20" y="116"/>
                          <a:pt x="22" y="115"/>
                        </a:cubicBezTo>
                        <a:close/>
                        <a:moveTo>
                          <a:pt x="15" y="119"/>
                        </a:moveTo>
                        <a:cubicBezTo>
                          <a:pt x="16" y="122"/>
                          <a:pt x="18" y="125"/>
                          <a:pt x="20" y="128"/>
                        </a:cubicBezTo>
                        <a:cubicBezTo>
                          <a:pt x="16" y="126"/>
                          <a:pt x="12" y="125"/>
                          <a:pt x="7" y="123"/>
                        </a:cubicBezTo>
                        <a:cubicBezTo>
                          <a:pt x="10" y="122"/>
                          <a:pt x="12" y="120"/>
                          <a:pt x="15" y="119"/>
                        </a:cubicBezTo>
                        <a:close/>
                        <a:moveTo>
                          <a:pt x="29" y="124"/>
                        </a:moveTo>
                        <a:cubicBezTo>
                          <a:pt x="27" y="120"/>
                          <a:pt x="26" y="117"/>
                          <a:pt x="23" y="114"/>
                        </a:cubicBezTo>
                        <a:cubicBezTo>
                          <a:pt x="25" y="113"/>
                          <a:pt x="27" y="112"/>
                          <a:pt x="28" y="111"/>
                        </a:cubicBezTo>
                        <a:cubicBezTo>
                          <a:pt x="29" y="115"/>
                          <a:pt x="30" y="118"/>
                          <a:pt x="32" y="122"/>
                        </a:cubicBezTo>
                        <a:cubicBezTo>
                          <a:pt x="31" y="122"/>
                          <a:pt x="30" y="123"/>
                          <a:pt x="29" y="124"/>
                        </a:cubicBezTo>
                        <a:close/>
                        <a:moveTo>
                          <a:pt x="105" y="204"/>
                        </a:moveTo>
                        <a:cubicBezTo>
                          <a:pt x="76" y="186"/>
                          <a:pt x="50" y="160"/>
                          <a:pt x="37" y="122"/>
                        </a:cubicBezTo>
                        <a:cubicBezTo>
                          <a:pt x="37" y="122"/>
                          <a:pt x="37" y="122"/>
                          <a:pt x="36" y="121"/>
                        </a:cubicBezTo>
                        <a:cubicBezTo>
                          <a:pt x="35" y="117"/>
                          <a:pt x="33" y="112"/>
                          <a:pt x="32" y="107"/>
                        </a:cubicBezTo>
                        <a:cubicBezTo>
                          <a:pt x="32" y="106"/>
                          <a:pt x="31" y="105"/>
                          <a:pt x="31" y="105"/>
                        </a:cubicBezTo>
                        <a:cubicBezTo>
                          <a:pt x="30" y="105"/>
                          <a:pt x="29" y="105"/>
                          <a:pt x="28" y="105"/>
                        </a:cubicBezTo>
                        <a:cubicBezTo>
                          <a:pt x="19" y="111"/>
                          <a:pt x="13" y="114"/>
                          <a:pt x="5" y="119"/>
                        </a:cubicBezTo>
                        <a:cubicBezTo>
                          <a:pt x="5" y="119"/>
                          <a:pt x="5" y="119"/>
                          <a:pt x="5" y="118"/>
                        </a:cubicBezTo>
                        <a:cubicBezTo>
                          <a:pt x="5" y="82"/>
                          <a:pt x="13" y="38"/>
                          <a:pt x="16" y="6"/>
                        </a:cubicBezTo>
                        <a:cubicBezTo>
                          <a:pt x="34" y="20"/>
                          <a:pt x="63" y="39"/>
                          <a:pt x="90" y="52"/>
                        </a:cubicBezTo>
                        <a:cubicBezTo>
                          <a:pt x="84" y="58"/>
                          <a:pt x="77" y="64"/>
                          <a:pt x="72" y="69"/>
                        </a:cubicBezTo>
                        <a:cubicBezTo>
                          <a:pt x="69" y="71"/>
                          <a:pt x="67" y="73"/>
                          <a:pt x="65" y="75"/>
                        </a:cubicBezTo>
                        <a:cubicBezTo>
                          <a:pt x="65" y="76"/>
                          <a:pt x="64" y="77"/>
                          <a:pt x="63" y="78"/>
                        </a:cubicBezTo>
                        <a:cubicBezTo>
                          <a:pt x="63" y="78"/>
                          <a:pt x="63" y="78"/>
                          <a:pt x="63" y="79"/>
                        </a:cubicBezTo>
                        <a:cubicBezTo>
                          <a:pt x="63" y="79"/>
                          <a:pt x="62" y="80"/>
                          <a:pt x="62" y="80"/>
                        </a:cubicBezTo>
                        <a:cubicBezTo>
                          <a:pt x="62" y="81"/>
                          <a:pt x="62" y="81"/>
                          <a:pt x="62" y="81"/>
                        </a:cubicBezTo>
                        <a:cubicBezTo>
                          <a:pt x="73" y="131"/>
                          <a:pt x="99" y="164"/>
                          <a:pt x="128" y="184"/>
                        </a:cubicBezTo>
                        <a:cubicBezTo>
                          <a:pt x="157" y="204"/>
                          <a:pt x="188" y="212"/>
                          <a:pt x="209" y="212"/>
                        </a:cubicBezTo>
                        <a:cubicBezTo>
                          <a:pt x="210" y="212"/>
                          <a:pt x="211" y="212"/>
                          <a:pt x="212" y="212"/>
                        </a:cubicBezTo>
                        <a:cubicBezTo>
                          <a:pt x="212" y="212"/>
                          <a:pt x="212" y="212"/>
                          <a:pt x="212" y="212"/>
                        </a:cubicBezTo>
                        <a:cubicBezTo>
                          <a:pt x="213" y="214"/>
                          <a:pt x="213" y="217"/>
                          <a:pt x="213" y="220"/>
                        </a:cubicBezTo>
                        <a:cubicBezTo>
                          <a:pt x="213" y="224"/>
                          <a:pt x="213" y="227"/>
                          <a:pt x="212" y="229"/>
                        </a:cubicBezTo>
                        <a:cubicBezTo>
                          <a:pt x="212" y="231"/>
                          <a:pt x="212" y="232"/>
                          <a:pt x="211" y="232"/>
                        </a:cubicBezTo>
                        <a:cubicBezTo>
                          <a:pt x="211" y="232"/>
                          <a:pt x="211" y="232"/>
                          <a:pt x="211" y="232"/>
                        </a:cubicBezTo>
                        <a:cubicBezTo>
                          <a:pt x="208" y="233"/>
                          <a:pt x="204" y="233"/>
                          <a:pt x="200" y="233"/>
                        </a:cubicBezTo>
                        <a:cubicBezTo>
                          <a:pt x="175" y="233"/>
                          <a:pt x="138" y="224"/>
                          <a:pt x="105" y="204"/>
                        </a:cubicBezTo>
                        <a:close/>
                        <a:moveTo>
                          <a:pt x="220" y="231"/>
                        </a:moveTo>
                        <a:cubicBezTo>
                          <a:pt x="219" y="231"/>
                          <a:pt x="218" y="232"/>
                          <a:pt x="216" y="232"/>
                        </a:cubicBezTo>
                        <a:cubicBezTo>
                          <a:pt x="217" y="230"/>
                          <a:pt x="217" y="229"/>
                          <a:pt x="217" y="227"/>
                        </a:cubicBezTo>
                        <a:cubicBezTo>
                          <a:pt x="219" y="228"/>
                          <a:pt x="221" y="230"/>
                          <a:pt x="223" y="231"/>
                        </a:cubicBezTo>
                        <a:cubicBezTo>
                          <a:pt x="222" y="231"/>
                          <a:pt x="221" y="231"/>
                          <a:pt x="220" y="2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" name="Freeform 302"/>
                  <p:cNvSpPr>
                    <a:spLocks noEditPoints="1"/>
                  </p:cNvSpPr>
                  <p:nvPr/>
                </p:nvSpPr>
                <p:spPr bwMode="auto">
                  <a:xfrm>
                    <a:off x="4044" y="1017"/>
                    <a:ext cx="236" cy="239"/>
                  </a:xfrm>
                  <a:custGeom>
                    <a:avLst/>
                    <a:gdLst>
                      <a:gd name="T0" fmla="*/ 22 w 100"/>
                      <a:gd name="T1" fmla="*/ 14 h 101"/>
                      <a:gd name="T2" fmla="*/ 5 w 100"/>
                      <a:gd name="T3" fmla="*/ 23 h 101"/>
                      <a:gd name="T4" fmla="*/ 1 w 100"/>
                      <a:gd name="T5" fmla="*/ 66 h 101"/>
                      <a:gd name="T6" fmla="*/ 5 w 100"/>
                      <a:gd name="T7" fmla="*/ 90 h 101"/>
                      <a:gd name="T8" fmla="*/ 37 w 100"/>
                      <a:gd name="T9" fmla="*/ 101 h 101"/>
                      <a:gd name="T10" fmla="*/ 67 w 100"/>
                      <a:gd name="T11" fmla="*/ 99 h 101"/>
                      <a:gd name="T12" fmla="*/ 89 w 100"/>
                      <a:gd name="T13" fmla="*/ 85 h 101"/>
                      <a:gd name="T14" fmla="*/ 93 w 100"/>
                      <a:gd name="T15" fmla="*/ 48 h 101"/>
                      <a:gd name="T16" fmla="*/ 93 w 100"/>
                      <a:gd name="T17" fmla="*/ 32 h 101"/>
                      <a:gd name="T18" fmla="*/ 90 w 100"/>
                      <a:gd name="T19" fmla="*/ 25 h 101"/>
                      <a:gd name="T20" fmla="*/ 100 w 100"/>
                      <a:gd name="T21" fmla="*/ 14 h 101"/>
                      <a:gd name="T22" fmla="*/ 93 w 100"/>
                      <a:gd name="T23" fmla="*/ 8 h 101"/>
                      <a:gd name="T24" fmla="*/ 89 w 100"/>
                      <a:gd name="T25" fmla="*/ 0 h 101"/>
                      <a:gd name="T26" fmla="*/ 77 w 100"/>
                      <a:gd name="T27" fmla="*/ 15 h 101"/>
                      <a:gd name="T28" fmla="*/ 45 w 100"/>
                      <a:gd name="T29" fmla="*/ 12 h 101"/>
                      <a:gd name="T30" fmla="*/ 95 w 100"/>
                      <a:gd name="T31" fmla="*/ 14 h 101"/>
                      <a:gd name="T32" fmla="*/ 24 w 100"/>
                      <a:gd name="T33" fmla="*/ 45 h 101"/>
                      <a:gd name="T34" fmla="*/ 37 w 100"/>
                      <a:gd name="T35" fmla="*/ 49 h 101"/>
                      <a:gd name="T36" fmla="*/ 46 w 100"/>
                      <a:gd name="T37" fmla="*/ 66 h 101"/>
                      <a:gd name="T38" fmla="*/ 88 w 100"/>
                      <a:gd name="T39" fmla="*/ 7 h 101"/>
                      <a:gd name="T40" fmla="*/ 47 w 100"/>
                      <a:gd name="T41" fmla="*/ 59 h 101"/>
                      <a:gd name="T42" fmla="*/ 33 w 100"/>
                      <a:gd name="T43" fmla="*/ 33 h 101"/>
                      <a:gd name="T44" fmla="*/ 30 w 100"/>
                      <a:gd name="T45" fmla="*/ 32 h 101"/>
                      <a:gd name="T46" fmla="*/ 19 w 100"/>
                      <a:gd name="T47" fmla="*/ 44 h 101"/>
                      <a:gd name="T48" fmla="*/ 44 w 100"/>
                      <a:gd name="T49" fmla="*/ 80 h 101"/>
                      <a:gd name="T50" fmla="*/ 47 w 100"/>
                      <a:gd name="T51" fmla="*/ 80 h 101"/>
                      <a:gd name="T52" fmla="*/ 89 w 100"/>
                      <a:gd name="T53" fmla="*/ 32 h 101"/>
                      <a:gd name="T54" fmla="*/ 88 w 100"/>
                      <a:gd name="T55" fmla="*/ 74 h 101"/>
                      <a:gd name="T56" fmla="*/ 79 w 100"/>
                      <a:gd name="T57" fmla="*/ 90 h 101"/>
                      <a:gd name="T58" fmla="*/ 50 w 100"/>
                      <a:gd name="T59" fmla="*/ 97 h 101"/>
                      <a:gd name="T60" fmla="*/ 20 w 100"/>
                      <a:gd name="T61" fmla="*/ 95 h 101"/>
                      <a:gd name="T62" fmla="*/ 4 w 100"/>
                      <a:gd name="T63" fmla="*/ 73 h 101"/>
                      <a:gd name="T64" fmla="*/ 5 w 100"/>
                      <a:gd name="T65" fmla="*/ 44 h 101"/>
                      <a:gd name="T66" fmla="*/ 8 w 100"/>
                      <a:gd name="T67" fmla="*/ 25 h 101"/>
                      <a:gd name="T68" fmla="*/ 28 w 100"/>
                      <a:gd name="T69" fmla="*/ 16 h 101"/>
                      <a:gd name="T70" fmla="*/ 57 w 100"/>
                      <a:gd name="T71" fmla="*/ 16 h 101"/>
                      <a:gd name="T72" fmla="*/ 47 w 100"/>
                      <a:gd name="T73" fmla="*/ 59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00" h="101">
                        <a:moveTo>
                          <a:pt x="45" y="12"/>
                        </a:moveTo>
                        <a:cubicBezTo>
                          <a:pt x="38" y="12"/>
                          <a:pt x="29" y="12"/>
                          <a:pt x="22" y="14"/>
                        </a:cubicBezTo>
                        <a:cubicBezTo>
                          <a:pt x="18" y="14"/>
                          <a:pt x="15" y="15"/>
                          <a:pt x="12" y="17"/>
                        </a:cubicBezTo>
                        <a:cubicBezTo>
                          <a:pt x="9" y="18"/>
                          <a:pt x="6" y="20"/>
                          <a:pt x="5" y="23"/>
                        </a:cubicBezTo>
                        <a:cubicBezTo>
                          <a:pt x="4" y="25"/>
                          <a:pt x="3" y="28"/>
                          <a:pt x="2" y="32"/>
                        </a:cubicBezTo>
                        <a:cubicBezTo>
                          <a:pt x="1" y="43"/>
                          <a:pt x="1" y="59"/>
                          <a:pt x="1" y="66"/>
                        </a:cubicBezTo>
                        <a:cubicBezTo>
                          <a:pt x="0" y="69"/>
                          <a:pt x="0" y="71"/>
                          <a:pt x="0" y="73"/>
                        </a:cubicBezTo>
                        <a:cubicBezTo>
                          <a:pt x="0" y="79"/>
                          <a:pt x="1" y="85"/>
                          <a:pt x="5" y="90"/>
                        </a:cubicBezTo>
                        <a:cubicBezTo>
                          <a:pt x="8" y="94"/>
                          <a:pt x="14" y="97"/>
                          <a:pt x="20" y="99"/>
                        </a:cubicBezTo>
                        <a:cubicBezTo>
                          <a:pt x="25" y="100"/>
                          <a:pt x="32" y="101"/>
                          <a:pt x="37" y="101"/>
                        </a:cubicBezTo>
                        <a:cubicBezTo>
                          <a:pt x="41" y="101"/>
                          <a:pt x="46" y="101"/>
                          <a:pt x="50" y="101"/>
                        </a:cubicBezTo>
                        <a:cubicBezTo>
                          <a:pt x="56" y="101"/>
                          <a:pt x="62" y="100"/>
                          <a:pt x="67" y="99"/>
                        </a:cubicBezTo>
                        <a:cubicBezTo>
                          <a:pt x="73" y="98"/>
                          <a:pt x="78" y="96"/>
                          <a:pt x="82" y="93"/>
                        </a:cubicBezTo>
                        <a:cubicBezTo>
                          <a:pt x="85" y="90"/>
                          <a:pt x="87" y="87"/>
                          <a:pt x="89" y="85"/>
                        </a:cubicBezTo>
                        <a:cubicBezTo>
                          <a:pt x="90" y="82"/>
                          <a:pt x="91" y="79"/>
                          <a:pt x="91" y="74"/>
                        </a:cubicBezTo>
                        <a:cubicBezTo>
                          <a:pt x="93" y="64"/>
                          <a:pt x="93" y="56"/>
                          <a:pt x="93" y="48"/>
                        </a:cubicBezTo>
                        <a:cubicBezTo>
                          <a:pt x="93" y="43"/>
                          <a:pt x="93" y="38"/>
                          <a:pt x="93" y="32"/>
                        </a:cubicBezTo>
                        <a:cubicBezTo>
                          <a:pt x="93" y="32"/>
                          <a:pt x="93" y="32"/>
                          <a:pt x="93" y="32"/>
                        </a:cubicBezTo>
                        <a:cubicBezTo>
                          <a:pt x="93" y="32"/>
                          <a:pt x="93" y="32"/>
                          <a:pt x="93" y="32"/>
                        </a:cubicBezTo>
                        <a:cubicBezTo>
                          <a:pt x="93" y="28"/>
                          <a:pt x="92" y="26"/>
                          <a:pt x="90" y="25"/>
                        </a:cubicBezTo>
                        <a:cubicBezTo>
                          <a:pt x="93" y="21"/>
                          <a:pt x="96" y="18"/>
                          <a:pt x="98" y="15"/>
                        </a:cubicBezTo>
                        <a:cubicBezTo>
                          <a:pt x="100" y="14"/>
                          <a:pt x="100" y="14"/>
                          <a:pt x="100" y="14"/>
                        </a:cubicBezTo>
                        <a:cubicBezTo>
                          <a:pt x="98" y="13"/>
                          <a:pt x="98" y="13"/>
                          <a:pt x="98" y="13"/>
                        </a:cubicBezTo>
                        <a:cubicBezTo>
                          <a:pt x="96" y="11"/>
                          <a:pt x="94" y="10"/>
                          <a:pt x="93" y="8"/>
                        </a:cubicBezTo>
                        <a:cubicBezTo>
                          <a:pt x="92" y="7"/>
                          <a:pt x="91" y="6"/>
                          <a:pt x="90" y="3"/>
                        </a:cubicBezTo>
                        <a:cubicBezTo>
                          <a:pt x="89" y="0"/>
                          <a:pt x="89" y="0"/>
                          <a:pt x="89" y="0"/>
                        </a:cubicBezTo>
                        <a:cubicBezTo>
                          <a:pt x="87" y="2"/>
                          <a:pt x="87" y="2"/>
                          <a:pt x="87" y="2"/>
                        </a:cubicBezTo>
                        <a:cubicBezTo>
                          <a:pt x="84" y="7"/>
                          <a:pt x="80" y="11"/>
                          <a:pt x="77" y="15"/>
                        </a:cubicBezTo>
                        <a:cubicBezTo>
                          <a:pt x="72" y="13"/>
                          <a:pt x="67" y="12"/>
                          <a:pt x="57" y="12"/>
                        </a:cubicBezTo>
                        <a:cubicBezTo>
                          <a:pt x="55" y="12"/>
                          <a:pt x="50" y="12"/>
                          <a:pt x="45" y="12"/>
                        </a:cubicBezTo>
                        <a:close/>
                        <a:moveTo>
                          <a:pt x="91" y="11"/>
                        </a:moveTo>
                        <a:cubicBezTo>
                          <a:pt x="92" y="12"/>
                          <a:pt x="93" y="13"/>
                          <a:pt x="95" y="14"/>
                        </a:cubicBezTo>
                        <a:cubicBezTo>
                          <a:pt x="77" y="33"/>
                          <a:pt x="60" y="54"/>
                          <a:pt x="46" y="76"/>
                        </a:cubicBezTo>
                        <a:cubicBezTo>
                          <a:pt x="40" y="65"/>
                          <a:pt x="29" y="51"/>
                          <a:pt x="24" y="45"/>
                        </a:cubicBezTo>
                        <a:cubicBezTo>
                          <a:pt x="26" y="42"/>
                          <a:pt x="29" y="39"/>
                          <a:pt x="31" y="37"/>
                        </a:cubicBezTo>
                        <a:cubicBezTo>
                          <a:pt x="33" y="40"/>
                          <a:pt x="35" y="44"/>
                          <a:pt x="37" y="49"/>
                        </a:cubicBezTo>
                        <a:cubicBezTo>
                          <a:pt x="40" y="54"/>
                          <a:pt x="43" y="60"/>
                          <a:pt x="45" y="64"/>
                        </a:cubicBezTo>
                        <a:cubicBezTo>
                          <a:pt x="46" y="66"/>
                          <a:pt x="46" y="66"/>
                          <a:pt x="46" y="66"/>
                        </a:cubicBezTo>
                        <a:cubicBezTo>
                          <a:pt x="48" y="64"/>
                          <a:pt x="48" y="64"/>
                          <a:pt x="48" y="64"/>
                        </a:cubicBezTo>
                        <a:cubicBezTo>
                          <a:pt x="64" y="40"/>
                          <a:pt x="74" y="24"/>
                          <a:pt x="88" y="7"/>
                        </a:cubicBezTo>
                        <a:cubicBezTo>
                          <a:pt x="89" y="8"/>
                          <a:pt x="90" y="10"/>
                          <a:pt x="91" y="11"/>
                        </a:cubicBezTo>
                        <a:close/>
                        <a:moveTo>
                          <a:pt x="47" y="59"/>
                        </a:moveTo>
                        <a:cubicBezTo>
                          <a:pt x="45" y="56"/>
                          <a:pt x="43" y="52"/>
                          <a:pt x="40" y="47"/>
                        </a:cubicBezTo>
                        <a:cubicBezTo>
                          <a:pt x="38" y="42"/>
                          <a:pt x="35" y="36"/>
                          <a:pt x="33" y="33"/>
                        </a:cubicBezTo>
                        <a:cubicBezTo>
                          <a:pt x="31" y="30"/>
                          <a:pt x="31" y="30"/>
                          <a:pt x="31" y="30"/>
                        </a:cubicBezTo>
                        <a:cubicBezTo>
                          <a:pt x="30" y="32"/>
                          <a:pt x="30" y="32"/>
                          <a:pt x="30" y="32"/>
                        </a:cubicBezTo>
                        <a:cubicBezTo>
                          <a:pt x="27" y="36"/>
                          <a:pt x="24" y="40"/>
                          <a:pt x="20" y="43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20" y="46"/>
                          <a:pt x="20" y="46"/>
                          <a:pt x="20" y="46"/>
                        </a:cubicBezTo>
                        <a:cubicBezTo>
                          <a:pt x="25" y="51"/>
                          <a:pt x="39" y="69"/>
                          <a:pt x="44" y="80"/>
                        </a:cubicBezTo>
                        <a:cubicBezTo>
                          <a:pt x="46" y="83"/>
                          <a:pt x="46" y="83"/>
                          <a:pt x="46" y="83"/>
                        </a:cubicBezTo>
                        <a:cubicBezTo>
                          <a:pt x="47" y="80"/>
                          <a:pt x="47" y="80"/>
                          <a:pt x="47" y="80"/>
                        </a:cubicBezTo>
                        <a:cubicBezTo>
                          <a:pt x="59" y="61"/>
                          <a:pt x="73" y="44"/>
                          <a:pt x="88" y="27"/>
                        </a:cubicBezTo>
                        <a:cubicBezTo>
                          <a:pt x="88" y="28"/>
                          <a:pt x="89" y="29"/>
                          <a:pt x="89" y="32"/>
                        </a:cubicBezTo>
                        <a:cubicBezTo>
                          <a:pt x="90" y="38"/>
                          <a:pt x="90" y="43"/>
                          <a:pt x="90" y="48"/>
                        </a:cubicBezTo>
                        <a:cubicBezTo>
                          <a:pt x="90" y="56"/>
                          <a:pt x="89" y="64"/>
                          <a:pt x="88" y="74"/>
                        </a:cubicBezTo>
                        <a:cubicBezTo>
                          <a:pt x="87" y="78"/>
                          <a:pt x="87" y="81"/>
                          <a:pt x="85" y="83"/>
                        </a:cubicBezTo>
                        <a:cubicBezTo>
                          <a:pt x="84" y="85"/>
                          <a:pt x="83" y="87"/>
                          <a:pt x="79" y="90"/>
                        </a:cubicBezTo>
                        <a:cubicBezTo>
                          <a:pt x="76" y="93"/>
                          <a:pt x="72" y="95"/>
                          <a:pt x="67" y="96"/>
                        </a:cubicBezTo>
                        <a:cubicBezTo>
                          <a:pt x="62" y="97"/>
                          <a:pt x="56" y="97"/>
                          <a:pt x="50" y="97"/>
                        </a:cubicBezTo>
                        <a:cubicBezTo>
                          <a:pt x="46" y="97"/>
                          <a:pt x="42" y="97"/>
                          <a:pt x="37" y="97"/>
                        </a:cubicBezTo>
                        <a:cubicBezTo>
                          <a:pt x="32" y="97"/>
                          <a:pt x="26" y="97"/>
                          <a:pt x="20" y="95"/>
                        </a:cubicBezTo>
                        <a:cubicBezTo>
                          <a:pt x="15" y="94"/>
                          <a:pt x="11" y="91"/>
                          <a:pt x="8" y="88"/>
                        </a:cubicBezTo>
                        <a:cubicBezTo>
                          <a:pt x="5" y="84"/>
                          <a:pt x="4" y="78"/>
                          <a:pt x="4" y="73"/>
                        </a:cubicBezTo>
                        <a:cubicBezTo>
                          <a:pt x="4" y="71"/>
                          <a:pt x="4" y="69"/>
                          <a:pt x="4" y="67"/>
                        </a:cubicBezTo>
                        <a:cubicBezTo>
                          <a:pt x="4" y="62"/>
                          <a:pt x="5" y="53"/>
                          <a:pt x="5" y="44"/>
                        </a:cubicBezTo>
                        <a:cubicBezTo>
                          <a:pt x="5" y="40"/>
                          <a:pt x="6" y="36"/>
                          <a:pt x="6" y="33"/>
                        </a:cubicBezTo>
                        <a:cubicBezTo>
                          <a:pt x="6" y="29"/>
                          <a:pt x="7" y="26"/>
                          <a:pt x="8" y="25"/>
                        </a:cubicBezTo>
                        <a:cubicBezTo>
                          <a:pt x="9" y="23"/>
                          <a:pt x="11" y="21"/>
                          <a:pt x="13" y="20"/>
                        </a:cubicBezTo>
                        <a:cubicBezTo>
                          <a:pt x="17" y="18"/>
                          <a:pt x="22" y="17"/>
                          <a:pt x="28" y="16"/>
                        </a:cubicBezTo>
                        <a:cubicBezTo>
                          <a:pt x="34" y="16"/>
                          <a:pt x="40" y="15"/>
                          <a:pt x="45" y="15"/>
                        </a:cubicBezTo>
                        <a:cubicBezTo>
                          <a:pt x="50" y="15"/>
                          <a:pt x="54" y="16"/>
                          <a:pt x="57" y="16"/>
                        </a:cubicBezTo>
                        <a:cubicBezTo>
                          <a:pt x="66" y="16"/>
                          <a:pt x="71" y="17"/>
                          <a:pt x="75" y="18"/>
                        </a:cubicBezTo>
                        <a:cubicBezTo>
                          <a:pt x="66" y="30"/>
                          <a:pt x="58" y="43"/>
                          <a:pt x="47" y="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7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597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8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2748" y="1755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9" name="Freeform 305"/>
                  <p:cNvSpPr>
                    <a:spLocks noEditPoints="1"/>
                  </p:cNvSpPr>
                  <p:nvPr/>
                </p:nvSpPr>
                <p:spPr bwMode="auto">
                  <a:xfrm>
                    <a:off x="2803" y="719"/>
                    <a:ext cx="277" cy="433"/>
                  </a:xfrm>
                  <a:custGeom>
                    <a:avLst/>
                    <a:gdLst>
                      <a:gd name="T0" fmla="*/ 25 w 117"/>
                      <a:gd name="T1" fmla="*/ 175 h 183"/>
                      <a:gd name="T2" fmla="*/ 111 w 117"/>
                      <a:gd name="T3" fmla="*/ 179 h 183"/>
                      <a:gd name="T4" fmla="*/ 112 w 117"/>
                      <a:gd name="T5" fmla="*/ 135 h 183"/>
                      <a:gd name="T6" fmla="*/ 58 w 117"/>
                      <a:gd name="T7" fmla="*/ 116 h 183"/>
                      <a:gd name="T8" fmla="*/ 88 w 117"/>
                      <a:gd name="T9" fmla="*/ 115 h 183"/>
                      <a:gd name="T10" fmla="*/ 92 w 117"/>
                      <a:gd name="T11" fmla="*/ 79 h 183"/>
                      <a:gd name="T12" fmla="*/ 55 w 117"/>
                      <a:gd name="T13" fmla="*/ 61 h 183"/>
                      <a:gd name="T14" fmla="*/ 75 w 117"/>
                      <a:gd name="T15" fmla="*/ 66 h 183"/>
                      <a:gd name="T16" fmla="*/ 109 w 117"/>
                      <a:gd name="T17" fmla="*/ 43 h 183"/>
                      <a:gd name="T18" fmla="*/ 23 w 117"/>
                      <a:gd name="T19" fmla="*/ 31 h 183"/>
                      <a:gd name="T20" fmla="*/ 6 w 117"/>
                      <a:gd name="T21" fmla="*/ 99 h 183"/>
                      <a:gd name="T22" fmla="*/ 10 w 117"/>
                      <a:gd name="T23" fmla="*/ 116 h 183"/>
                      <a:gd name="T24" fmla="*/ 4 w 117"/>
                      <a:gd name="T25" fmla="*/ 132 h 183"/>
                      <a:gd name="T26" fmla="*/ 4 w 117"/>
                      <a:gd name="T27" fmla="*/ 151 h 183"/>
                      <a:gd name="T28" fmla="*/ 19 w 117"/>
                      <a:gd name="T29" fmla="*/ 163 h 183"/>
                      <a:gd name="T30" fmla="*/ 12 w 117"/>
                      <a:gd name="T31" fmla="*/ 151 h 183"/>
                      <a:gd name="T32" fmla="*/ 5 w 117"/>
                      <a:gd name="T33" fmla="*/ 154 h 183"/>
                      <a:gd name="T34" fmla="*/ 14 w 117"/>
                      <a:gd name="T35" fmla="*/ 171 h 183"/>
                      <a:gd name="T36" fmla="*/ 26 w 117"/>
                      <a:gd name="T37" fmla="*/ 170 h 183"/>
                      <a:gd name="T38" fmla="*/ 39 w 117"/>
                      <a:gd name="T39" fmla="*/ 157 h 183"/>
                      <a:gd name="T40" fmla="*/ 48 w 117"/>
                      <a:gd name="T41" fmla="*/ 158 h 183"/>
                      <a:gd name="T42" fmla="*/ 48 w 117"/>
                      <a:gd name="T43" fmla="*/ 169 h 183"/>
                      <a:gd name="T44" fmla="*/ 80 w 117"/>
                      <a:gd name="T45" fmla="*/ 165 h 183"/>
                      <a:gd name="T46" fmla="*/ 73 w 117"/>
                      <a:gd name="T47" fmla="*/ 164 h 183"/>
                      <a:gd name="T48" fmla="*/ 67 w 117"/>
                      <a:gd name="T49" fmla="*/ 162 h 183"/>
                      <a:gd name="T50" fmla="*/ 63 w 117"/>
                      <a:gd name="T51" fmla="*/ 161 h 183"/>
                      <a:gd name="T52" fmla="*/ 86 w 117"/>
                      <a:gd name="T53" fmla="*/ 178 h 183"/>
                      <a:gd name="T54" fmla="*/ 81 w 117"/>
                      <a:gd name="T55" fmla="*/ 178 h 183"/>
                      <a:gd name="T56" fmla="*/ 111 w 117"/>
                      <a:gd name="T57" fmla="*/ 169 h 183"/>
                      <a:gd name="T58" fmla="*/ 113 w 117"/>
                      <a:gd name="T59" fmla="*/ 161 h 183"/>
                      <a:gd name="T60" fmla="*/ 99 w 117"/>
                      <a:gd name="T61" fmla="*/ 177 h 183"/>
                      <a:gd name="T62" fmla="*/ 80 w 117"/>
                      <a:gd name="T63" fmla="*/ 112 h 183"/>
                      <a:gd name="T64" fmla="*/ 73 w 117"/>
                      <a:gd name="T65" fmla="*/ 102 h 183"/>
                      <a:gd name="T66" fmla="*/ 65 w 117"/>
                      <a:gd name="T67" fmla="*/ 112 h 183"/>
                      <a:gd name="T68" fmla="*/ 56 w 117"/>
                      <a:gd name="T69" fmla="*/ 40 h 183"/>
                      <a:gd name="T70" fmla="*/ 58 w 117"/>
                      <a:gd name="T71" fmla="*/ 38 h 183"/>
                      <a:gd name="T72" fmla="*/ 60 w 117"/>
                      <a:gd name="T73" fmla="*/ 48 h 183"/>
                      <a:gd name="T74" fmla="*/ 65 w 117"/>
                      <a:gd name="T75" fmla="*/ 46 h 183"/>
                      <a:gd name="T76" fmla="*/ 70 w 117"/>
                      <a:gd name="T77" fmla="*/ 47 h 183"/>
                      <a:gd name="T78" fmla="*/ 77 w 117"/>
                      <a:gd name="T79" fmla="*/ 45 h 183"/>
                      <a:gd name="T80" fmla="*/ 105 w 117"/>
                      <a:gd name="T81" fmla="*/ 48 h 183"/>
                      <a:gd name="T82" fmla="*/ 104 w 117"/>
                      <a:gd name="T83" fmla="*/ 49 h 183"/>
                      <a:gd name="T84" fmla="*/ 96 w 117"/>
                      <a:gd name="T85" fmla="*/ 49 h 183"/>
                      <a:gd name="T86" fmla="*/ 93 w 117"/>
                      <a:gd name="T87" fmla="*/ 50 h 183"/>
                      <a:gd name="T88" fmla="*/ 87 w 117"/>
                      <a:gd name="T89" fmla="*/ 52 h 183"/>
                      <a:gd name="T90" fmla="*/ 80 w 117"/>
                      <a:gd name="T91" fmla="*/ 60 h 183"/>
                      <a:gd name="T92" fmla="*/ 76 w 117"/>
                      <a:gd name="T93" fmla="*/ 55 h 183"/>
                      <a:gd name="T94" fmla="*/ 15 w 117"/>
                      <a:gd name="T95" fmla="*/ 112 h 183"/>
                      <a:gd name="T96" fmla="*/ 11 w 117"/>
                      <a:gd name="T97" fmla="*/ 111 h 183"/>
                      <a:gd name="T98" fmla="*/ 10 w 117"/>
                      <a:gd name="T99" fmla="*/ 102 h 183"/>
                      <a:gd name="T100" fmla="*/ 25 w 117"/>
                      <a:gd name="T101" fmla="*/ 112 h 183"/>
                      <a:gd name="T102" fmla="*/ 34 w 117"/>
                      <a:gd name="T103" fmla="*/ 99 h 183"/>
                      <a:gd name="T104" fmla="*/ 33 w 117"/>
                      <a:gd name="T105" fmla="*/ 97 h 183"/>
                      <a:gd name="T106" fmla="*/ 30 w 117"/>
                      <a:gd name="T107" fmla="*/ 78 h 183"/>
                      <a:gd name="T108" fmla="*/ 63 w 117"/>
                      <a:gd name="T109" fmla="*/ 4 h 183"/>
                      <a:gd name="T110" fmla="*/ 68 w 117"/>
                      <a:gd name="T111" fmla="*/ 31 h 183"/>
                      <a:gd name="T112" fmla="*/ 50 w 117"/>
                      <a:gd name="T113" fmla="*/ 56 h 183"/>
                      <a:gd name="T114" fmla="*/ 88 w 117"/>
                      <a:gd name="T115" fmla="*/ 81 h 183"/>
                      <a:gd name="T116" fmla="*/ 56 w 117"/>
                      <a:gd name="T117" fmla="*/ 100 h 183"/>
                      <a:gd name="T118" fmla="*/ 45 w 117"/>
                      <a:gd name="T119" fmla="*/ 130 h 183"/>
                      <a:gd name="T120" fmla="*/ 113 w 117"/>
                      <a:gd name="T121" fmla="*/ 156 h 183"/>
                      <a:gd name="T122" fmla="*/ 7 w 117"/>
                      <a:gd name="T123" fmla="*/ 136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17" h="183">
                        <a:moveTo>
                          <a:pt x="2" y="159"/>
                        </a:moveTo>
                        <a:cubicBezTo>
                          <a:pt x="4" y="164"/>
                          <a:pt x="6" y="166"/>
                          <a:pt x="8" y="169"/>
                        </a:cubicBezTo>
                        <a:cubicBezTo>
                          <a:pt x="10" y="172"/>
                          <a:pt x="11" y="175"/>
                          <a:pt x="13" y="179"/>
                        </a:cubicBezTo>
                        <a:cubicBezTo>
                          <a:pt x="13" y="180"/>
                          <a:pt x="14" y="180"/>
                          <a:pt x="14" y="180"/>
                        </a:cubicBezTo>
                        <a:cubicBezTo>
                          <a:pt x="14" y="180"/>
                          <a:pt x="14" y="180"/>
                          <a:pt x="14" y="180"/>
                        </a:cubicBezTo>
                        <a:cubicBezTo>
                          <a:pt x="15" y="181"/>
                          <a:pt x="17" y="181"/>
                          <a:pt x="17" y="180"/>
                        </a:cubicBezTo>
                        <a:cubicBezTo>
                          <a:pt x="19" y="177"/>
                          <a:pt x="22" y="176"/>
                          <a:pt x="25" y="175"/>
                        </a:cubicBezTo>
                        <a:cubicBezTo>
                          <a:pt x="29" y="174"/>
                          <a:pt x="32" y="173"/>
                          <a:pt x="36" y="173"/>
                        </a:cubicBezTo>
                        <a:cubicBezTo>
                          <a:pt x="39" y="173"/>
                          <a:pt x="41" y="172"/>
                          <a:pt x="44" y="172"/>
                        </a:cubicBezTo>
                        <a:cubicBezTo>
                          <a:pt x="45" y="172"/>
                          <a:pt x="46" y="172"/>
                          <a:pt x="47" y="173"/>
                        </a:cubicBezTo>
                        <a:cubicBezTo>
                          <a:pt x="47" y="173"/>
                          <a:pt x="47" y="173"/>
                          <a:pt x="47" y="173"/>
                        </a:cubicBezTo>
                        <a:cubicBezTo>
                          <a:pt x="53" y="173"/>
                          <a:pt x="58" y="176"/>
                          <a:pt x="64" y="178"/>
                        </a:cubicBezTo>
                        <a:cubicBezTo>
                          <a:pt x="73" y="181"/>
                          <a:pt x="82" y="183"/>
                          <a:pt x="91" y="183"/>
                        </a:cubicBezTo>
                        <a:cubicBezTo>
                          <a:pt x="98" y="183"/>
                          <a:pt x="104" y="182"/>
                          <a:pt x="111" y="179"/>
                        </a:cubicBezTo>
                        <a:cubicBezTo>
                          <a:pt x="111" y="179"/>
                          <a:pt x="111" y="179"/>
                          <a:pt x="111" y="179"/>
                        </a:cubicBezTo>
                        <a:cubicBezTo>
                          <a:pt x="112" y="179"/>
                          <a:pt x="113" y="179"/>
                          <a:pt x="113" y="177"/>
                        </a:cubicBezTo>
                        <a:cubicBezTo>
                          <a:pt x="113" y="177"/>
                          <a:pt x="113" y="177"/>
                          <a:pt x="113" y="177"/>
                        </a:cubicBezTo>
                        <a:cubicBezTo>
                          <a:pt x="115" y="170"/>
                          <a:pt x="116" y="165"/>
                          <a:pt x="117" y="157"/>
                        </a:cubicBezTo>
                        <a:cubicBezTo>
                          <a:pt x="117" y="157"/>
                          <a:pt x="117" y="156"/>
                          <a:pt x="117" y="156"/>
                        </a:cubicBezTo>
                        <a:cubicBezTo>
                          <a:pt x="115" y="152"/>
                          <a:pt x="114" y="149"/>
                          <a:pt x="113" y="146"/>
                        </a:cubicBezTo>
                        <a:cubicBezTo>
                          <a:pt x="112" y="143"/>
                          <a:pt x="112" y="140"/>
                          <a:pt x="112" y="135"/>
                        </a:cubicBezTo>
                        <a:cubicBezTo>
                          <a:pt x="112" y="135"/>
                          <a:pt x="111" y="134"/>
                          <a:pt x="111" y="134"/>
                        </a:cubicBezTo>
                        <a:cubicBezTo>
                          <a:pt x="110" y="133"/>
                          <a:pt x="110" y="133"/>
                          <a:pt x="109" y="133"/>
                        </a:cubicBezTo>
                        <a:cubicBezTo>
                          <a:pt x="99" y="136"/>
                          <a:pt x="91" y="137"/>
                          <a:pt x="83" y="137"/>
                        </a:cubicBezTo>
                        <a:cubicBezTo>
                          <a:pt x="72" y="137"/>
                          <a:pt x="64" y="135"/>
                          <a:pt x="58" y="133"/>
                        </a:cubicBezTo>
                        <a:cubicBezTo>
                          <a:pt x="55" y="132"/>
                          <a:pt x="52" y="131"/>
                          <a:pt x="51" y="130"/>
                        </a:cubicBezTo>
                        <a:cubicBezTo>
                          <a:pt x="51" y="130"/>
                          <a:pt x="50" y="130"/>
                          <a:pt x="50" y="130"/>
                        </a:cubicBezTo>
                        <a:cubicBezTo>
                          <a:pt x="54" y="125"/>
                          <a:pt x="56" y="121"/>
                          <a:pt x="58" y="116"/>
                        </a:cubicBezTo>
                        <a:cubicBezTo>
                          <a:pt x="68" y="116"/>
                          <a:pt x="78" y="116"/>
                          <a:pt x="86" y="116"/>
                        </a:cubicBezTo>
                        <a:cubicBezTo>
                          <a:pt x="87" y="116"/>
                          <a:pt x="87" y="116"/>
                          <a:pt x="87" y="116"/>
                        </a:cubicBezTo>
                        <a:cubicBezTo>
                          <a:pt x="87" y="116"/>
                          <a:pt x="87" y="116"/>
                          <a:pt x="87" y="116"/>
                        </a:cubicBezTo>
                        <a:cubicBezTo>
                          <a:pt x="87" y="116"/>
                          <a:pt x="87" y="116"/>
                          <a:pt x="87" y="116"/>
                        </a:cubicBezTo>
                        <a:cubicBezTo>
                          <a:pt x="87" y="116"/>
                          <a:pt x="87" y="116"/>
                          <a:pt x="88" y="116"/>
                        </a:cubicBezTo>
                        <a:cubicBezTo>
                          <a:pt x="88" y="116"/>
                          <a:pt x="88" y="116"/>
                          <a:pt x="88" y="116"/>
                        </a:cubicBezTo>
                        <a:cubicBezTo>
                          <a:pt x="88" y="116"/>
                          <a:pt x="88" y="115"/>
                          <a:pt x="88" y="115"/>
                        </a:cubicBezTo>
                        <a:cubicBezTo>
                          <a:pt x="88" y="115"/>
                          <a:pt x="88" y="115"/>
                          <a:pt x="88" y="115"/>
                        </a:cubicBezTo>
                        <a:cubicBezTo>
                          <a:pt x="88" y="115"/>
                          <a:pt x="88" y="115"/>
                          <a:pt x="88" y="115"/>
                        </a:cubicBezTo>
                        <a:cubicBezTo>
                          <a:pt x="88" y="115"/>
                          <a:pt x="88" y="115"/>
                          <a:pt x="89" y="114"/>
                        </a:cubicBezTo>
                        <a:cubicBezTo>
                          <a:pt x="89" y="111"/>
                          <a:pt x="90" y="107"/>
                          <a:pt x="90" y="103"/>
                        </a:cubicBezTo>
                        <a:cubicBezTo>
                          <a:pt x="91" y="102"/>
                          <a:pt x="91" y="102"/>
                          <a:pt x="91" y="101"/>
                        </a:cubicBezTo>
                        <a:cubicBezTo>
                          <a:pt x="91" y="99"/>
                          <a:pt x="91" y="97"/>
                          <a:pt x="91" y="95"/>
                        </a:cubicBezTo>
                        <a:cubicBezTo>
                          <a:pt x="91" y="90"/>
                          <a:pt x="91" y="85"/>
                          <a:pt x="92" y="79"/>
                        </a:cubicBezTo>
                        <a:cubicBezTo>
                          <a:pt x="93" y="78"/>
                          <a:pt x="92" y="78"/>
                          <a:pt x="92" y="77"/>
                        </a:cubicBezTo>
                        <a:cubicBezTo>
                          <a:pt x="92" y="77"/>
                          <a:pt x="91" y="77"/>
                          <a:pt x="91" y="77"/>
                        </a:cubicBezTo>
                        <a:cubicBezTo>
                          <a:pt x="80" y="77"/>
                          <a:pt x="69" y="77"/>
                          <a:pt x="58" y="77"/>
                        </a:cubicBezTo>
                        <a:cubicBezTo>
                          <a:pt x="57" y="75"/>
                          <a:pt x="56" y="70"/>
                          <a:pt x="56" y="66"/>
                        </a:cubicBezTo>
                        <a:cubicBezTo>
                          <a:pt x="55" y="65"/>
                          <a:pt x="55" y="64"/>
                          <a:pt x="55" y="64"/>
                        </a:cubicBezTo>
                        <a:cubicBezTo>
                          <a:pt x="55" y="63"/>
                          <a:pt x="55" y="63"/>
                          <a:pt x="55" y="63"/>
                        </a:cubicBezTo>
                        <a:cubicBezTo>
                          <a:pt x="55" y="62"/>
                          <a:pt x="55" y="62"/>
                          <a:pt x="55" y="61"/>
                        </a:cubicBezTo>
                        <a:cubicBezTo>
                          <a:pt x="55" y="56"/>
                          <a:pt x="59" y="51"/>
                          <a:pt x="64" y="50"/>
                        </a:cubicBezTo>
                        <a:cubicBezTo>
                          <a:pt x="64" y="50"/>
                          <a:pt x="64" y="50"/>
                          <a:pt x="64" y="50"/>
                        </a:cubicBezTo>
                        <a:cubicBezTo>
                          <a:pt x="65" y="50"/>
                          <a:pt x="65" y="50"/>
                          <a:pt x="66" y="50"/>
                        </a:cubicBezTo>
                        <a:cubicBezTo>
                          <a:pt x="66" y="50"/>
                          <a:pt x="67" y="50"/>
                          <a:pt x="67" y="50"/>
                        </a:cubicBezTo>
                        <a:cubicBezTo>
                          <a:pt x="69" y="51"/>
                          <a:pt x="70" y="52"/>
                          <a:pt x="71" y="54"/>
                        </a:cubicBezTo>
                        <a:cubicBezTo>
                          <a:pt x="72" y="55"/>
                          <a:pt x="73" y="58"/>
                          <a:pt x="73" y="60"/>
                        </a:cubicBezTo>
                        <a:cubicBezTo>
                          <a:pt x="74" y="62"/>
                          <a:pt x="74" y="64"/>
                          <a:pt x="75" y="66"/>
                        </a:cubicBezTo>
                        <a:cubicBezTo>
                          <a:pt x="75" y="67"/>
                          <a:pt x="76" y="67"/>
                          <a:pt x="77" y="67"/>
                        </a:cubicBezTo>
                        <a:cubicBezTo>
                          <a:pt x="77" y="67"/>
                          <a:pt x="77" y="67"/>
                          <a:pt x="78" y="67"/>
                        </a:cubicBezTo>
                        <a:cubicBezTo>
                          <a:pt x="78" y="67"/>
                          <a:pt x="79" y="68"/>
                          <a:pt x="80" y="67"/>
                        </a:cubicBezTo>
                        <a:cubicBezTo>
                          <a:pt x="88" y="64"/>
                          <a:pt x="96" y="61"/>
                          <a:pt x="105" y="59"/>
                        </a:cubicBezTo>
                        <a:cubicBezTo>
                          <a:pt x="105" y="59"/>
                          <a:pt x="105" y="59"/>
                          <a:pt x="105" y="59"/>
                        </a:cubicBezTo>
                        <a:cubicBezTo>
                          <a:pt x="106" y="59"/>
                          <a:pt x="107" y="58"/>
                          <a:pt x="107" y="58"/>
                        </a:cubicBezTo>
                        <a:cubicBezTo>
                          <a:pt x="108" y="53"/>
                          <a:pt x="109" y="48"/>
                          <a:pt x="109" y="43"/>
                        </a:cubicBezTo>
                        <a:cubicBezTo>
                          <a:pt x="109" y="43"/>
                          <a:pt x="109" y="42"/>
                          <a:pt x="108" y="42"/>
                        </a:cubicBezTo>
                        <a:cubicBezTo>
                          <a:pt x="107" y="26"/>
                          <a:pt x="101" y="15"/>
                          <a:pt x="92" y="9"/>
                        </a:cubicBezTo>
                        <a:cubicBezTo>
                          <a:pt x="83" y="2"/>
                          <a:pt x="72" y="0"/>
                          <a:pt x="63" y="0"/>
                        </a:cubicBezTo>
                        <a:cubicBezTo>
                          <a:pt x="55" y="0"/>
                          <a:pt x="48" y="1"/>
                          <a:pt x="44" y="3"/>
                        </a:cubicBezTo>
                        <a:cubicBezTo>
                          <a:pt x="39" y="6"/>
                          <a:pt x="34" y="10"/>
                          <a:pt x="30" y="15"/>
                        </a:cubicBezTo>
                        <a:cubicBezTo>
                          <a:pt x="26" y="19"/>
                          <a:pt x="24" y="24"/>
                          <a:pt x="23" y="30"/>
                        </a:cubicBezTo>
                        <a:cubicBezTo>
                          <a:pt x="23" y="30"/>
                          <a:pt x="23" y="30"/>
                          <a:pt x="23" y="31"/>
                        </a:cubicBezTo>
                        <a:cubicBezTo>
                          <a:pt x="22" y="31"/>
                          <a:pt x="22" y="31"/>
                          <a:pt x="22" y="31"/>
                        </a:cubicBezTo>
                        <a:cubicBezTo>
                          <a:pt x="21" y="37"/>
                          <a:pt x="20" y="43"/>
                          <a:pt x="20" y="49"/>
                        </a:cubicBezTo>
                        <a:cubicBezTo>
                          <a:pt x="20" y="58"/>
                          <a:pt x="21" y="67"/>
                          <a:pt x="23" y="75"/>
                        </a:cubicBezTo>
                        <a:cubicBezTo>
                          <a:pt x="19" y="75"/>
                          <a:pt x="14" y="75"/>
                          <a:pt x="9" y="75"/>
                        </a:cubicBezTo>
                        <a:cubicBezTo>
                          <a:pt x="8" y="75"/>
                          <a:pt x="7" y="76"/>
                          <a:pt x="7" y="77"/>
                        </a:cubicBezTo>
                        <a:cubicBezTo>
                          <a:pt x="7" y="84"/>
                          <a:pt x="7" y="91"/>
                          <a:pt x="7" y="98"/>
                        </a:cubicBezTo>
                        <a:cubicBezTo>
                          <a:pt x="6" y="98"/>
                          <a:pt x="6" y="99"/>
                          <a:pt x="6" y="99"/>
                        </a:cubicBezTo>
                        <a:cubicBezTo>
                          <a:pt x="7" y="104"/>
                          <a:pt x="7" y="109"/>
                          <a:pt x="7" y="114"/>
                        </a:cubicBezTo>
                        <a:cubicBezTo>
                          <a:pt x="7" y="115"/>
                          <a:pt x="8" y="116"/>
                          <a:pt x="9" y="116"/>
                        </a:cubicBezTo>
                        <a:cubicBezTo>
                          <a:pt x="9" y="116"/>
                          <a:pt x="9" y="116"/>
                          <a:pt x="9" y="116"/>
                        </a:cubicBezTo>
                        <a:cubicBezTo>
                          <a:pt x="9" y="116"/>
                          <a:pt x="9" y="116"/>
                          <a:pt x="9" y="116"/>
                        </a:cubicBezTo>
                        <a:cubicBezTo>
                          <a:pt x="9" y="116"/>
                          <a:pt x="9" y="116"/>
                          <a:pt x="9" y="116"/>
                        </a:cubicBezTo>
                        <a:cubicBezTo>
                          <a:pt x="10" y="116"/>
                          <a:pt x="10" y="116"/>
                          <a:pt x="10" y="116"/>
                        </a:cubicBezTo>
                        <a:cubicBezTo>
                          <a:pt x="10" y="116"/>
                          <a:pt x="10" y="116"/>
                          <a:pt x="10" y="116"/>
                        </a:cubicBezTo>
                        <a:cubicBezTo>
                          <a:pt x="10" y="116"/>
                          <a:pt x="10" y="116"/>
                          <a:pt x="10" y="116"/>
                        </a:cubicBezTo>
                        <a:cubicBezTo>
                          <a:pt x="15" y="116"/>
                          <a:pt x="18" y="116"/>
                          <a:pt x="23" y="116"/>
                        </a:cubicBezTo>
                        <a:cubicBezTo>
                          <a:pt x="22" y="116"/>
                          <a:pt x="22" y="117"/>
                          <a:pt x="22" y="117"/>
                        </a:cubicBezTo>
                        <a:cubicBezTo>
                          <a:pt x="17" y="123"/>
                          <a:pt x="12" y="128"/>
                          <a:pt x="6" y="131"/>
                        </a:cubicBezTo>
                        <a:cubicBezTo>
                          <a:pt x="6" y="131"/>
                          <a:pt x="5" y="131"/>
                          <a:pt x="5" y="132"/>
                        </a:cubicBezTo>
                        <a:cubicBezTo>
                          <a:pt x="4" y="132"/>
                          <a:pt x="4" y="132"/>
                          <a:pt x="4" y="132"/>
                        </a:cubicBezTo>
                        <a:cubicBezTo>
                          <a:pt x="4" y="132"/>
                          <a:pt x="4" y="132"/>
                          <a:pt x="4" y="132"/>
                        </a:cubicBezTo>
                        <a:cubicBezTo>
                          <a:pt x="3" y="132"/>
                          <a:pt x="2" y="133"/>
                          <a:pt x="2" y="134"/>
                        </a:cubicBezTo>
                        <a:cubicBezTo>
                          <a:pt x="2" y="135"/>
                          <a:pt x="2" y="136"/>
                          <a:pt x="2" y="137"/>
                        </a:cubicBezTo>
                        <a:cubicBezTo>
                          <a:pt x="2" y="140"/>
                          <a:pt x="2" y="141"/>
                          <a:pt x="1" y="145"/>
                        </a:cubicBezTo>
                        <a:cubicBezTo>
                          <a:pt x="1" y="147"/>
                          <a:pt x="0" y="149"/>
                          <a:pt x="0" y="151"/>
                        </a:cubicBezTo>
                        <a:cubicBezTo>
                          <a:pt x="0" y="152"/>
                          <a:pt x="0" y="152"/>
                          <a:pt x="0" y="153"/>
                        </a:cubicBezTo>
                        <a:cubicBezTo>
                          <a:pt x="1" y="155"/>
                          <a:pt x="2" y="157"/>
                          <a:pt x="2" y="159"/>
                        </a:cubicBezTo>
                        <a:close/>
                        <a:moveTo>
                          <a:pt x="4" y="151"/>
                        </a:moveTo>
                        <a:cubicBezTo>
                          <a:pt x="4" y="150"/>
                          <a:pt x="5" y="148"/>
                          <a:pt x="5" y="146"/>
                        </a:cubicBezTo>
                        <a:cubicBezTo>
                          <a:pt x="5" y="144"/>
                          <a:pt x="6" y="143"/>
                          <a:pt x="6" y="141"/>
                        </a:cubicBezTo>
                        <a:cubicBezTo>
                          <a:pt x="7" y="143"/>
                          <a:pt x="7" y="144"/>
                          <a:pt x="8" y="145"/>
                        </a:cubicBezTo>
                        <a:cubicBezTo>
                          <a:pt x="7" y="147"/>
                          <a:pt x="6" y="149"/>
                          <a:pt x="4" y="152"/>
                        </a:cubicBezTo>
                        <a:cubicBezTo>
                          <a:pt x="4" y="151"/>
                          <a:pt x="4" y="151"/>
                          <a:pt x="4" y="151"/>
                        </a:cubicBezTo>
                        <a:close/>
                        <a:moveTo>
                          <a:pt x="19" y="163"/>
                        </a:moveTo>
                        <a:cubicBezTo>
                          <a:pt x="19" y="163"/>
                          <a:pt x="19" y="163"/>
                          <a:pt x="19" y="163"/>
                        </a:cubicBezTo>
                        <a:cubicBezTo>
                          <a:pt x="21" y="161"/>
                          <a:pt x="22" y="160"/>
                          <a:pt x="24" y="159"/>
                        </a:cubicBezTo>
                        <a:cubicBezTo>
                          <a:pt x="24" y="158"/>
                          <a:pt x="25" y="158"/>
                          <a:pt x="26" y="158"/>
                        </a:cubicBezTo>
                        <a:cubicBezTo>
                          <a:pt x="23" y="163"/>
                          <a:pt x="20" y="168"/>
                          <a:pt x="17" y="173"/>
                        </a:cubicBezTo>
                        <a:cubicBezTo>
                          <a:pt x="18" y="170"/>
                          <a:pt x="18" y="167"/>
                          <a:pt x="19" y="163"/>
                        </a:cubicBezTo>
                        <a:close/>
                        <a:moveTo>
                          <a:pt x="9" y="164"/>
                        </a:moveTo>
                        <a:cubicBezTo>
                          <a:pt x="8" y="163"/>
                          <a:pt x="8" y="161"/>
                          <a:pt x="7" y="160"/>
                        </a:cubicBezTo>
                        <a:cubicBezTo>
                          <a:pt x="8" y="157"/>
                          <a:pt x="10" y="154"/>
                          <a:pt x="12" y="151"/>
                        </a:cubicBezTo>
                        <a:cubicBezTo>
                          <a:pt x="13" y="152"/>
                          <a:pt x="14" y="154"/>
                          <a:pt x="15" y="156"/>
                        </a:cubicBezTo>
                        <a:cubicBezTo>
                          <a:pt x="14" y="157"/>
                          <a:pt x="11" y="160"/>
                          <a:pt x="9" y="164"/>
                        </a:cubicBezTo>
                        <a:close/>
                        <a:moveTo>
                          <a:pt x="6" y="158"/>
                        </a:moveTo>
                        <a:cubicBezTo>
                          <a:pt x="6" y="158"/>
                          <a:pt x="6" y="157"/>
                          <a:pt x="6" y="157"/>
                        </a:cubicBezTo>
                        <a:cubicBezTo>
                          <a:pt x="6" y="157"/>
                          <a:pt x="5" y="156"/>
                          <a:pt x="5" y="155"/>
                        </a:cubicBezTo>
                        <a:cubicBezTo>
                          <a:pt x="5" y="155"/>
                          <a:pt x="5" y="155"/>
                          <a:pt x="5" y="155"/>
                        </a:cubicBezTo>
                        <a:cubicBezTo>
                          <a:pt x="5" y="154"/>
                          <a:pt x="5" y="154"/>
                          <a:pt x="5" y="154"/>
                        </a:cubicBezTo>
                        <a:cubicBezTo>
                          <a:pt x="7" y="151"/>
                          <a:pt x="8" y="149"/>
                          <a:pt x="9" y="147"/>
                        </a:cubicBezTo>
                        <a:cubicBezTo>
                          <a:pt x="10" y="148"/>
                          <a:pt x="11" y="148"/>
                          <a:pt x="11" y="149"/>
                        </a:cubicBezTo>
                        <a:cubicBezTo>
                          <a:pt x="9" y="152"/>
                          <a:pt x="7" y="155"/>
                          <a:pt x="6" y="158"/>
                        </a:cubicBezTo>
                        <a:close/>
                        <a:moveTo>
                          <a:pt x="10" y="166"/>
                        </a:moveTo>
                        <a:cubicBezTo>
                          <a:pt x="12" y="163"/>
                          <a:pt x="13" y="161"/>
                          <a:pt x="14" y="159"/>
                        </a:cubicBezTo>
                        <a:cubicBezTo>
                          <a:pt x="15" y="159"/>
                          <a:pt x="15" y="159"/>
                          <a:pt x="15" y="158"/>
                        </a:cubicBezTo>
                        <a:cubicBezTo>
                          <a:pt x="15" y="163"/>
                          <a:pt x="14" y="167"/>
                          <a:pt x="14" y="171"/>
                        </a:cubicBezTo>
                        <a:cubicBezTo>
                          <a:pt x="13" y="170"/>
                          <a:pt x="12" y="168"/>
                          <a:pt x="11" y="167"/>
                        </a:cubicBezTo>
                        <a:cubicBezTo>
                          <a:pt x="11" y="167"/>
                          <a:pt x="11" y="166"/>
                          <a:pt x="10" y="166"/>
                        </a:cubicBezTo>
                        <a:close/>
                        <a:moveTo>
                          <a:pt x="24" y="171"/>
                        </a:moveTo>
                        <a:cubicBezTo>
                          <a:pt x="23" y="171"/>
                          <a:pt x="21" y="172"/>
                          <a:pt x="20" y="173"/>
                        </a:cubicBezTo>
                        <a:cubicBezTo>
                          <a:pt x="23" y="168"/>
                          <a:pt x="26" y="162"/>
                          <a:pt x="28" y="157"/>
                        </a:cubicBezTo>
                        <a:cubicBezTo>
                          <a:pt x="30" y="157"/>
                          <a:pt x="31" y="156"/>
                          <a:pt x="33" y="156"/>
                        </a:cubicBezTo>
                        <a:cubicBezTo>
                          <a:pt x="31" y="161"/>
                          <a:pt x="28" y="165"/>
                          <a:pt x="26" y="170"/>
                        </a:cubicBezTo>
                        <a:cubicBezTo>
                          <a:pt x="26" y="170"/>
                          <a:pt x="26" y="170"/>
                          <a:pt x="26" y="170"/>
                        </a:cubicBezTo>
                        <a:cubicBezTo>
                          <a:pt x="26" y="170"/>
                          <a:pt x="26" y="170"/>
                          <a:pt x="26" y="170"/>
                        </a:cubicBezTo>
                        <a:cubicBezTo>
                          <a:pt x="26" y="171"/>
                          <a:pt x="25" y="171"/>
                          <a:pt x="24" y="171"/>
                        </a:cubicBezTo>
                        <a:close/>
                        <a:moveTo>
                          <a:pt x="35" y="169"/>
                        </a:moveTo>
                        <a:cubicBezTo>
                          <a:pt x="33" y="169"/>
                          <a:pt x="31" y="170"/>
                          <a:pt x="29" y="170"/>
                        </a:cubicBezTo>
                        <a:cubicBezTo>
                          <a:pt x="31" y="165"/>
                          <a:pt x="33" y="161"/>
                          <a:pt x="35" y="156"/>
                        </a:cubicBezTo>
                        <a:cubicBezTo>
                          <a:pt x="36" y="156"/>
                          <a:pt x="38" y="156"/>
                          <a:pt x="39" y="157"/>
                        </a:cubicBezTo>
                        <a:cubicBezTo>
                          <a:pt x="38" y="160"/>
                          <a:pt x="36" y="164"/>
                          <a:pt x="34" y="168"/>
                        </a:cubicBezTo>
                        <a:cubicBezTo>
                          <a:pt x="34" y="168"/>
                          <a:pt x="34" y="169"/>
                          <a:pt x="35" y="169"/>
                        </a:cubicBezTo>
                        <a:close/>
                        <a:moveTo>
                          <a:pt x="36" y="169"/>
                        </a:moveTo>
                        <a:cubicBezTo>
                          <a:pt x="36" y="169"/>
                          <a:pt x="36" y="169"/>
                          <a:pt x="35" y="169"/>
                        </a:cubicBezTo>
                        <a:cubicBezTo>
                          <a:pt x="36" y="169"/>
                          <a:pt x="36" y="169"/>
                          <a:pt x="36" y="169"/>
                        </a:cubicBezTo>
                        <a:cubicBezTo>
                          <a:pt x="38" y="165"/>
                          <a:pt x="40" y="161"/>
                          <a:pt x="41" y="157"/>
                        </a:cubicBezTo>
                        <a:cubicBezTo>
                          <a:pt x="43" y="157"/>
                          <a:pt x="46" y="157"/>
                          <a:pt x="48" y="158"/>
                        </a:cubicBezTo>
                        <a:cubicBezTo>
                          <a:pt x="46" y="161"/>
                          <a:pt x="43" y="165"/>
                          <a:pt x="42" y="169"/>
                        </a:cubicBezTo>
                        <a:cubicBezTo>
                          <a:pt x="40" y="169"/>
                          <a:pt x="38" y="169"/>
                          <a:pt x="36" y="169"/>
                        </a:cubicBezTo>
                        <a:close/>
                        <a:moveTo>
                          <a:pt x="44" y="169"/>
                        </a:moveTo>
                        <a:cubicBezTo>
                          <a:pt x="46" y="165"/>
                          <a:pt x="48" y="162"/>
                          <a:pt x="50" y="159"/>
                        </a:cubicBezTo>
                        <a:cubicBezTo>
                          <a:pt x="50" y="159"/>
                          <a:pt x="50" y="158"/>
                          <a:pt x="50" y="158"/>
                        </a:cubicBezTo>
                        <a:cubicBezTo>
                          <a:pt x="51" y="158"/>
                          <a:pt x="52" y="159"/>
                          <a:pt x="54" y="159"/>
                        </a:cubicBezTo>
                        <a:cubicBezTo>
                          <a:pt x="52" y="162"/>
                          <a:pt x="50" y="165"/>
                          <a:pt x="48" y="169"/>
                        </a:cubicBezTo>
                        <a:cubicBezTo>
                          <a:pt x="48" y="169"/>
                          <a:pt x="48" y="169"/>
                          <a:pt x="47" y="169"/>
                        </a:cubicBezTo>
                        <a:cubicBezTo>
                          <a:pt x="47" y="169"/>
                          <a:pt x="47" y="169"/>
                          <a:pt x="47" y="169"/>
                        </a:cubicBezTo>
                        <a:cubicBezTo>
                          <a:pt x="46" y="169"/>
                          <a:pt x="45" y="169"/>
                          <a:pt x="44" y="169"/>
                        </a:cubicBezTo>
                        <a:close/>
                        <a:moveTo>
                          <a:pt x="79" y="166"/>
                        </a:moveTo>
                        <a:cubicBezTo>
                          <a:pt x="79" y="166"/>
                          <a:pt x="80" y="165"/>
                          <a:pt x="80" y="165"/>
                        </a:cubicBezTo>
                        <a:cubicBezTo>
                          <a:pt x="80" y="165"/>
                          <a:pt x="80" y="165"/>
                          <a:pt x="80" y="165"/>
                        </a:cubicBezTo>
                        <a:cubicBezTo>
                          <a:pt x="80" y="165"/>
                          <a:pt x="80" y="165"/>
                          <a:pt x="80" y="165"/>
                        </a:cubicBezTo>
                        <a:cubicBezTo>
                          <a:pt x="81" y="165"/>
                          <a:pt x="83" y="165"/>
                          <a:pt x="84" y="165"/>
                        </a:cubicBezTo>
                        <a:cubicBezTo>
                          <a:pt x="82" y="169"/>
                          <a:pt x="80" y="173"/>
                          <a:pt x="79" y="178"/>
                        </a:cubicBezTo>
                        <a:cubicBezTo>
                          <a:pt x="77" y="177"/>
                          <a:pt x="76" y="177"/>
                          <a:pt x="74" y="177"/>
                        </a:cubicBezTo>
                        <a:cubicBezTo>
                          <a:pt x="76" y="173"/>
                          <a:pt x="77" y="169"/>
                          <a:pt x="79" y="166"/>
                        </a:cubicBezTo>
                        <a:close/>
                        <a:moveTo>
                          <a:pt x="72" y="176"/>
                        </a:moveTo>
                        <a:cubicBezTo>
                          <a:pt x="70" y="176"/>
                          <a:pt x="68" y="175"/>
                          <a:pt x="66" y="174"/>
                        </a:cubicBezTo>
                        <a:cubicBezTo>
                          <a:pt x="68" y="171"/>
                          <a:pt x="70" y="167"/>
                          <a:pt x="73" y="164"/>
                        </a:cubicBezTo>
                        <a:cubicBezTo>
                          <a:pt x="73" y="164"/>
                          <a:pt x="73" y="164"/>
                          <a:pt x="73" y="164"/>
                        </a:cubicBezTo>
                        <a:cubicBezTo>
                          <a:pt x="74" y="164"/>
                          <a:pt x="76" y="164"/>
                          <a:pt x="77" y="165"/>
                        </a:cubicBezTo>
                        <a:cubicBezTo>
                          <a:pt x="76" y="168"/>
                          <a:pt x="74" y="172"/>
                          <a:pt x="72" y="176"/>
                        </a:cubicBezTo>
                        <a:close/>
                        <a:moveTo>
                          <a:pt x="64" y="174"/>
                        </a:moveTo>
                        <a:cubicBezTo>
                          <a:pt x="62" y="173"/>
                          <a:pt x="61" y="173"/>
                          <a:pt x="59" y="172"/>
                        </a:cubicBezTo>
                        <a:cubicBezTo>
                          <a:pt x="61" y="168"/>
                          <a:pt x="63" y="165"/>
                          <a:pt x="65" y="162"/>
                        </a:cubicBezTo>
                        <a:cubicBezTo>
                          <a:pt x="66" y="162"/>
                          <a:pt x="66" y="162"/>
                          <a:pt x="67" y="162"/>
                        </a:cubicBezTo>
                        <a:cubicBezTo>
                          <a:pt x="68" y="163"/>
                          <a:pt x="70" y="163"/>
                          <a:pt x="71" y="163"/>
                        </a:cubicBezTo>
                        <a:cubicBezTo>
                          <a:pt x="68" y="167"/>
                          <a:pt x="66" y="170"/>
                          <a:pt x="64" y="174"/>
                        </a:cubicBezTo>
                        <a:close/>
                        <a:moveTo>
                          <a:pt x="58" y="171"/>
                        </a:moveTo>
                        <a:cubicBezTo>
                          <a:pt x="55" y="170"/>
                          <a:pt x="53" y="170"/>
                          <a:pt x="50" y="169"/>
                        </a:cubicBezTo>
                        <a:cubicBezTo>
                          <a:pt x="52" y="166"/>
                          <a:pt x="53" y="163"/>
                          <a:pt x="55" y="160"/>
                        </a:cubicBezTo>
                        <a:cubicBezTo>
                          <a:pt x="55" y="160"/>
                          <a:pt x="55" y="159"/>
                          <a:pt x="55" y="159"/>
                        </a:cubicBezTo>
                        <a:cubicBezTo>
                          <a:pt x="58" y="160"/>
                          <a:pt x="61" y="161"/>
                          <a:pt x="63" y="161"/>
                        </a:cubicBezTo>
                        <a:cubicBezTo>
                          <a:pt x="61" y="164"/>
                          <a:pt x="59" y="168"/>
                          <a:pt x="58" y="171"/>
                        </a:cubicBezTo>
                        <a:close/>
                        <a:moveTo>
                          <a:pt x="81" y="178"/>
                        </a:moveTo>
                        <a:cubicBezTo>
                          <a:pt x="82" y="174"/>
                          <a:pt x="84" y="169"/>
                          <a:pt x="86" y="165"/>
                        </a:cubicBezTo>
                        <a:cubicBezTo>
                          <a:pt x="87" y="165"/>
                          <a:pt x="87" y="165"/>
                          <a:pt x="88" y="165"/>
                        </a:cubicBezTo>
                        <a:cubicBezTo>
                          <a:pt x="89" y="165"/>
                          <a:pt x="91" y="165"/>
                          <a:pt x="92" y="165"/>
                        </a:cubicBezTo>
                        <a:cubicBezTo>
                          <a:pt x="90" y="169"/>
                          <a:pt x="88" y="173"/>
                          <a:pt x="86" y="177"/>
                        </a:cubicBezTo>
                        <a:cubicBezTo>
                          <a:pt x="86" y="177"/>
                          <a:pt x="86" y="178"/>
                          <a:pt x="86" y="178"/>
                        </a:cubicBezTo>
                        <a:cubicBezTo>
                          <a:pt x="87" y="178"/>
                          <a:pt x="87" y="178"/>
                          <a:pt x="88" y="178"/>
                        </a:cubicBezTo>
                        <a:cubicBezTo>
                          <a:pt x="90" y="174"/>
                          <a:pt x="92" y="170"/>
                          <a:pt x="94" y="166"/>
                        </a:cubicBezTo>
                        <a:cubicBezTo>
                          <a:pt x="94" y="165"/>
                          <a:pt x="94" y="165"/>
                          <a:pt x="94" y="165"/>
                        </a:cubicBezTo>
                        <a:cubicBezTo>
                          <a:pt x="96" y="165"/>
                          <a:pt x="97" y="165"/>
                          <a:pt x="99" y="164"/>
                        </a:cubicBezTo>
                        <a:cubicBezTo>
                          <a:pt x="96" y="169"/>
                          <a:pt x="94" y="174"/>
                          <a:pt x="92" y="179"/>
                        </a:cubicBezTo>
                        <a:cubicBezTo>
                          <a:pt x="91" y="179"/>
                          <a:pt x="91" y="179"/>
                          <a:pt x="91" y="179"/>
                        </a:cubicBezTo>
                        <a:cubicBezTo>
                          <a:pt x="88" y="179"/>
                          <a:pt x="84" y="178"/>
                          <a:pt x="81" y="178"/>
                        </a:cubicBezTo>
                        <a:close/>
                        <a:moveTo>
                          <a:pt x="113" y="161"/>
                        </a:moveTo>
                        <a:cubicBezTo>
                          <a:pt x="113" y="161"/>
                          <a:pt x="113" y="161"/>
                          <a:pt x="113" y="161"/>
                        </a:cubicBezTo>
                        <a:cubicBezTo>
                          <a:pt x="113" y="161"/>
                          <a:pt x="113" y="161"/>
                          <a:pt x="113" y="161"/>
                        </a:cubicBezTo>
                        <a:cubicBezTo>
                          <a:pt x="110" y="166"/>
                          <a:pt x="108" y="170"/>
                          <a:pt x="106" y="175"/>
                        </a:cubicBezTo>
                        <a:cubicBezTo>
                          <a:pt x="106" y="175"/>
                          <a:pt x="106" y="176"/>
                          <a:pt x="106" y="176"/>
                        </a:cubicBezTo>
                        <a:cubicBezTo>
                          <a:pt x="107" y="176"/>
                          <a:pt x="107" y="176"/>
                          <a:pt x="108" y="176"/>
                        </a:cubicBezTo>
                        <a:cubicBezTo>
                          <a:pt x="109" y="173"/>
                          <a:pt x="110" y="171"/>
                          <a:pt x="111" y="169"/>
                        </a:cubicBezTo>
                        <a:cubicBezTo>
                          <a:pt x="110" y="171"/>
                          <a:pt x="110" y="173"/>
                          <a:pt x="109" y="176"/>
                        </a:cubicBezTo>
                        <a:cubicBezTo>
                          <a:pt x="106" y="177"/>
                          <a:pt x="103" y="178"/>
                          <a:pt x="100" y="178"/>
                        </a:cubicBezTo>
                        <a:cubicBezTo>
                          <a:pt x="100" y="178"/>
                          <a:pt x="101" y="178"/>
                          <a:pt x="101" y="177"/>
                        </a:cubicBezTo>
                        <a:cubicBezTo>
                          <a:pt x="103" y="172"/>
                          <a:pt x="105" y="167"/>
                          <a:pt x="108" y="162"/>
                        </a:cubicBezTo>
                        <a:cubicBezTo>
                          <a:pt x="108" y="162"/>
                          <a:pt x="108" y="162"/>
                          <a:pt x="108" y="162"/>
                        </a:cubicBezTo>
                        <a:cubicBezTo>
                          <a:pt x="110" y="162"/>
                          <a:pt x="111" y="161"/>
                          <a:pt x="113" y="160"/>
                        </a:cubicBezTo>
                        <a:cubicBezTo>
                          <a:pt x="113" y="160"/>
                          <a:pt x="113" y="161"/>
                          <a:pt x="113" y="161"/>
                        </a:cubicBezTo>
                        <a:close/>
                        <a:moveTo>
                          <a:pt x="99" y="177"/>
                        </a:moveTo>
                        <a:cubicBezTo>
                          <a:pt x="99" y="177"/>
                          <a:pt x="99" y="178"/>
                          <a:pt x="99" y="178"/>
                        </a:cubicBezTo>
                        <a:cubicBezTo>
                          <a:pt x="100" y="178"/>
                          <a:pt x="100" y="178"/>
                          <a:pt x="100" y="178"/>
                        </a:cubicBezTo>
                        <a:cubicBezTo>
                          <a:pt x="98" y="178"/>
                          <a:pt x="96" y="178"/>
                          <a:pt x="94" y="179"/>
                        </a:cubicBezTo>
                        <a:cubicBezTo>
                          <a:pt x="96" y="174"/>
                          <a:pt x="99" y="169"/>
                          <a:pt x="101" y="164"/>
                        </a:cubicBezTo>
                        <a:cubicBezTo>
                          <a:pt x="103" y="164"/>
                          <a:pt x="104" y="163"/>
                          <a:pt x="106" y="163"/>
                        </a:cubicBezTo>
                        <a:cubicBezTo>
                          <a:pt x="103" y="167"/>
                          <a:pt x="101" y="172"/>
                          <a:pt x="99" y="177"/>
                        </a:cubicBezTo>
                        <a:close/>
                        <a:moveTo>
                          <a:pt x="85" y="112"/>
                        </a:moveTo>
                        <a:cubicBezTo>
                          <a:pt x="84" y="112"/>
                          <a:pt x="83" y="112"/>
                          <a:pt x="82" y="112"/>
                        </a:cubicBezTo>
                        <a:cubicBezTo>
                          <a:pt x="83" y="109"/>
                          <a:pt x="85" y="106"/>
                          <a:pt x="86" y="103"/>
                        </a:cubicBezTo>
                        <a:cubicBezTo>
                          <a:pt x="86" y="103"/>
                          <a:pt x="86" y="103"/>
                          <a:pt x="86" y="103"/>
                        </a:cubicBezTo>
                        <a:cubicBezTo>
                          <a:pt x="86" y="103"/>
                          <a:pt x="86" y="103"/>
                          <a:pt x="87" y="103"/>
                        </a:cubicBezTo>
                        <a:cubicBezTo>
                          <a:pt x="86" y="106"/>
                          <a:pt x="86" y="109"/>
                          <a:pt x="85" y="112"/>
                        </a:cubicBezTo>
                        <a:close/>
                        <a:moveTo>
                          <a:pt x="80" y="112"/>
                        </a:moveTo>
                        <a:cubicBezTo>
                          <a:pt x="78" y="112"/>
                          <a:pt x="77" y="112"/>
                          <a:pt x="76" y="112"/>
                        </a:cubicBezTo>
                        <a:cubicBezTo>
                          <a:pt x="78" y="109"/>
                          <a:pt x="80" y="106"/>
                          <a:pt x="82" y="103"/>
                        </a:cubicBezTo>
                        <a:cubicBezTo>
                          <a:pt x="83" y="103"/>
                          <a:pt x="83" y="103"/>
                          <a:pt x="84" y="103"/>
                        </a:cubicBezTo>
                        <a:cubicBezTo>
                          <a:pt x="83" y="106"/>
                          <a:pt x="81" y="109"/>
                          <a:pt x="80" y="112"/>
                        </a:cubicBezTo>
                        <a:close/>
                        <a:moveTo>
                          <a:pt x="73" y="112"/>
                        </a:moveTo>
                        <a:cubicBezTo>
                          <a:pt x="71" y="112"/>
                          <a:pt x="70" y="112"/>
                          <a:pt x="68" y="112"/>
                        </a:cubicBezTo>
                        <a:cubicBezTo>
                          <a:pt x="69" y="109"/>
                          <a:pt x="71" y="106"/>
                          <a:pt x="73" y="102"/>
                        </a:cubicBezTo>
                        <a:cubicBezTo>
                          <a:pt x="75" y="102"/>
                          <a:pt x="77" y="102"/>
                          <a:pt x="79" y="102"/>
                        </a:cubicBezTo>
                        <a:cubicBezTo>
                          <a:pt x="77" y="106"/>
                          <a:pt x="75" y="109"/>
                          <a:pt x="73" y="112"/>
                        </a:cubicBezTo>
                        <a:close/>
                        <a:moveTo>
                          <a:pt x="65" y="112"/>
                        </a:moveTo>
                        <a:cubicBezTo>
                          <a:pt x="64" y="112"/>
                          <a:pt x="62" y="112"/>
                          <a:pt x="60" y="112"/>
                        </a:cubicBezTo>
                        <a:cubicBezTo>
                          <a:pt x="62" y="108"/>
                          <a:pt x="64" y="105"/>
                          <a:pt x="66" y="102"/>
                        </a:cubicBezTo>
                        <a:cubicBezTo>
                          <a:pt x="68" y="102"/>
                          <a:pt x="69" y="102"/>
                          <a:pt x="71" y="102"/>
                        </a:cubicBezTo>
                        <a:cubicBezTo>
                          <a:pt x="69" y="105"/>
                          <a:pt x="67" y="108"/>
                          <a:pt x="65" y="112"/>
                        </a:cubicBezTo>
                        <a:close/>
                        <a:moveTo>
                          <a:pt x="60" y="109"/>
                        </a:moveTo>
                        <a:cubicBezTo>
                          <a:pt x="60" y="106"/>
                          <a:pt x="60" y="104"/>
                          <a:pt x="60" y="101"/>
                        </a:cubicBezTo>
                        <a:cubicBezTo>
                          <a:pt x="61" y="102"/>
                          <a:pt x="62" y="102"/>
                          <a:pt x="64" y="102"/>
                        </a:cubicBezTo>
                        <a:cubicBezTo>
                          <a:pt x="62" y="104"/>
                          <a:pt x="61" y="106"/>
                          <a:pt x="60" y="109"/>
                        </a:cubicBezTo>
                        <a:close/>
                        <a:moveTo>
                          <a:pt x="53" y="48"/>
                        </a:moveTo>
                        <a:cubicBezTo>
                          <a:pt x="53" y="47"/>
                          <a:pt x="53" y="46"/>
                          <a:pt x="53" y="45"/>
                        </a:cubicBezTo>
                        <a:cubicBezTo>
                          <a:pt x="53" y="43"/>
                          <a:pt x="54" y="41"/>
                          <a:pt x="56" y="40"/>
                        </a:cubicBezTo>
                        <a:cubicBezTo>
                          <a:pt x="56" y="43"/>
                          <a:pt x="54" y="46"/>
                          <a:pt x="53" y="49"/>
                        </a:cubicBezTo>
                        <a:cubicBezTo>
                          <a:pt x="53" y="50"/>
                          <a:pt x="53" y="50"/>
                          <a:pt x="53" y="50"/>
                        </a:cubicBezTo>
                        <a:cubicBezTo>
                          <a:pt x="53" y="49"/>
                          <a:pt x="53" y="49"/>
                          <a:pt x="53" y="48"/>
                        </a:cubicBezTo>
                        <a:close/>
                        <a:moveTo>
                          <a:pt x="53" y="54"/>
                        </a:moveTo>
                        <a:cubicBezTo>
                          <a:pt x="53" y="54"/>
                          <a:pt x="53" y="53"/>
                          <a:pt x="53" y="53"/>
                        </a:cubicBezTo>
                        <a:cubicBezTo>
                          <a:pt x="54" y="52"/>
                          <a:pt x="54" y="51"/>
                          <a:pt x="55" y="50"/>
                        </a:cubicBezTo>
                        <a:cubicBezTo>
                          <a:pt x="56" y="46"/>
                          <a:pt x="58" y="42"/>
                          <a:pt x="58" y="38"/>
                        </a:cubicBezTo>
                        <a:cubicBezTo>
                          <a:pt x="58" y="38"/>
                          <a:pt x="58" y="38"/>
                          <a:pt x="58" y="38"/>
                        </a:cubicBezTo>
                        <a:cubicBezTo>
                          <a:pt x="60" y="37"/>
                          <a:pt x="62" y="36"/>
                          <a:pt x="64" y="36"/>
                        </a:cubicBezTo>
                        <a:cubicBezTo>
                          <a:pt x="61" y="40"/>
                          <a:pt x="58" y="45"/>
                          <a:pt x="57" y="50"/>
                        </a:cubicBezTo>
                        <a:cubicBezTo>
                          <a:pt x="55" y="51"/>
                          <a:pt x="54" y="52"/>
                          <a:pt x="53" y="54"/>
                        </a:cubicBezTo>
                        <a:close/>
                        <a:moveTo>
                          <a:pt x="63" y="46"/>
                        </a:moveTo>
                        <a:cubicBezTo>
                          <a:pt x="63" y="46"/>
                          <a:pt x="63" y="46"/>
                          <a:pt x="63" y="46"/>
                        </a:cubicBezTo>
                        <a:cubicBezTo>
                          <a:pt x="62" y="47"/>
                          <a:pt x="61" y="47"/>
                          <a:pt x="60" y="48"/>
                        </a:cubicBezTo>
                        <a:cubicBezTo>
                          <a:pt x="61" y="43"/>
                          <a:pt x="63" y="39"/>
                          <a:pt x="66" y="36"/>
                        </a:cubicBezTo>
                        <a:cubicBezTo>
                          <a:pt x="66" y="36"/>
                          <a:pt x="66" y="35"/>
                          <a:pt x="66" y="35"/>
                        </a:cubicBezTo>
                        <a:cubicBezTo>
                          <a:pt x="67" y="35"/>
                          <a:pt x="67" y="35"/>
                          <a:pt x="68" y="35"/>
                        </a:cubicBezTo>
                        <a:cubicBezTo>
                          <a:pt x="68" y="35"/>
                          <a:pt x="68" y="35"/>
                          <a:pt x="68" y="35"/>
                        </a:cubicBezTo>
                        <a:cubicBezTo>
                          <a:pt x="68" y="35"/>
                          <a:pt x="68" y="35"/>
                          <a:pt x="68" y="35"/>
                        </a:cubicBezTo>
                        <a:cubicBezTo>
                          <a:pt x="69" y="35"/>
                          <a:pt x="70" y="35"/>
                          <a:pt x="71" y="35"/>
                        </a:cubicBezTo>
                        <a:cubicBezTo>
                          <a:pt x="69" y="39"/>
                          <a:pt x="67" y="43"/>
                          <a:pt x="65" y="46"/>
                        </a:cubicBezTo>
                        <a:cubicBezTo>
                          <a:pt x="64" y="46"/>
                          <a:pt x="64" y="46"/>
                          <a:pt x="63" y="46"/>
                        </a:cubicBezTo>
                        <a:close/>
                        <a:moveTo>
                          <a:pt x="67" y="46"/>
                        </a:moveTo>
                        <a:cubicBezTo>
                          <a:pt x="69" y="43"/>
                          <a:pt x="71" y="39"/>
                          <a:pt x="73" y="36"/>
                        </a:cubicBezTo>
                        <a:cubicBezTo>
                          <a:pt x="73" y="36"/>
                          <a:pt x="73" y="36"/>
                          <a:pt x="73" y="36"/>
                        </a:cubicBezTo>
                        <a:cubicBezTo>
                          <a:pt x="74" y="37"/>
                          <a:pt x="75" y="38"/>
                          <a:pt x="76" y="38"/>
                        </a:cubicBezTo>
                        <a:cubicBezTo>
                          <a:pt x="75" y="39"/>
                          <a:pt x="75" y="39"/>
                          <a:pt x="75" y="39"/>
                        </a:cubicBezTo>
                        <a:cubicBezTo>
                          <a:pt x="73" y="42"/>
                          <a:pt x="72" y="44"/>
                          <a:pt x="70" y="47"/>
                        </a:cubicBezTo>
                        <a:cubicBezTo>
                          <a:pt x="70" y="47"/>
                          <a:pt x="69" y="47"/>
                          <a:pt x="69" y="46"/>
                        </a:cubicBezTo>
                        <a:cubicBezTo>
                          <a:pt x="68" y="46"/>
                          <a:pt x="68" y="46"/>
                          <a:pt x="67" y="46"/>
                        </a:cubicBezTo>
                        <a:close/>
                        <a:moveTo>
                          <a:pt x="72" y="48"/>
                        </a:moveTo>
                        <a:cubicBezTo>
                          <a:pt x="73" y="46"/>
                          <a:pt x="75" y="43"/>
                          <a:pt x="76" y="40"/>
                        </a:cubicBezTo>
                        <a:cubicBezTo>
                          <a:pt x="77" y="42"/>
                          <a:pt x="77" y="43"/>
                          <a:pt x="77" y="45"/>
                        </a:cubicBezTo>
                        <a:cubicBezTo>
                          <a:pt x="77" y="45"/>
                          <a:pt x="77" y="45"/>
                          <a:pt x="77" y="45"/>
                        </a:cubicBezTo>
                        <a:cubicBezTo>
                          <a:pt x="77" y="45"/>
                          <a:pt x="77" y="45"/>
                          <a:pt x="77" y="45"/>
                        </a:cubicBezTo>
                        <a:cubicBezTo>
                          <a:pt x="76" y="46"/>
                          <a:pt x="74" y="48"/>
                          <a:pt x="74" y="50"/>
                        </a:cubicBezTo>
                        <a:cubicBezTo>
                          <a:pt x="73" y="49"/>
                          <a:pt x="72" y="49"/>
                          <a:pt x="72" y="48"/>
                        </a:cubicBezTo>
                        <a:close/>
                        <a:moveTo>
                          <a:pt x="103" y="56"/>
                        </a:moveTo>
                        <a:cubicBezTo>
                          <a:pt x="103" y="55"/>
                          <a:pt x="103" y="55"/>
                          <a:pt x="103" y="55"/>
                        </a:cubicBezTo>
                        <a:cubicBezTo>
                          <a:pt x="103" y="55"/>
                          <a:pt x="103" y="55"/>
                          <a:pt x="103" y="55"/>
                        </a:cubicBezTo>
                        <a:cubicBezTo>
                          <a:pt x="103" y="56"/>
                          <a:pt x="103" y="56"/>
                          <a:pt x="103" y="56"/>
                        </a:cubicBezTo>
                        <a:close/>
                        <a:moveTo>
                          <a:pt x="105" y="48"/>
                        </a:moveTo>
                        <a:cubicBezTo>
                          <a:pt x="105" y="49"/>
                          <a:pt x="104" y="51"/>
                          <a:pt x="104" y="52"/>
                        </a:cubicBezTo>
                        <a:cubicBezTo>
                          <a:pt x="104" y="52"/>
                          <a:pt x="103" y="52"/>
                          <a:pt x="103" y="52"/>
                        </a:cubicBezTo>
                        <a:cubicBezTo>
                          <a:pt x="103" y="52"/>
                          <a:pt x="103" y="52"/>
                          <a:pt x="103" y="52"/>
                        </a:cubicBezTo>
                        <a:cubicBezTo>
                          <a:pt x="102" y="54"/>
                          <a:pt x="101" y="55"/>
                          <a:pt x="99" y="56"/>
                        </a:cubicBezTo>
                        <a:cubicBezTo>
                          <a:pt x="99" y="56"/>
                          <a:pt x="99" y="56"/>
                          <a:pt x="99" y="56"/>
                        </a:cubicBezTo>
                        <a:cubicBezTo>
                          <a:pt x="99" y="57"/>
                          <a:pt x="98" y="57"/>
                          <a:pt x="98" y="57"/>
                        </a:cubicBezTo>
                        <a:cubicBezTo>
                          <a:pt x="100" y="54"/>
                          <a:pt x="102" y="51"/>
                          <a:pt x="104" y="49"/>
                        </a:cubicBezTo>
                        <a:cubicBezTo>
                          <a:pt x="104" y="48"/>
                          <a:pt x="105" y="48"/>
                          <a:pt x="105" y="48"/>
                        </a:cubicBezTo>
                        <a:close/>
                        <a:moveTo>
                          <a:pt x="103" y="47"/>
                        </a:moveTo>
                        <a:cubicBezTo>
                          <a:pt x="100" y="51"/>
                          <a:pt x="97" y="54"/>
                          <a:pt x="95" y="58"/>
                        </a:cubicBezTo>
                        <a:cubicBezTo>
                          <a:pt x="94" y="58"/>
                          <a:pt x="93" y="58"/>
                          <a:pt x="92" y="59"/>
                        </a:cubicBezTo>
                        <a:cubicBezTo>
                          <a:pt x="93" y="56"/>
                          <a:pt x="95" y="53"/>
                          <a:pt x="97" y="50"/>
                        </a:cubicBezTo>
                        <a:cubicBezTo>
                          <a:pt x="97" y="50"/>
                          <a:pt x="97" y="49"/>
                          <a:pt x="97" y="49"/>
                        </a:cubicBezTo>
                        <a:cubicBezTo>
                          <a:pt x="97" y="49"/>
                          <a:pt x="96" y="49"/>
                          <a:pt x="96" y="49"/>
                        </a:cubicBezTo>
                        <a:cubicBezTo>
                          <a:pt x="98" y="48"/>
                          <a:pt x="100" y="48"/>
                          <a:pt x="103" y="47"/>
                        </a:cubicBezTo>
                        <a:cubicBezTo>
                          <a:pt x="103" y="47"/>
                          <a:pt x="103" y="47"/>
                          <a:pt x="103" y="47"/>
                        </a:cubicBezTo>
                        <a:close/>
                        <a:moveTo>
                          <a:pt x="95" y="49"/>
                        </a:moveTo>
                        <a:cubicBezTo>
                          <a:pt x="95" y="49"/>
                          <a:pt x="95" y="49"/>
                          <a:pt x="95" y="49"/>
                        </a:cubicBezTo>
                        <a:cubicBezTo>
                          <a:pt x="93" y="52"/>
                          <a:pt x="91" y="56"/>
                          <a:pt x="89" y="60"/>
                        </a:cubicBezTo>
                        <a:cubicBezTo>
                          <a:pt x="88" y="60"/>
                          <a:pt x="88" y="60"/>
                          <a:pt x="87" y="60"/>
                        </a:cubicBezTo>
                        <a:cubicBezTo>
                          <a:pt x="89" y="57"/>
                          <a:pt x="91" y="54"/>
                          <a:pt x="93" y="50"/>
                        </a:cubicBezTo>
                        <a:cubicBezTo>
                          <a:pt x="93" y="50"/>
                          <a:pt x="94" y="50"/>
                          <a:pt x="93" y="50"/>
                        </a:cubicBezTo>
                        <a:cubicBezTo>
                          <a:pt x="94" y="50"/>
                          <a:pt x="95" y="49"/>
                          <a:pt x="96" y="49"/>
                        </a:cubicBezTo>
                        <a:cubicBezTo>
                          <a:pt x="96" y="49"/>
                          <a:pt x="96" y="49"/>
                          <a:pt x="95" y="49"/>
                        </a:cubicBezTo>
                        <a:close/>
                        <a:moveTo>
                          <a:pt x="84" y="61"/>
                        </a:moveTo>
                        <a:cubicBezTo>
                          <a:pt x="84" y="61"/>
                          <a:pt x="84" y="61"/>
                          <a:pt x="84" y="61"/>
                        </a:cubicBezTo>
                        <a:cubicBezTo>
                          <a:pt x="83" y="62"/>
                          <a:pt x="82" y="62"/>
                          <a:pt x="80" y="63"/>
                        </a:cubicBezTo>
                        <a:cubicBezTo>
                          <a:pt x="83" y="59"/>
                          <a:pt x="85" y="56"/>
                          <a:pt x="87" y="52"/>
                        </a:cubicBezTo>
                        <a:cubicBezTo>
                          <a:pt x="88" y="51"/>
                          <a:pt x="90" y="51"/>
                          <a:pt x="91" y="50"/>
                        </a:cubicBezTo>
                        <a:cubicBezTo>
                          <a:pt x="88" y="54"/>
                          <a:pt x="86" y="57"/>
                          <a:pt x="84" y="61"/>
                        </a:cubicBezTo>
                        <a:close/>
                        <a:moveTo>
                          <a:pt x="80" y="60"/>
                        </a:moveTo>
                        <a:cubicBezTo>
                          <a:pt x="80" y="58"/>
                          <a:pt x="80" y="56"/>
                          <a:pt x="80" y="55"/>
                        </a:cubicBezTo>
                        <a:cubicBezTo>
                          <a:pt x="80" y="54"/>
                          <a:pt x="80" y="54"/>
                          <a:pt x="80" y="53"/>
                        </a:cubicBezTo>
                        <a:cubicBezTo>
                          <a:pt x="81" y="53"/>
                          <a:pt x="83" y="53"/>
                          <a:pt x="84" y="52"/>
                        </a:cubicBezTo>
                        <a:cubicBezTo>
                          <a:pt x="83" y="55"/>
                          <a:pt x="81" y="57"/>
                          <a:pt x="80" y="60"/>
                        </a:cubicBezTo>
                        <a:close/>
                        <a:moveTo>
                          <a:pt x="75" y="52"/>
                        </a:moveTo>
                        <a:cubicBezTo>
                          <a:pt x="75" y="52"/>
                          <a:pt x="75" y="52"/>
                          <a:pt x="75" y="52"/>
                        </a:cubicBezTo>
                        <a:cubicBezTo>
                          <a:pt x="75" y="50"/>
                          <a:pt x="76" y="49"/>
                          <a:pt x="77" y="48"/>
                        </a:cubicBezTo>
                        <a:cubicBezTo>
                          <a:pt x="77" y="49"/>
                          <a:pt x="77" y="49"/>
                          <a:pt x="77" y="50"/>
                        </a:cubicBezTo>
                        <a:cubicBezTo>
                          <a:pt x="76" y="51"/>
                          <a:pt x="76" y="51"/>
                          <a:pt x="76" y="52"/>
                        </a:cubicBezTo>
                        <a:cubicBezTo>
                          <a:pt x="76" y="53"/>
                          <a:pt x="76" y="54"/>
                          <a:pt x="76" y="55"/>
                        </a:cubicBezTo>
                        <a:cubicBezTo>
                          <a:pt x="76" y="55"/>
                          <a:pt x="76" y="55"/>
                          <a:pt x="76" y="55"/>
                        </a:cubicBezTo>
                        <a:cubicBezTo>
                          <a:pt x="76" y="54"/>
                          <a:pt x="75" y="53"/>
                          <a:pt x="75" y="52"/>
                        </a:cubicBezTo>
                        <a:close/>
                        <a:moveTo>
                          <a:pt x="25" y="63"/>
                        </a:moveTo>
                        <a:cubicBezTo>
                          <a:pt x="26" y="67"/>
                          <a:pt x="27" y="71"/>
                          <a:pt x="28" y="75"/>
                        </a:cubicBezTo>
                        <a:cubicBezTo>
                          <a:pt x="28" y="75"/>
                          <a:pt x="27" y="75"/>
                          <a:pt x="27" y="75"/>
                        </a:cubicBezTo>
                        <a:cubicBezTo>
                          <a:pt x="26" y="71"/>
                          <a:pt x="26" y="67"/>
                          <a:pt x="25" y="63"/>
                        </a:cubicBezTo>
                        <a:close/>
                        <a:moveTo>
                          <a:pt x="19" y="112"/>
                        </a:moveTo>
                        <a:cubicBezTo>
                          <a:pt x="18" y="112"/>
                          <a:pt x="17" y="112"/>
                          <a:pt x="15" y="112"/>
                        </a:cubicBezTo>
                        <a:cubicBezTo>
                          <a:pt x="17" y="108"/>
                          <a:pt x="18" y="105"/>
                          <a:pt x="20" y="101"/>
                        </a:cubicBezTo>
                        <a:cubicBezTo>
                          <a:pt x="21" y="101"/>
                          <a:pt x="23" y="101"/>
                          <a:pt x="25" y="101"/>
                        </a:cubicBezTo>
                        <a:cubicBezTo>
                          <a:pt x="23" y="105"/>
                          <a:pt x="21" y="108"/>
                          <a:pt x="19" y="111"/>
                        </a:cubicBezTo>
                        <a:cubicBezTo>
                          <a:pt x="19" y="112"/>
                          <a:pt x="19" y="112"/>
                          <a:pt x="19" y="112"/>
                        </a:cubicBezTo>
                        <a:close/>
                        <a:moveTo>
                          <a:pt x="13" y="112"/>
                        </a:moveTo>
                        <a:cubicBezTo>
                          <a:pt x="12" y="112"/>
                          <a:pt x="12" y="112"/>
                          <a:pt x="11" y="112"/>
                        </a:cubicBezTo>
                        <a:cubicBezTo>
                          <a:pt x="11" y="112"/>
                          <a:pt x="11" y="111"/>
                          <a:pt x="11" y="111"/>
                        </a:cubicBezTo>
                        <a:cubicBezTo>
                          <a:pt x="12" y="108"/>
                          <a:pt x="14" y="105"/>
                          <a:pt x="15" y="101"/>
                        </a:cubicBezTo>
                        <a:cubicBezTo>
                          <a:pt x="16" y="101"/>
                          <a:pt x="17" y="101"/>
                          <a:pt x="17" y="101"/>
                        </a:cubicBezTo>
                        <a:cubicBezTo>
                          <a:pt x="16" y="105"/>
                          <a:pt x="15" y="108"/>
                          <a:pt x="13" y="112"/>
                        </a:cubicBezTo>
                        <a:cubicBezTo>
                          <a:pt x="13" y="112"/>
                          <a:pt x="13" y="112"/>
                          <a:pt x="13" y="112"/>
                        </a:cubicBezTo>
                        <a:close/>
                        <a:moveTo>
                          <a:pt x="12" y="102"/>
                        </a:moveTo>
                        <a:cubicBezTo>
                          <a:pt x="12" y="104"/>
                          <a:pt x="11" y="105"/>
                          <a:pt x="11" y="106"/>
                        </a:cubicBezTo>
                        <a:cubicBezTo>
                          <a:pt x="11" y="105"/>
                          <a:pt x="11" y="103"/>
                          <a:pt x="10" y="102"/>
                        </a:cubicBezTo>
                        <a:cubicBezTo>
                          <a:pt x="11" y="102"/>
                          <a:pt x="11" y="102"/>
                          <a:pt x="12" y="102"/>
                        </a:cubicBezTo>
                        <a:cubicBezTo>
                          <a:pt x="12" y="102"/>
                          <a:pt x="12" y="102"/>
                          <a:pt x="12" y="102"/>
                        </a:cubicBezTo>
                        <a:cubicBezTo>
                          <a:pt x="12" y="102"/>
                          <a:pt x="12" y="102"/>
                          <a:pt x="12" y="102"/>
                        </a:cubicBezTo>
                        <a:close/>
                        <a:moveTo>
                          <a:pt x="21" y="112"/>
                        </a:moveTo>
                        <a:cubicBezTo>
                          <a:pt x="23" y="108"/>
                          <a:pt x="25" y="105"/>
                          <a:pt x="27" y="101"/>
                        </a:cubicBezTo>
                        <a:cubicBezTo>
                          <a:pt x="28" y="101"/>
                          <a:pt x="29" y="101"/>
                          <a:pt x="30" y="101"/>
                        </a:cubicBezTo>
                        <a:cubicBezTo>
                          <a:pt x="29" y="104"/>
                          <a:pt x="28" y="108"/>
                          <a:pt x="25" y="112"/>
                        </a:cubicBezTo>
                        <a:cubicBezTo>
                          <a:pt x="24" y="112"/>
                          <a:pt x="23" y="112"/>
                          <a:pt x="21" y="112"/>
                        </a:cubicBezTo>
                        <a:close/>
                        <a:moveTo>
                          <a:pt x="25" y="119"/>
                        </a:moveTo>
                        <a:cubicBezTo>
                          <a:pt x="26" y="118"/>
                          <a:pt x="27" y="116"/>
                          <a:pt x="28" y="115"/>
                        </a:cubicBezTo>
                        <a:cubicBezTo>
                          <a:pt x="28" y="115"/>
                          <a:pt x="28" y="115"/>
                          <a:pt x="28" y="115"/>
                        </a:cubicBezTo>
                        <a:cubicBezTo>
                          <a:pt x="31" y="110"/>
                          <a:pt x="34" y="104"/>
                          <a:pt x="34" y="99"/>
                        </a:cubicBezTo>
                        <a:cubicBezTo>
                          <a:pt x="34" y="99"/>
                          <a:pt x="34" y="99"/>
                          <a:pt x="34" y="99"/>
                        </a:cubicBezTo>
                        <a:cubicBezTo>
                          <a:pt x="34" y="99"/>
                          <a:pt x="34" y="99"/>
                          <a:pt x="34" y="99"/>
                        </a:cubicBezTo>
                        <a:cubicBezTo>
                          <a:pt x="34" y="98"/>
                          <a:pt x="34" y="98"/>
                          <a:pt x="34" y="98"/>
                        </a:cubicBezTo>
                        <a:cubicBezTo>
                          <a:pt x="34" y="98"/>
                          <a:pt x="34" y="98"/>
                          <a:pt x="34" y="98"/>
                        </a:cubicBezTo>
                        <a:cubicBezTo>
                          <a:pt x="34" y="98"/>
                          <a:pt x="34" y="98"/>
                          <a:pt x="34" y="98"/>
                        </a:cubicBezTo>
                        <a:cubicBezTo>
                          <a:pt x="34" y="97"/>
                          <a:pt x="34" y="97"/>
                          <a:pt x="34" y="97"/>
                        </a:cubicBezTo>
                        <a:cubicBezTo>
                          <a:pt x="33" y="97"/>
                          <a:pt x="33" y="97"/>
                          <a:pt x="33" y="97"/>
                        </a:cubicBezTo>
                        <a:cubicBezTo>
                          <a:pt x="33" y="97"/>
                          <a:pt x="33" y="97"/>
                          <a:pt x="33" y="97"/>
                        </a:cubicBezTo>
                        <a:cubicBezTo>
                          <a:pt x="33" y="97"/>
                          <a:pt x="33" y="97"/>
                          <a:pt x="33" y="97"/>
                        </a:cubicBezTo>
                        <a:cubicBezTo>
                          <a:pt x="32" y="97"/>
                          <a:pt x="32" y="97"/>
                          <a:pt x="32" y="97"/>
                        </a:cubicBezTo>
                        <a:cubicBezTo>
                          <a:pt x="32" y="97"/>
                          <a:pt x="32" y="97"/>
                          <a:pt x="32" y="97"/>
                        </a:cubicBezTo>
                        <a:cubicBezTo>
                          <a:pt x="32" y="97"/>
                          <a:pt x="32" y="97"/>
                          <a:pt x="32" y="97"/>
                        </a:cubicBezTo>
                        <a:cubicBezTo>
                          <a:pt x="24" y="97"/>
                          <a:pt x="21" y="97"/>
                          <a:pt x="10" y="98"/>
                        </a:cubicBezTo>
                        <a:cubicBezTo>
                          <a:pt x="11" y="91"/>
                          <a:pt x="11" y="85"/>
                          <a:pt x="11" y="79"/>
                        </a:cubicBezTo>
                        <a:cubicBezTo>
                          <a:pt x="17" y="79"/>
                          <a:pt x="23" y="79"/>
                          <a:pt x="29" y="79"/>
                        </a:cubicBezTo>
                        <a:cubicBezTo>
                          <a:pt x="30" y="79"/>
                          <a:pt x="30" y="79"/>
                          <a:pt x="30" y="78"/>
                        </a:cubicBezTo>
                        <a:cubicBezTo>
                          <a:pt x="30" y="78"/>
                          <a:pt x="30" y="78"/>
                          <a:pt x="31" y="78"/>
                        </a:cubicBezTo>
                        <a:cubicBezTo>
                          <a:pt x="32" y="78"/>
                          <a:pt x="32" y="77"/>
                          <a:pt x="32" y="76"/>
                        </a:cubicBezTo>
                        <a:cubicBezTo>
                          <a:pt x="29" y="66"/>
                          <a:pt x="26" y="50"/>
                          <a:pt x="26" y="38"/>
                        </a:cubicBezTo>
                        <a:cubicBezTo>
                          <a:pt x="26" y="35"/>
                          <a:pt x="26" y="33"/>
                          <a:pt x="27" y="30"/>
                        </a:cubicBezTo>
                        <a:cubicBezTo>
                          <a:pt x="27" y="26"/>
                          <a:pt x="30" y="21"/>
                          <a:pt x="33" y="17"/>
                        </a:cubicBezTo>
                        <a:cubicBezTo>
                          <a:pt x="36" y="13"/>
                          <a:pt x="41" y="9"/>
                          <a:pt x="46" y="7"/>
                        </a:cubicBezTo>
                        <a:cubicBezTo>
                          <a:pt x="49" y="5"/>
                          <a:pt x="55" y="4"/>
                          <a:pt x="63" y="4"/>
                        </a:cubicBezTo>
                        <a:cubicBezTo>
                          <a:pt x="71" y="4"/>
                          <a:pt x="82" y="6"/>
                          <a:pt x="90" y="12"/>
                        </a:cubicBezTo>
                        <a:cubicBezTo>
                          <a:pt x="97" y="18"/>
                          <a:pt x="103" y="27"/>
                          <a:pt x="105" y="43"/>
                        </a:cubicBezTo>
                        <a:cubicBezTo>
                          <a:pt x="94" y="45"/>
                          <a:pt x="91" y="46"/>
                          <a:pt x="81" y="49"/>
                        </a:cubicBezTo>
                        <a:cubicBezTo>
                          <a:pt x="81" y="48"/>
                          <a:pt x="81" y="47"/>
                          <a:pt x="81" y="45"/>
                        </a:cubicBezTo>
                        <a:cubicBezTo>
                          <a:pt x="81" y="43"/>
                          <a:pt x="81" y="41"/>
                          <a:pt x="80" y="38"/>
                        </a:cubicBezTo>
                        <a:cubicBezTo>
                          <a:pt x="79" y="36"/>
                          <a:pt x="78" y="34"/>
                          <a:pt x="76" y="33"/>
                        </a:cubicBezTo>
                        <a:cubicBezTo>
                          <a:pt x="73" y="31"/>
                          <a:pt x="70" y="31"/>
                          <a:pt x="68" y="31"/>
                        </a:cubicBezTo>
                        <a:cubicBezTo>
                          <a:pt x="68" y="31"/>
                          <a:pt x="68" y="31"/>
                          <a:pt x="68" y="31"/>
                        </a:cubicBezTo>
                        <a:cubicBezTo>
                          <a:pt x="68" y="31"/>
                          <a:pt x="68" y="31"/>
                          <a:pt x="68" y="31"/>
                        </a:cubicBezTo>
                        <a:cubicBezTo>
                          <a:pt x="64" y="31"/>
                          <a:pt x="59" y="32"/>
                          <a:pt x="56" y="35"/>
                        </a:cubicBezTo>
                        <a:cubicBezTo>
                          <a:pt x="53" y="37"/>
                          <a:pt x="50" y="40"/>
                          <a:pt x="49" y="45"/>
                        </a:cubicBezTo>
                        <a:cubicBezTo>
                          <a:pt x="49" y="46"/>
                          <a:pt x="49" y="47"/>
                          <a:pt x="49" y="48"/>
                        </a:cubicBezTo>
                        <a:cubicBezTo>
                          <a:pt x="49" y="50"/>
                          <a:pt x="49" y="52"/>
                          <a:pt x="49" y="54"/>
                        </a:cubicBezTo>
                        <a:cubicBezTo>
                          <a:pt x="50" y="55"/>
                          <a:pt x="50" y="55"/>
                          <a:pt x="50" y="56"/>
                        </a:cubicBezTo>
                        <a:cubicBezTo>
                          <a:pt x="50" y="56"/>
                          <a:pt x="50" y="56"/>
                          <a:pt x="50" y="56"/>
                        </a:cubicBezTo>
                        <a:cubicBezTo>
                          <a:pt x="50" y="57"/>
                          <a:pt x="50" y="57"/>
                          <a:pt x="50" y="57"/>
                        </a:cubicBezTo>
                        <a:cubicBezTo>
                          <a:pt x="51" y="60"/>
                          <a:pt x="51" y="63"/>
                          <a:pt x="52" y="67"/>
                        </a:cubicBezTo>
                        <a:cubicBezTo>
                          <a:pt x="53" y="71"/>
                          <a:pt x="54" y="76"/>
                          <a:pt x="55" y="79"/>
                        </a:cubicBezTo>
                        <a:cubicBezTo>
                          <a:pt x="55" y="80"/>
                          <a:pt x="56" y="80"/>
                          <a:pt x="56" y="80"/>
                        </a:cubicBezTo>
                        <a:cubicBezTo>
                          <a:pt x="56" y="81"/>
                          <a:pt x="57" y="81"/>
                          <a:pt x="58" y="81"/>
                        </a:cubicBezTo>
                        <a:cubicBezTo>
                          <a:pt x="68" y="81"/>
                          <a:pt x="78" y="81"/>
                          <a:pt x="88" y="81"/>
                        </a:cubicBezTo>
                        <a:cubicBezTo>
                          <a:pt x="87" y="86"/>
                          <a:pt x="87" y="90"/>
                          <a:pt x="87" y="95"/>
                        </a:cubicBezTo>
                        <a:cubicBezTo>
                          <a:pt x="87" y="96"/>
                          <a:pt x="87" y="98"/>
                          <a:pt x="87" y="99"/>
                        </a:cubicBezTo>
                        <a:cubicBezTo>
                          <a:pt x="87" y="99"/>
                          <a:pt x="87" y="99"/>
                          <a:pt x="87" y="99"/>
                        </a:cubicBezTo>
                        <a:cubicBezTo>
                          <a:pt x="78" y="98"/>
                          <a:pt x="67" y="98"/>
                          <a:pt x="59" y="97"/>
                        </a:cubicBezTo>
                        <a:cubicBezTo>
                          <a:pt x="57" y="97"/>
                          <a:pt x="57" y="98"/>
                          <a:pt x="57" y="99"/>
                        </a:cubicBezTo>
                        <a:cubicBezTo>
                          <a:pt x="57" y="99"/>
                          <a:pt x="57" y="99"/>
                          <a:pt x="57" y="100"/>
                        </a:cubicBezTo>
                        <a:cubicBezTo>
                          <a:pt x="57" y="100"/>
                          <a:pt x="56" y="100"/>
                          <a:pt x="56" y="100"/>
                        </a:cubicBezTo>
                        <a:cubicBezTo>
                          <a:pt x="56" y="100"/>
                          <a:pt x="56" y="100"/>
                          <a:pt x="56" y="100"/>
                        </a:cubicBezTo>
                        <a:cubicBezTo>
                          <a:pt x="56" y="104"/>
                          <a:pt x="56" y="108"/>
                          <a:pt x="55" y="112"/>
                        </a:cubicBezTo>
                        <a:cubicBezTo>
                          <a:pt x="54" y="113"/>
                          <a:pt x="54" y="113"/>
                          <a:pt x="54" y="114"/>
                        </a:cubicBezTo>
                        <a:cubicBezTo>
                          <a:pt x="54" y="114"/>
                          <a:pt x="54" y="114"/>
                          <a:pt x="54" y="114"/>
                        </a:cubicBezTo>
                        <a:cubicBezTo>
                          <a:pt x="53" y="119"/>
                          <a:pt x="50" y="124"/>
                          <a:pt x="46" y="129"/>
                        </a:cubicBezTo>
                        <a:cubicBezTo>
                          <a:pt x="46" y="129"/>
                          <a:pt x="46" y="129"/>
                          <a:pt x="46" y="129"/>
                        </a:cubicBezTo>
                        <a:cubicBezTo>
                          <a:pt x="46" y="129"/>
                          <a:pt x="45" y="130"/>
                          <a:pt x="45" y="130"/>
                        </a:cubicBezTo>
                        <a:cubicBezTo>
                          <a:pt x="46" y="131"/>
                          <a:pt x="46" y="131"/>
                          <a:pt x="46" y="131"/>
                        </a:cubicBezTo>
                        <a:cubicBezTo>
                          <a:pt x="47" y="132"/>
                          <a:pt x="47" y="132"/>
                          <a:pt x="47" y="132"/>
                        </a:cubicBezTo>
                        <a:cubicBezTo>
                          <a:pt x="47" y="133"/>
                          <a:pt x="49" y="133"/>
                          <a:pt x="51" y="134"/>
                        </a:cubicBezTo>
                        <a:cubicBezTo>
                          <a:pt x="56" y="137"/>
                          <a:pt x="68" y="141"/>
                          <a:pt x="83" y="141"/>
                        </a:cubicBezTo>
                        <a:cubicBezTo>
                          <a:pt x="90" y="141"/>
                          <a:pt x="99" y="140"/>
                          <a:pt x="108" y="138"/>
                        </a:cubicBezTo>
                        <a:cubicBezTo>
                          <a:pt x="108" y="141"/>
                          <a:pt x="108" y="144"/>
                          <a:pt x="109" y="147"/>
                        </a:cubicBezTo>
                        <a:cubicBezTo>
                          <a:pt x="110" y="150"/>
                          <a:pt x="111" y="153"/>
                          <a:pt x="113" y="156"/>
                        </a:cubicBezTo>
                        <a:cubicBezTo>
                          <a:pt x="107" y="159"/>
                          <a:pt x="98" y="161"/>
                          <a:pt x="88" y="161"/>
                        </a:cubicBezTo>
                        <a:cubicBezTo>
                          <a:pt x="82" y="161"/>
                          <a:pt x="75" y="161"/>
                          <a:pt x="68" y="159"/>
                        </a:cubicBezTo>
                        <a:cubicBezTo>
                          <a:pt x="52" y="154"/>
                          <a:pt x="42" y="152"/>
                          <a:pt x="35" y="152"/>
                        </a:cubicBezTo>
                        <a:cubicBezTo>
                          <a:pt x="28" y="152"/>
                          <a:pt x="24" y="154"/>
                          <a:pt x="22" y="155"/>
                        </a:cubicBezTo>
                        <a:cubicBezTo>
                          <a:pt x="21" y="156"/>
                          <a:pt x="20" y="157"/>
                          <a:pt x="19" y="157"/>
                        </a:cubicBezTo>
                        <a:cubicBezTo>
                          <a:pt x="18" y="153"/>
                          <a:pt x="17" y="150"/>
                          <a:pt x="15" y="148"/>
                        </a:cubicBezTo>
                        <a:cubicBezTo>
                          <a:pt x="12" y="144"/>
                          <a:pt x="10" y="141"/>
                          <a:pt x="7" y="136"/>
                        </a:cubicBezTo>
                        <a:cubicBezTo>
                          <a:pt x="7" y="135"/>
                          <a:pt x="7" y="135"/>
                          <a:pt x="7" y="135"/>
                        </a:cubicBezTo>
                        <a:cubicBezTo>
                          <a:pt x="7" y="135"/>
                          <a:pt x="7" y="134"/>
                          <a:pt x="8" y="134"/>
                        </a:cubicBezTo>
                        <a:cubicBezTo>
                          <a:pt x="14" y="131"/>
                          <a:pt x="20" y="126"/>
                          <a:pt x="25" y="1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53" name="Freeform 184"/>
                <p:cNvSpPr>
                  <a:spLocks noEditPoints="1"/>
                </p:cNvSpPr>
                <p:nvPr/>
              </p:nvSpPr>
              <p:spPr bwMode="auto">
                <a:xfrm>
                  <a:off x="5717390" y="2594708"/>
                  <a:ext cx="518072" cy="528645"/>
                </a:xfrm>
                <a:custGeom>
                  <a:avLst/>
                  <a:gdLst>
                    <a:gd name="T0" fmla="*/ 68 w 186"/>
                    <a:gd name="T1" fmla="*/ 189 h 190"/>
                    <a:gd name="T2" fmla="*/ 101 w 186"/>
                    <a:gd name="T3" fmla="*/ 190 h 190"/>
                    <a:gd name="T4" fmla="*/ 123 w 186"/>
                    <a:gd name="T5" fmla="*/ 183 h 190"/>
                    <a:gd name="T6" fmla="*/ 125 w 186"/>
                    <a:gd name="T7" fmla="*/ 184 h 190"/>
                    <a:gd name="T8" fmla="*/ 170 w 186"/>
                    <a:gd name="T9" fmla="*/ 149 h 190"/>
                    <a:gd name="T10" fmla="*/ 177 w 186"/>
                    <a:gd name="T11" fmla="*/ 142 h 190"/>
                    <a:gd name="T12" fmla="*/ 152 w 186"/>
                    <a:gd name="T13" fmla="*/ 69 h 190"/>
                    <a:gd name="T14" fmla="*/ 106 w 186"/>
                    <a:gd name="T15" fmla="*/ 0 h 190"/>
                    <a:gd name="T16" fmla="*/ 92 w 186"/>
                    <a:gd name="T17" fmla="*/ 71 h 190"/>
                    <a:gd name="T18" fmla="*/ 93 w 186"/>
                    <a:gd name="T19" fmla="*/ 7 h 190"/>
                    <a:gd name="T20" fmla="*/ 14 w 186"/>
                    <a:gd name="T21" fmla="*/ 46 h 190"/>
                    <a:gd name="T22" fmla="*/ 5 w 186"/>
                    <a:gd name="T23" fmla="*/ 133 h 190"/>
                    <a:gd name="T24" fmla="*/ 20 w 186"/>
                    <a:gd name="T25" fmla="*/ 158 h 190"/>
                    <a:gd name="T26" fmla="*/ 43 w 186"/>
                    <a:gd name="T27" fmla="*/ 155 h 190"/>
                    <a:gd name="T28" fmla="*/ 47 w 186"/>
                    <a:gd name="T29" fmla="*/ 157 h 190"/>
                    <a:gd name="T30" fmla="*/ 68 w 186"/>
                    <a:gd name="T31" fmla="*/ 183 h 190"/>
                    <a:gd name="T32" fmla="*/ 79 w 186"/>
                    <a:gd name="T33" fmla="*/ 166 h 190"/>
                    <a:gd name="T34" fmla="*/ 169 w 186"/>
                    <a:gd name="T35" fmla="*/ 42 h 190"/>
                    <a:gd name="T36" fmla="*/ 150 w 186"/>
                    <a:gd name="T37" fmla="*/ 66 h 190"/>
                    <a:gd name="T38" fmla="*/ 125 w 186"/>
                    <a:gd name="T39" fmla="*/ 158 h 190"/>
                    <a:gd name="T40" fmla="*/ 112 w 186"/>
                    <a:gd name="T41" fmla="*/ 182 h 190"/>
                    <a:gd name="T42" fmla="*/ 138 w 186"/>
                    <a:gd name="T43" fmla="*/ 116 h 190"/>
                    <a:gd name="T44" fmla="*/ 162 w 186"/>
                    <a:gd name="T45" fmla="*/ 136 h 190"/>
                    <a:gd name="T46" fmla="*/ 103 w 186"/>
                    <a:gd name="T47" fmla="*/ 117 h 190"/>
                    <a:gd name="T48" fmla="*/ 97 w 186"/>
                    <a:gd name="T49" fmla="*/ 92 h 190"/>
                    <a:gd name="T50" fmla="*/ 112 w 186"/>
                    <a:gd name="T51" fmla="*/ 100 h 190"/>
                    <a:gd name="T52" fmla="*/ 117 w 186"/>
                    <a:gd name="T53" fmla="*/ 99 h 190"/>
                    <a:gd name="T54" fmla="*/ 173 w 186"/>
                    <a:gd name="T55" fmla="*/ 120 h 190"/>
                    <a:gd name="T56" fmla="*/ 159 w 186"/>
                    <a:gd name="T57" fmla="*/ 119 h 190"/>
                    <a:gd name="T58" fmla="*/ 147 w 186"/>
                    <a:gd name="T59" fmla="*/ 110 h 190"/>
                    <a:gd name="T60" fmla="*/ 128 w 186"/>
                    <a:gd name="T61" fmla="*/ 107 h 190"/>
                    <a:gd name="T62" fmla="*/ 122 w 186"/>
                    <a:gd name="T63" fmla="*/ 154 h 190"/>
                    <a:gd name="T64" fmla="*/ 121 w 186"/>
                    <a:gd name="T65" fmla="*/ 149 h 190"/>
                    <a:gd name="T66" fmla="*/ 135 w 186"/>
                    <a:gd name="T67" fmla="*/ 158 h 190"/>
                    <a:gd name="T68" fmla="*/ 136 w 186"/>
                    <a:gd name="T69" fmla="*/ 175 h 190"/>
                    <a:gd name="T70" fmla="*/ 147 w 186"/>
                    <a:gd name="T71" fmla="*/ 152 h 190"/>
                    <a:gd name="T72" fmla="*/ 165 w 186"/>
                    <a:gd name="T73" fmla="*/ 139 h 190"/>
                    <a:gd name="T74" fmla="*/ 176 w 186"/>
                    <a:gd name="T75" fmla="*/ 135 h 190"/>
                    <a:gd name="T76" fmla="*/ 175 w 186"/>
                    <a:gd name="T77" fmla="*/ 115 h 190"/>
                    <a:gd name="T78" fmla="*/ 115 w 186"/>
                    <a:gd name="T79" fmla="*/ 95 h 190"/>
                    <a:gd name="T80" fmla="*/ 139 w 186"/>
                    <a:gd name="T81" fmla="*/ 78 h 190"/>
                    <a:gd name="T82" fmla="*/ 131 w 186"/>
                    <a:gd name="T83" fmla="*/ 75 h 190"/>
                    <a:gd name="T84" fmla="*/ 122 w 186"/>
                    <a:gd name="T85" fmla="*/ 69 h 190"/>
                    <a:gd name="T86" fmla="*/ 110 w 186"/>
                    <a:gd name="T87" fmla="*/ 76 h 190"/>
                    <a:gd name="T88" fmla="*/ 97 w 186"/>
                    <a:gd name="T89" fmla="*/ 88 h 190"/>
                    <a:gd name="T90" fmla="*/ 98 w 186"/>
                    <a:gd name="T91" fmla="*/ 107 h 190"/>
                    <a:gd name="T92" fmla="*/ 99 w 186"/>
                    <a:gd name="T93" fmla="*/ 114 h 190"/>
                    <a:gd name="T94" fmla="*/ 111 w 186"/>
                    <a:gd name="T95" fmla="*/ 132 h 190"/>
                    <a:gd name="T96" fmla="*/ 118 w 186"/>
                    <a:gd name="T97" fmla="*/ 145 h 190"/>
                    <a:gd name="T98" fmla="*/ 112 w 186"/>
                    <a:gd name="T99" fmla="*/ 171 h 190"/>
                    <a:gd name="T100" fmla="*/ 107 w 186"/>
                    <a:gd name="T101" fmla="*/ 166 h 190"/>
                    <a:gd name="T102" fmla="*/ 169 w 186"/>
                    <a:gd name="T103" fmla="*/ 29 h 190"/>
                    <a:gd name="T104" fmla="*/ 17 w 186"/>
                    <a:gd name="T105" fmla="*/ 48 h 190"/>
                    <a:gd name="T106" fmla="*/ 95 w 186"/>
                    <a:gd name="T107" fmla="*/ 113 h 190"/>
                    <a:gd name="T108" fmla="*/ 110 w 186"/>
                    <a:gd name="T109" fmla="*/ 161 h 190"/>
                    <a:gd name="T110" fmla="*/ 48 w 186"/>
                    <a:gd name="T111" fmla="*/ 153 h 190"/>
                    <a:gd name="T112" fmla="*/ 5 w 186"/>
                    <a:gd name="T113" fmla="*/ 87 h 190"/>
                    <a:gd name="T114" fmla="*/ 10 w 186"/>
                    <a:gd name="T115" fmla="*/ 125 h 190"/>
                    <a:gd name="T116" fmla="*/ 11 w 186"/>
                    <a:gd name="T117" fmla="*/ 138 h 190"/>
                    <a:gd name="T118" fmla="*/ 4 w 186"/>
                    <a:gd name="T119" fmla="*/ 110 h 190"/>
                    <a:gd name="T120" fmla="*/ 26 w 186"/>
                    <a:gd name="T121" fmla="*/ 16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86" h="190">
                      <a:moveTo>
                        <a:pt x="45" y="180"/>
                      </a:moveTo>
                      <a:cubicBezTo>
                        <a:pt x="45" y="180"/>
                        <a:pt x="47" y="181"/>
                        <a:pt x="48" y="181"/>
                      </a:cubicBezTo>
                      <a:cubicBezTo>
                        <a:pt x="48" y="180"/>
                        <a:pt x="48" y="180"/>
                        <a:pt x="48" y="180"/>
                      </a:cubicBezTo>
                      <a:cubicBezTo>
                        <a:pt x="50" y="182"/>
                        <a:pt x="53" y="183"/>
                        <a:pt x="57" y="184"/>
                      </a:cubicBezTo>
                      <a:cubicBezTo>
                        <a:pt x="57" y="185"/>
                        <a:pt x="57" y="186"/>
                        <a:pt x="58" y="186"/>
                      </a:cubicBezTo>
                      <a:cubicBezTo>
                        <a:pt x="59" y="186"/>
                        <a:pt x="60" y="186"/>
                        <a:pt x="60" y="185"/>
                      </a:cubicBezTo>
                      <a:cubicBezTo>
                        <a:pt x="62" y="186"/>
                        <a:pt x="65" y="187"/>
                        <a:pt x="67" y="187"/>
                      </a:cubicBezTo>
                      <a:cubicBezTo>
                        <a:pt x="67" y="188"/>
                        <a:pt x="68" y="189"/>
                        <a:pt x="68" y="189"/>
                      </a:cubicBezTo>
                      <a:cubicBezTo>
                        <a:pt x="70" y="190"/>
                        <a:pt x="71" y="189"/>
                        <a:pt x="71" y="188"/>
                      </a:cubicBezTo>
                      <a:cubicBezTo>
                        <a:pt x="71" y="188"/>
                        <a:pt x="71" y="188"/>
                        <a:pt x="71" y="188"/>
                      </a:cubicBezTo>
                      <a:cubicBezTo>
                        <a:pt x="73" y="188"/>
                        <a:pt x="75" y="189"/>
                        <a:pt x="78" y="189"/>
                      </a:cubicBezTo>
                      <a:cubicBezTo>
                        <a:pt x="78" y="189"/>
                        <a:pt x="78" y="189"/>
                        <a:pt x="79" y="190"/>
                      </a:cubicBezTo>
                      <a:cubicBezTo>
                        <a:pt x="80" y="190"/>
                        <a:pt x="80" y="190"/>
                        <a:pt x="81" y="189"/>
                      </a:cubicBezTo>
                      <a:cubicBezTo>
                        <a:pt x="83" y="189"/>
                        <a:pt x="86" y="189"/>
                        <a:pt x="89" y="189"/>
                      </a:cubicBezTo>
                      <a:cubicBezTo>
                        <a:pt x="92" y="189"/>
                        <a:pt x="96" y="189"/>
                        <a:pt x="99" y="189"/>
                      </a:cubicBezTo>
                      <a:cubicBezTo>
                        <a:pt x="100" y="189"/>
                        <a:pt x="100" y="190"/>
                        <a:pt x="101" y="190"/>
                      </a:cubicBezTo>
                      <a:cubicBezTo>
                        <a:pt x="102" y="190"/>
                        <a:pt x="103" y="190"/>
                        <a:pt x="103" y="189"/>
                      </a:cubicBezTo>
                      <a:cubicBezTo>
                        <a:pt x="103" y="188"/>
                        <a:pt x="103" y="188"/>
                        <a:pt x="103" y="188"/>
                      </a:cubicBezTo>
                      <a:cubicBezTo>
                        <a:pt x="107" y="188"/>
                        <a:pt x="111" y="188"/>
                        <a:pt x="115" y="187"/>
                      </a:cubicBezTo>
                      <a:cubicBezTo>
                        <a:pt x="116" y="187"/>
                        <a:pt x="116" y="185"/>
                        <a:pt x="116" y="184"/>
                      </a:cubicBezTo>
                      <a:cubicBezTo>
                        <a:pt x="116" y="184"/>
                        <a:pt x="116" y="184"/>
                        <a:pt x="115" y="183"/>
                      </a:cubicBezTo>
                      <a:cubicBezTo>
                        <a:pt x="116" y="181"/>
                        <a:pt x="116" y="178"/>
                        <a:pt x="117" y="175"/>
                      </a:cubicBezTo>
                      <a:cubicBezTo>
                        <a:pt x="117" y="176"/>
                        <a:pt x="118" y="177"/>
                        <a:pt x="118" y="177"/>
                      </a:cubicBezTo>
                      <a:cubicBezTo>
                        <a:pt x="120" y="180"/>
                        <a:pt x="122" y="182"/>
                        <a:pt x="123" y="183"/>
                      </a:cubicBezTo>
                      <a:cubicBezTo>
                        <a:pt x="123" y="183"/>
                        <a:pt x="123" y="183"/>
                        <a:pt x="123" y="183"/>
                      </a:cubicBezTo>
                      <a:cubicBezTo>
                        <a:pt x="123" y="183"/>
                        <a:pt x="123" y="184"/>
                        <a:pt x="123" y="184"/>
                      </a:cubicBezTo>
                      <a:cubicBezTo>
                        <a:pt x="123" y="184"/>
                        <a:pt x="123" y="184"/>
                        <a:pt x="123" y="184"/>
                      </a:cubicBezTo>
                      <a:cubicBezTo>
                        <a:pt x="124" y="184"/>
                        <a:pt x="124" y="184"/>
                        <a:pt x="124" y="184"/>
                      </a:cubicBezTo>
                      <a:cubicBezTo>
                        <a:pt x="124" y="184"/>
                        <a:pt x="124" y="184"/>
                        <a:pt x="124" y="184"/>
                      </a:cubicBezTo>
                      <a:cubicBezTo>
                        <a:pt x="125" y="184"/>
                        <a:pt x="125" y="184"/>
                        <a:pt x="125" y="184"/>
                      </a:cubicBezTo>
                      <a:cubicBezTo>
                        <a:pt x="125" y="184"/>
                        <a:pt x="125" y="184"/>
                        <a:pt x="125" y="184"/>
                      </a:cubicBezTo>
                      <a:cubicBezTo>
                        <a:pt x="125" y="184"/>
                        <a:pt x="125" y="184"/>
                        <a:pt x="125" y="184"/>
                      </a:cubicBezTo>
                      <a:cubicBezTo>
                        <a:pt x="125" y="184"/>
                        <a:pt x="125" y="184"/>
                        <a:pt x="125" y="184"/>
                      </a:cubicBezTo>
                      <a:cubicBezTo>
                        <a:pt x="125" y="184"/>
                        <a:pt x="125" y="184"/>
                        <a:pt x="125" y="184"/>
                      </a:cubicBezTo>
                      <a:cubicBezTo>
                        <a:pt x="130" y="182"/>
                        <a:pt x="134" y="181"/>
                        <a:pt x="138" y="179"/>
                      </a:cubicBezTo>
                      <a:cubicBezTo>
                        <a:pt x="138" y="179"/>
                        <a:pt x="139" y="178"/>
                        <a:pt x="139" y="178"/>
                      </a:cubicBezTo>
                      <a:cubicBezTo>
                        <a:pt x="141" y="177"/>
                        <a:pt x="144" y="176"/>
                        <a:pt x="146" y="174"/>
                      </a:cubicBezTo>
                      <a:cubicBezTo>
                        <a:pt x="147" y="174"/>
                        <a:pt x="147" y="174"/>
                        <a:pt x="148" y="173"/>
                      </a:cubicBezTo>
                      <a:cubicBezTo>
                        <a:pt x="148" y="173"/>
                        <a:pt x="148" y="173"/>
                        <a:pt x="148" y="173"/>
                      </a:cubicBezTo>
                      <a:cubicBezTo>
                        <a:pt x="157" y="166"/>
                        <a:pt x="165" y="158"/>
                        <a:pt x="170" y="149"/>
                      </a:cubicBezTo>
                      <a:cubicBezTo>
                        <a:pt x="170" y="149"/>
                        <a:pt x="170" y="149"/>
                        <a:pt x="170" y="149"/>
                      </a:cubicBezTo>
                      <a:cubicBezTo>
                        <a:pt x="171" y="148"/>
                        <a:pt x="171" y="148"/>
                        <a:pt x="171" y="148"/>
                      </a:cubicBezTo>
                      <a:cubicBezTo>
                        <a:pt x="171" y="148"/>
                        <a:pt x="171" y="147"/>
                        <a:pt x="171" y="147"/>
                      </a:cubicBezTo>
                      <a:cubicBezTo>
                        <a:pt x="171" y="145"/>
                        <a:pt x="171" y="142"/>
                        <a:pt x="172" y="139"/>
                      </a:cubicBezTo>
                      <a:cubicBezTo>
                        <a:pt x="172" y="139"/>
                        <a:pt x="172" y="139"/>
                        <a:pt x="172" y="139"/>
                      </a:cubicBezTo>
                      <a:cubicBezTo>
                        <a:pt x="172" y="140"/>
                        <a:pt x="173" y="141"/>
                        <a:pt x="173" y="141"/>
                      </a:cubicBezTo>
                      <a:cubicBezTo>
                        <a:pt x="174" y="142"/>
                        <a:pt x="175" y="142"/>
                        <a:pt x="175" y="142"/>
                      </a:cubicBezTo>
                      <a:cubicBezTo>
                        <a:pt x="176" y="142"/>
                        <a:pt x="176" y="142"/>
                        <a:pt x="177" y="142"/>
                      </a:cubicBezTo>
                      <a:cubicBezTo>
                        <a:pt x="177" y="141"/>
                        <a:pt x="178" y="141"/>
                        <a:pt x="178" y="140"/>
                      </a:cubicBezTo>
                      <a:cubicBezTo>
                        <a:pt x="184" y="129"/>
                        <a:pt x="186" y="116"/>
                        <a:pt x="186" y="103"/>
                      </a:cubicBezTo>
                      <a:cubicBezTo>
                        <a:pt x="186" y="103"/>
                        <a:pt x="186" y="102"/>
                        <a:pt x="186" y="102"/>
                      </a:cubicBezTo>
                      <a:cubicBezTo>
                        <a:pt x="185" y="88"/>
                        <a:pt x="183" y="76"/>
                        <a:pt x="181" y="63"/>
                      </a:cubicBezTo>
                      <a:cubicBezTo>
                        <a:pt x="181" y="62"/>
                        <a:pt x="180" y="61"/>
                        <a:pt x="180" y="61"/>
                      </a:cubicBezTo>
                      <a:cubicBezTo>
                        <a:pt x="179" y="61"/>
                        <a:pt x="179" y="61"/>
                        <a:pt x="178" y="61"/>
                      </a:cubicBezTo>
                      <a:cubicBezTo>
                        <a:pt x="178" y="61"/>
                        <a:pt x="178" y="61"/>
                        <a:pt x="178" y="61"/>
                      </a:cubicBezTo>
                      <a:cubicBezTo>
                        <a:pt x="171" y="63"/>
                        <a:pt x="161" y="66"/>
                        <a:pt x="152" y="69"/>
                      </a:cubicBezTo>
                      <a:cubicBezTo>
                        <a:pt x="159" y="66"/>
                        <a:pt x="166" y="63"/>
                        <a:pt x="173" y="60"/>
                      </a:cubicBezTo>
                      <a:cubicBezTo>
                        <a:pt x="173" y="59"/>
                        <a:pt x="174" y="59"/>
                        <a:pt x="174" y="58"/>
                      </a:cubicBezTo>
                      <a:cubicBezTo>
                        <a:pt x="175" y="52"/>
                        <a:pt x="176" y="45"/>
                        <a:pt x="178" y="39"/>
                      </a:cubicBezTo>
                      <a:cubicBezTo>
                        <a:pt x="179" y="38"/>
                        <a:pt x="179" y="37"/>
                        <a:pt x="178" y="36"/>
                      </a:cubicBezTo>
                      <a:cubicBezTo>
                        <a:pt x="178" y="36"/>
                        <a:pt x="178" y="36"/>
                        <a:pt x="178" y="36"/>
                      </a:cubicBezTo>
                      <a:cubicBezTo>
                        <a:pt x="177" y="33"/>
                        <a:pt x="175" y="30"/>
                        <a:pt x="172" y="27"/>
                      </a:cubicBezTo>
                      <a:cubicBezTo>
                        <a:pt x="160" y="11"/>
                        <a:pt x="138" y="3"/>
                        <a:pt x="117" y="0"/>
                      </a:cubicBezTo>
                      <a:cubicBezTo>
                        <a:pt x="113" y="0"/>
                        <a:pt x="110" y="0"/>
                        <a:pt x="106" y="0"/>
                      </a:cubicBezTo>
                      <a:cubicBezTo>
                        <a:pt x="106" y="0"/>
                        <a:pt x="105" y="0"/>
                        <a:pt x="105" y="1"/>
                      </a:cubicBezTo>
                      <a:cubicBezTo>
                        <a:pt x="104" y="1"/>
                        <a:pt x="103" y="2"/>
                        <a:pt x="103" y="2"/>
                      </a:cubicBezTo>
                      <a:cubicBezTo>
                        <a:pt x="100" y="31"/>
                        <a:pt x="96" y="50"/>
                        <a:pt x="94" y="79"/>
                      </a:cubicBezTo>
                      <a:cubicBezTo>
                        <a:pt x="94" y="79"/>
                        <a:pt x="94" y="79"/>
                        <a:pt x="94" y="80"/>
                      </a:cubicBezTo>
                      <a:cubicBezTo>
                        <a:pt x="93" y="83"/>
                        <a:pt x="93" y="87"/>
                        <a:pt x="93" y="91"/>
                      </a:cubicBezTo>
                      <a:cubicBezTo>
                        <a:pt x="93" y="91"/>
                        <a:pt x="92" y="91"/>
                        <a:pt x="92" y="91"/>
                      </a:cubicBezTo>
                      <a:cubicBezTo>
                        <a:pt x="92" y="91"/>
                        <a:pt x="92" y="91"/>
                        <a:pt x="92" y="91"/>
                      </a:cubicBezTo>
                      <a:cubicBezTo>
                        <a:pt x="92" y="88"/>
                        <a:pt x="92" y="80"/>
                        <a:pt x="92" y="71"/>
                      </a:cubicBezTo>
                      <a:cubicBezTo>
                        <a:pt x="92" y="60"/>
                        <a:pt x="92" y="45"/>
                        <a:pt x="92" y="33"/>
                      </a:cubicBezTo>
                      <a:cubicBezTo>
                        <a:pt x="92" y="27"/>
                        <a:pt x="92" y="22"/>
                        <a:pt x="92" y="17"/>
                      </a:cubicBezTo>
                      <a:cubicBezTo>
                        <a:pt x="93" y="13"/>
                        <a:pt x="93" y="10"/>
                        <a:pt x="93" y="8"/>
                      </a:cubicBezTo>
                      <a:cubicBezTo>
                        <a:pt x="93" y="8"/>
                        <a:pt x="93" y="8"/>
                        <a:pt x="93" y="8"/>
                      </a:cubicBezTo>
                      <a:cubicBezTo>
                        <a:pt x="93" y="8"/>
                        <a:pt x="93" y="8"/>
                        <a:pt x="93" y="8"/>
                      </a:cubicBezTo>
                      <a:cubicBezTo>
                        <a:pt x="93" y="8"/>
                        <a:pt x="93" y="8"/>
                        <a:pt x="93" y="8"/>
                      </a:cubicBezTo>
                      <a:cubicBezTo>
                        <a:pt x="93" y="8"/>
                        <a:pt x="93" y="8"/>
                        <a:pt x="93" y="7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2" y="7"/>
                        <a:pt x="92" y="7"/>
                        <a:pt x="92" y="7"/>
                      </a:cubicBezTo>
                      <a:cubicBezTo>
                        <a:pt x="92" y="6"/>
                        <a:pt x="92" y="6"/>
                        <a:pt x="92" y="6"/>
                      </a:cubicBezTo>
                      <a:cubicBezTo>
                        <a:pt x="92" y="6"/>
                        <a:pt x="92" y="6"/>
                        <a:pt x="92" y="6"/>
                      </a:cubicBezTo>
                      <a:cubicBezTo>
                        <a:pt x="92" y="6"/>
                        <a:pt x="92" y="6"/>
                        <a:pt x="91" y="6"/>
                      </a:cubicBezTo>
                      <a:cubicBezTo>
                        <a:pt x="91" y="6"/>
                        <a:pt x="91" y="6"/>
                        <a:pt x="91" y="6"/>
                      </a:cubicBezTo>
                      <a:cubicBezTo>
                        <a:pt x="91" y="6"/>
                        <a:pt x="91" y="6"/>
                        <a:pt x="91" y="6"/>
                      </a:cubicBezTo>
                      <a:cubicBezTo>
                        <a:pt x="60" y="8"/>
                        <a:pt x="30" y="22"/>
                        <a:pt x="14" y="46"/>
                      </a:cubicBezTo>
                      <a:cubicBezTo>
                        <a:pt x="5" y="58"/>
                        <a:pt x="1" y="73"/>
                        <a:pt x="1" y="89"/>
                      </a:cubicBezTo>
                      <a:cubicBezTo>
                        <a:pt x="1" y="89"/>
                        <a:pt x="1" y="89"/>
                        <a:pt x="1" y="90"/>
                      </a:cubicBezTo>
                      <a:cubicBezTo>
                        <a:pt x="0" y="94"/>
                        <a:pt x="0" y="99"/>
                        <a:pt x="0" y="104"/>
                      </a:cubicBezTo>
                      <a:cubicBezTo>
                        <a:pt x="0" y="110"/>
                        <a:pt x="1" y="116"/>
                        <a:pt x="2" y="123"/>
                      </a:cubicBezTo>
                      <a:cubicBezTo>
                        <a:pt x="2" y="123"/>
                        <a:pt x="2" y="123"/>
                        <a:pt x="2" y="123"/>
                      </a:cubicBezTo>
                      <a:cubicBezTo>
                        <a:pt x="1" y="124"/>
                        <a:pt x="2" y="125"/>
                        <a:pt x="3" y="126"/>
                      </a:cubicBezTo>
                      <a:cubicBezTo>
                        <a:pt x="3" y="126"/>
                        <a:pt x="3" y="126"/>
                        <a:pt x="3" y="126"/>
                      </a:cubicBezTo>
                      <a:cubicBezTo>
                        <a:pt x="3" y="128"/>
                        <a:pt x="4" y="131"/>
                        <a:pt x="5" y="133"/>
                      </a:cubicBezTo>
                      <a:cubicBezTo>
                        <a:pt x="5" y="134"/>
                        <a:pt x="5" y="135"/>
                        <a:pt x="6" y="135"/>
                      </a:cubicBezTo>
                      <a:cubicBezTo>
                        <a:pt x="7" y="138"/>
                        <a:pt x="8" y="140"/>
                        <a:pt x="9" y="143"/>
                      </a:cubicBezTo>
                      <a:cubicBezTo>
                        <a:pt x="9" y="144"/>
                        <a:pt x="9" y="145"/>
                        <a:pt x="10" y="145"/>
                      </a:cubicBezTo>
                      <a:cubicBezTo>
                        <a:pt x="10" y="145"/>
                        <a:pt x="10" y="145"/>
                        <a:pt x="11" y="145"/>
                      </a:cubicBezTo>
                      <a:cubicBezTo>
                        <a:pt x="12" y="147"/>
                        <a:pt x="12" y="148"/>
                        <a:pt x="13" y="150"/>
                      </a:cubicBezTo>
                      <a:cubicBezTo>
                        <a:pt x="14" y="150"/>
                        <a:pt x="14" y="150"/>
                        <a:pt x="14" y="150"/>
                      </a:cubicBezTo>
                      <a:cubicBezTo>
                        <a:pt x="14" y="151"/>
                        <a:pt x="14" y="152"/>
                        <a:pt x="15" y="152"/>
                      </a:cubicBezTo>
                      <a:cubicBezTo>
                        <a:pt x="16" y="154"/>
                        <a:pt x="18" y="156"/>
                        <a:pt x="20" y="158"/>
                      </a:cubicBezTo>
                      <a:cubicBezTo>
                        <a:pt x="19" y="159"/>
                        <a:pt x="20" y="160"/>
                        <a:pt x="21" y="160"/>
                      </a:cubicBezTo>
                      <a:cubicBezTo>
                        <a:pt x="21" y="160"/>
                        <a:pt x="21" y="160"/>
                        <a:pt x="21" y="160"/>
                      </a:cubicBezTo>
                      <a:cubicBezTo>
                        <a:pt x="22" y="161"/>
                        <a:pt x="23" y="162"/>
                        <a:pt x="24" y="163"/>
                      </a:cubicBezTo>
                      <a:cubicBezTo>
                        <a:pt x="28" y="167"/>
                        <a:pt x="35" y="174"/>
                        <a:pt x="45" y="179"/>
                      </a:cubicBezTo>
                      <a:cubicBezTo>
                        <a:pt x="45" y="179"/>
                        <a:pt x="45" y="179"/>
                        <a:pt x="45" y="180"/>
                      </a:cubicBezTo>
                      <a:close/>
                      <a:moveTo>
                        <a:pt x="30" y="164"/>
                      </a:moveTo>
                      <a:cubicBezTo>
                        <a:pt x="32" y="160"/>
                        <a:pt x="35" y="155"/>
                        <a:pt x="37" y="151"/>
                      </a:cubicBezTo>
                      <a:cubicBezTo>
                        <a:pt x="39" y="153"/>
                        <a:pt x="41" y="154"/>
                        <a:pt x="43" y="155"/>
                      </a:cubicBezTo>
                      <a:cubicBezTo>
                        <a:pt x="40" y="159"/>
                        <a:pt x="38" y="164"/>
                        <a:pt x="36" y="168"/>
                      </a:cubicBezTo>
                      <a:cubicBezTo>
                        <a:pt x="34" y="167"/>
                        <a:pt x="32" y="165"/>
                        <a:pt x="30" y="164"/>
                      </a:cubicBezTo>
                      <a:close/>
                      <a:moveTo>
                        <a:pt x="47" y="157"/>
                      </a:moveTo>
                      <a:cubicBezTo>
                        <a:pt x="49" y="158"/>
                        <a:pt x="51" y="159"/>
                        <a:pt x="54" y="160"/>
                      </a:cubicBezTo>
                      <a:cubicBezTo>
                        <a:pt x="51" y="164"/>
                        <a:pt x="48" y="169"/>
                        <a:pt x="46" y="174"/>
                      </a:cubicBezTo>
                      <a:cubicBezTo>
                        <a:pt x="46" y="174"/>
                        <a:pt x="46" y="175"/>
                        <a:pt x="45" y="175"/>
                      </a:cubicBezTo>
                      <a:cubicBezTo>
                        <a:pt x="43" y="174"/>
                        <a:pt x="41" y="172"/>
                        <a:pt x="39" y="171"/>
                      </a:cubicBezTo>
                      <a:cubicBezTo>
                        <a:pt x="41" y="166"/>
                        <a:pt x="44" y="161"/>
                        <a:pt x="47" y="157"/>
                      </a:cubicBezTo>
                      <a:close/>
                      <a:moveTo>
                        <a:pt x="49" y="176"/>
                      </a:moveTo>
                      <a:cubicBezTo>
                        <a:pt x="52" y="171"/>
                        <a:pt x="55" y="166"/>
                        <a:pt x="57" y="161"/>
                      </a:cubicBezTo>
                      <a:cubicBezTo>
                        <a:pt x="60" y="162"/>
                        <a:pt x="63" y="163"/>
                        <a:pt x="66" y="164"/>
                      </a:cubicBezTo>
                      <a:cubicBezTo>
                        <a:pt x="63" y="169"/>
                        <a:pt x="60" y="175"/>
                        <a:pt x="58" y="180"/>
                      </a:cubicBezTo>
                      <a:cubicBezTo>
                        <a:pt x="55" y="179"/>
                        <a:pt x="52" y="178"/>
                        <a:pt x="49" y="177"/>
                      </a:cubicBezTo>
                      <a:cubicBezTo>
                        <a:pt x="49" y="176"/>
                        <a:pt x="49" y="176"/>
                        <a:pt x="49" y="176"/>
                      </a:cubicBezTo>
                      <a:close/>
                      <a:moveTo>
                        <a:pt x="75" y="166"/>
                      </a:moveTo>
                      <a:cubicBezTo>
                        <a:pt x="72" y="171"/>
                        <a:pt x="70" y="177"/>
                        <a:pt x="68" y="183"/>
                      </a:cubicBezTo>
                      <a:cubicBezTo>
                        <a:pt x="66" y="183"/>
                        <a:pt x="64" y="182"/>
                        <a:pt x="62" y="182"/>
                      </a:cubicBezTo>
                      <a:cubicBezTo>
                        <a:pt x="64" y="176"/>
                        <a:pt x="67" y="170"/>
                        <a:pt x="70" y="165"/>
                      </a:cubicBezTo>
                      <a:cubicBezTo>
                        <a:pt x="71" y="165"/>
                        <a:pt x="73" y="165"/>
                        <a:pt x="75" y="166"/>
                      </a:cubicBezTo>
                      <a:close/>
                      <a:moveTo>
                        <a:pt x="79" y="166"/>
                      </a:moveTo>
                      <a:cubicBezTo>
                        <a:pt x="81" y="167"/>
                        <a:pt x="83" y="167"/>
                        <a:pt x="85" y="167"/>
                      </a:cubicBezTo>
                      <a:cubicBezTo>
                        <a:pt x="83" y="173"/>
                        <a:pt x="81" y="179"/>
                        <a:pt x="78" y="185"/>
                      </a:cubicBezTo>
                      <a:cubicBezTo>
                        <a:pt x="76" y="185"/>
                        <a:pt x="74" y="184"/>
                        <a:pt x="72" y="184"/>
                      </a:cubicBezTo>
                      <a:cubicBezTo>
                        <a:pt x="74" y="178"/>
                        <a:pt x="76" y="172"/>
                        <a:pt x="79" y="166"/>
                      </a:cubicBezTo>
                      <a:close/>
                      <a:moveTo>
                        <a:pt x="91" y="167"/>
                      </a:moveTo>
                      <a:cubicBezTo>
                        <a:pt x="93" y="167"/>
                        <a:pt x="95" y="167"/>
                        <a:pt x="97" y="167"/>
                      </a:cubicBezTo>
                      <a:cubicBezTo>
                        <a:pt x="94" y="173"/>
                        <a:pt x="92" y="179"/>
                        <a:pt x="89" y="185"/>
                      </a:cubicBezTo>
                      <a:cubicBezTo>
                        <a:pt x="89" y="185"/>
                        <a:pt x="89" y="185"/>
                        <a:pt x="89" y="185"/>
                      </a:cubicBezTo>
                      <a:cubicBezTo>
                        <a:pt x="87" y="185"/>
                        <a:pt x="85" y="185"/>
                        <a:pt x="82" y="185"/>
                      </a:cubicBezTo>
                      <a:cubicBezTo>
                        <a:pt x="85" y="179"/>
                        <a:pt x="87" y="173"/>
                        <a:pt x="89" y="167"/>
                      </a:cubicBezTo>
                      <a:cubicBezTo>
                        <a:pt x="90" y="167"/>
                        <a:pt x="90" y="167"/>
                        <a:pt x="91" y="167"/>
                      </a:cubicBezTo>
                      <a:close/>
                      <a:moveTo>
                        <a:pt x="169" y="42"/>
                      </a:moveTo>
                      <a:cubicBezTo>
                        <a:pt x="167" y="48"/>
                        <a:pt x="165" y="54"/>
                        <a:pt x="163" y="60"/>
                      </a:cubicBezTo>
                      <a:cubicBezTo>
                        <a:pt x="161" y="60"/>
                        <a:pt x="160" y="61"/>
                        <a:pt x="159" y="62"/>
                      </a:cubicBezTo>
                      <a:cubicBezTo>
                        <a:pt x="161" y="56"/>
                        <a:pt x="163" y="50"/>
                        <a:pt x="166" y="44"/>
                      </a:cubicBezTo>
                      <a:cubicBezTo>
                        <a:pt x="167" y="43"/>
                        <a:pt x="168" y="43"/>
                        <a:pt x="169" y="42"/>
                      </a:cubicBezTo>
                      <a:close/>
                      <a:moveTo>
                        <a:pt x="155" y="62"/>
                      </a:moveTo>
                      <a:cubicBezTo>
                        <a:pt x="155" y="63"/>
                        <a:pt x="155" y="63"/>
                        <a:pt x="155" y="63"/>
                      </a:cubicBezTo>
                      <a:cubicBezTo>
                        <a:pt x="155" y="64"/>
                        <a:pt x="155" y="64"/>
                        <a:pt x="155" y="64"/>
                      </a:cubicBezTo>
                      <a:cubicBezTo>
                        <a:pt x="153" y="64"/>
                        <a:pt x="151" y="65"/>
                        <a:pt x="150" y="66"/>
                      </a:cubicBezTo>
                      <a:cubicBezTo>
                        <a:pt x="151" y="61"/>
                        <a:pt x="153" y="55"/>
                        <a:pt x="155" y="50"/>
                      </a:cubicBezTo>
                      <a:cubicBezTo>
                        <a:pt x="157" y="49"/>
                        <a:pt x="159" y="48"/>
                        <a:pt x="160" y="47"/>
                      </a:cubicBezTo>
                      <a:cubicBezTo>
                        <a:pt x="158" y="52"/>
                        <a:pt x="156" y="57"/>
                        <a:pt x="155" y="62"/>
                      </a:cubicBezTo>
                      <a:close/>
                      <a:moveTo>
                        <a:pt x="119" y="171"/>
                      </a:moveTo>
                      <a:cubicBezTo>
                        <a:pt x="119" y="171"/>
                        <a:pt x="119" y="171"/>
                        <a:pt x="119" y="170"/>
                      </a:cubicBezTo>
                      <a:cubicBezTo>
                        <a:pt x="120" y="168"/>
                        <a:pt x="121" y="165"/>
                        <a:pt x="123" y="162"/>
                      </a:cubicBezTo>
                      <a:cubicBezTo>
                        <a:pt x="123" y="161"/>
                        <a:pt x="124" y="160"/>
                        <a:pt x="125" y="159"/>
                      </a:cubicBezTo>
                      <a:cubicBezTo>
                        <a:pt x="125" y="159"/>
                        <a:pt x="125" y="158"/>
                        <a:pt x="125" y="158"/>
                      </a:cubicBezTo>
                      <a:cubicBezTo>
                        <a:pt x="125" y="159"/>
                        <a:pt x="125" y="159"/>
                        <a:pt x="125" y="159"/>
                      </a:cubicBezTo>
                      <a:cubicBezTo>
                        <a:pt x="125" y="160"/>
                        <a:pt x="125" y="162"/>
                        <a:pt x="124" y="164"/>
                      </a:cubicBezTo>
                      <a:cubicBezTo>
                        <a:pt x="124" y="165"/>
                        <a:pt x="124" y="165"/>
                        <a:pt x="123" y="165"/>
                      </a:cubicBezTo>
                      <a:cubicBezTo>
                        <a:pt x="122" y="168"/>
                        <a:pt x="121" y="170"/>
                        <a:pt x="120" y="172"/>
                      </a:cubicBezTo>
                      <a:cubicBezTo>
                        <a:pt x="119" y="172"/>
                        <a:pt x="119" y="172"/>
                        <a:pt x="119" y="171"/>
                      </a:cubicBezTo>
                      <a:close/>
                      <a:moveTo>
                        <a:pt x="112" y="183"/>
                      </a:moveTo>
                      <a:cubicBezTo>
                        <a:pt x="111" y="183"/>
                        <a:pt x="111" y="183"/>
                        <a:pt x="111" y="183"/>
                      </a:cubicBezTo>
                      <a:cubicBezTo>
                        <a:pt x="111" y="183"/>
                        <a:pt x="111" y="182"/>
                        <a:pt x="112" y="182"/>
                      </a:cubicBezTo>
                      <a:cubicBezTo>
                        <a:pt x="112" y="182"/>
                        <a:pt x="112" y="183"/>
                        <a:pt x="112" y="183"/>
                      </a:cubicBezTo>
                      <a:cubicBezTo>
                        <a:pt x="111" y="183"/>
                        <a:pt x="112" y="183"/>
                        <a:pt x="112" y="183"/>
                      </a:cubicBezTo>
                      <a:close/>
                      <a:moveTo>
                        <a:pt x="105" y="111"/>
                      </a:moveTo>
                      <a:cubicBezTo>
                        <a:pt x="105" y="111"/>
                        <a:pt x="105" y="111"/>
                        <a:pt x="104" y="111"/>
                      </a:cubicBezTo>
                      <a:cubicBezTo>
                        <a:pt x="102" y="106"/>
                        <a:pt x="100" y="102"/>
                        <a:pt x="97" y="98"/>
                      </a:cubicBezTo>
                      <a:cubicBezTo>
                        <a:pt x="100" y="99"/>
                        <a:pt x="103" y="100"/>
                        <a:pt x="105" y="101"/>
                      </a:cubicBezTo>
                      <a:cubicBezTo>
                        <a:pt x="115" y="105"/>
                        <a:pt x="126" y="110"/>
                        <a:pt x="138" y="115"/>
                      </a:cubicBezTo>
                      <a:cubicBezTo>
                        <a:pt x="138" y="115"/>
                        <a:pt x="138" y="116"/>
                        <a:pt x="138" y="116"/>
                      </a:cubicBezTo>
                      <a:cubicBezTo>
                        <a:pt x="139" y="116"/>
                        <a:pt x="139" y="116"/>
                        <a:pt x="140" y="116"/>
                      </a:cubicBezTo>
                      <a:cubicBezTo>
                        <a:pt x="149" y="120"/>
                        <a:pt x="157" y="123"/>
                        <a:pt x="163" y="126"/>
                      </a:cubicBezTo>
                      <a:cubicBezTo>
                        <a:pt x="163" y="126"/>
                        <a:pt x="163" y="126"/>
                        <a:pt x="164" y="126"/>
                      </a:cubicBezTo>
                      <a:cubicBezTo>
                        <a:pt x="164" y="126"/>
                        <a:pt x="164" y="126"/>
                        <a:pt x="165" y="126"/>
                      </a:cubicBezTo>
                      <a:cubicBezTo>
                        <a:pt x="166" y="127"/>
                        <a:pt x="167" y="127"/>
                        <a:pt x="167" y="127"/>
                      </a:cubicBezTo>
                      <a:cubicBezTo>
                        <a:pt x="167" y="128"/>
                        <a:pt x="167" y="128"/>
                        <a:pt x="167" y="128"/>
                      </a:cubicBezTo>
                      <a:cubicBezTo>
                        <a:pt x="167" y="129"/>
                        <a:pt x="167" y="129"/>
                        <a:pt x="167" y="130"/>
                      </a:cubicBezTo>
                      <a:cubicBezTo>
                        <a:pt x="166" y="132"/>
                        <a:pt x="164" y="134"/>
                        <a:pt x="162" y="136"/>
                      </a:cubicBezTo>
                      <a:cubicBezTo>
                        <a:pt x="162" y="136"/>
                        <a:pt x="161" y="136"/>
                        <a:pt x="161" y="137"/>
                      </a:cubicBezTo>
                      <a:cubicBezTo>
                        <a:pt x="154" y="144"/>
                        <a:pt x="143" y="151"/>
                        <a:pt x="129" y="157"/>
                      </a:cubicBezTo>
                      <a:cubicBezTo>
                        <a:pt x="128" y="156"/>
                        <a:pt x="128" y="156"/>
                        <a:pt x="128" y="156"/>
                      </a:cubicBezTo>
                      <a:cubicBezTo>
                        <a:pt x="127" y="154"/>
                        <a:pt x="125" y="150"/>
                        <a:pt x="123" y="145"/>
                      </a:cubicBezTo>
                      <a:cubicBezTo>
                        <a:pt x="123" y="145"/>
                        <a:pt x="123" y="145"/>
                        <a:pt x="123" y="145"/>
                      </a:cubicBezTo>
                      <a:cubicBezTo>
                        <a:pt x="123" y="144"/>
                        <a:pt x="122" y="144"/>
                        <a:pt x="122" y="144"/>
                      </a:cubicBezTo>
                      <a:cubicBezTo>
                        <a:pt x="117" y="135"/>
                        <a:pt x="111" y="123"/>
                        <a:pt x="105" y="111"/>
                      </a:cubicBezTo>
                      <a:close/>
                      <a:moveTo>
                        <a:pt x="103" y="117"/>
                      </a:moveTo>
                      <a:cubicBezTo>
                        <a:pt x="104" y="118"/>
                        <a:pt x="104" y="119"/>
                        <a:pt x="105" y="120"/>
                      </a:cubicBezTo>
                      <a:cubicBezTo>
                        <a:pt x="104" y="121"/>
                        <a:pt x="103" y="123"/>
                        <a:pt x="103" y="124"/>
                      </a:cubicBezTo>
                      <a:cubicBezTo>
                        <a:pt x="102" y="123"/>
                        <a:pt x="102" y="122"/>
                        <a:pt x="102" y="121"/>
                      </a:cubicBezTo>
                      <a:cubicBezTo>
                        <a:pt x="102" y="121"/>
                        <a:pt x="102" y="121"/>
                        <a:pt x="102" y="121"/>
                      </a:cubicBezTo>
                      <a:cubicBezTo>
                        <a:pt x="103" y="120"/>
                        <a:pt x="103" y="118"/>
                        <a:pt x="103" y="117"/>
                      </a:cubicBezTo>
                      <a:close/>
                      <a:moveTo>
                        <a:pt x="97" y="92"/>
                      </a:moveTo>
                      <a:cubicBezTo>
                        <a:pt x="97" y="92"/>
                        <a:pt x="97" y="92"/>
                        <a:pt x="97" y="92"/>
                      </a:cubicBezTo>
                      <a:cubicBezTo>
                        <a:pt x="97" y="92"/>
                        <a:pt x="97" y="92"/>
                        <a:pt x="97" y="92"/>
                      </a:cubicBezTo>
                      <a:cubicBezTo>
                        <a:pt x="97" y="92"/>
                        <a:pt x="97" y="92"/>
                        <a:pt x="97" y="92"/>
                      </a:cubicBezTo>
                      <a:cubicBezTo>
                        <a:pt x="99" y="93"/>
                        <a:pt x="102" y="94"/>
                        <a:pt x="106" y="95"/>
                      </a:cubicBezTo>
                      <a:cubicBezTo>
                        <a:pt x="106" y="96"/>
                        <a:pt x="106" y="96"/>
                        <a:pt x="105" y="97"/>
                      </a:cubicBezTo>
                      <a:cubicBezTo>
                        <a:pt x="102" y="95"/>
                        <a:pt x="99" y="94"/>
                        <a:pt x="97" y="93"/>
                      </a:cubicBezTo>
                      <a:cubicBezTo>
                        <a:pt x="97" y="93"/>
                        <a:pt x="97" y="92"/>
                        <a:pt x="97" y="92"/>
                      </a:cubicBezTo>
                      <a:close/>
                      <a:moveTo>
                        <a:pt x="110" y="97"/>
                      </a:moveTo>
                      <a:cubicBezTo>
                        <a:pt x="111" y="97"/>
                        <a:pt x="112" y="98"/>
                        <a:pt x="113" y="98"/>
                      </a:cubicBezTo>
                      <a:cubicBezTo>
                        <a:pt x="113" y="99"/>
                        <a:pt x="113" y="99"/>
                        <a:pt x="112" y="100"/>
                      </a:cubicBezTo>
                      <a:cubicBezTo>
                        <a:pt x="111" y="99"/>
                        <a:pt x="110" y="99"/>
                        <a:pt x="109" y="98"/>
                      </a:cubicBezTo>
                      <a:cubicBezTo>
                        <a:pt x="109" y="98"/>
                        <a:pt x="109" y="98"/>
                        <a:pt x="109" y="98"/>
                      </a:cubicBezTo>
                      <a:cubicBezTo>
                        <a:pt x="109" y="98"/>
                        <a:pt x="109" y="97"/>
                        <a:pt x="109" y="97"/>
                      </a:cubicBezTo>
                      <a:cubicBezTo>
                        <a:pt x="110" y="97"/>
                        <a:pt x="110" y="97"/>
                        <a:pt x="110" y="97"/>
                      </a:cubicBezTo>
                      <a:close/>
                      <a:moveTo>
                        <a:pt x="122" y="101"/>
                      </a:moveTo>
                      <a:cubicBezTo>
                        <a:pt x="122" y="102"/>
                        <a:pt x="121" y="103"/>
                        <a:pt x="121" y="103"/>
                      </a:cubicBezTo>
                      <a:cubicBezTo>
                        <a:pt x="119" y="103"/>
                        <a:pt x="117" y="102"/>
                        <a:pt x="116" y="101"/>
                      </a:cubicBezTo>
                      <a:cubicBezTo>
                        <a:pt x="116" y="101"/>
                        <a:pt x="116" y="100"/>
                        <a:pt x="117" y="99"/>
                      </a:cubicBezTo>
                      <a:cubicBezTo>
                        <a:pt x="118" y="100"/>
                        <a:pt x="120" y="101"/>
                        <a:pt x="122" y="101"/>
                      </a:cubicBezTo>
                      <a:close/>
                      <a:moveTo>
                        <a:pt x="158" y="113"/>
                      </a:moveTo>
                      <a:cubicBezTo>
                        <a:pt x="157" y="115"/>
                        <a:pt x="156" y="116"/>
                        <a:pt x="155" y="118"/>
                      </a:cubicBezTo>
                      <a:cubicBezTo>
                        <a:pt x="153" y="117"/>
                        <a:pt x="150" y="116"/>
                        <a:pt x="148" y="115"/>
                      </a:cubicBezTo>
                      <a:cubicBezTo>
                        <a:pt x="149" y="114"/>
                        <a:pt x="150" y="112"/>
                        <a:pt x="150" y="111"/>
                      </a:cubicBezTo>
                      <a:cubicBezTo>
                        <a:pt x="153" y="112"/>
                        <a:pt x="155" y="113"/>
                        <a:pt x="158" y="113"/>
                      </a:cubicBezTo>
                      <a:close/>
                      <a:moveTo>
                        <a:pt x="173" y="120"/>
                      </a:moveTo>
                      <a:cubicBezTo>
                        <a:pt x="173" y="120"/>
                        <a:pt x="173" y="120"/>
                        <a:pt x="173" y="120"/>
                      </a:cubicBezTo>
                      <a:cubicBezTo>
                        <a:pt x="173" y="120"/>
                        <a:pt x="173" y="120"/>
                        <a:pt x="173" y="120"/>
                      </a:cubicBezTo>
                      <a:cubicBezTo>
                        <a:pt x="172" y="121"/>
                        <a:pt x="170" y="123"/>
                        <a:pt x="169" y="124"/>
                      </a:cubicBezTo>
                      <a:cubicBezTo>
                        <a:pt x="169" y="124"/>
                        <a:pt x="168" y="123"/>
                        <a:pt x="167" y="123"/>
                      </a:cubicBezTo>
                      <a:cubicBezTo>
                        <a:pt x="168" y="121"/>
                        <a:pt x="169" y="119"/>
                        <a:pt x="171" y="118"/>
                      </a:cubicBezTo>
                      <a:cubicBezTo>
                        <a:pt x="172" y="118"/>
                        <a:pt x="173" y="119"/>
                        <a:pt x="173" y="119"/>
                      </a:cubicBezTo>
                      <a:cubicBezTo>
                        <a:pt x="173" y="119"/>
                        <a:pt x="173" y="120"/>
                        <a:pt x="173" y="120"/>
                      </a:cubicBezTo>
                      <a:close/>
                      <a:moveTo>
                        <a:pt x="164" y="122"/>
                      </a:moveTo>
                      <a:cubicBezTo>
                        <a:pt x="162" y="121"/>
                        <a:pt x="160" y="120"/>
                        <a:pt x="159" y="119"/>
                      </a:cubicBezTo>
                      <a:cubicBezTo>
                        <a:pt x="159" y="118"/>
                        <a:pt x="160" y="116"/>
                        <a:pt x="161" y="115"/>
                      </a:cubicBezTo>
                      <a:cubicBezTo>
                        <a:pt x="161" y="115"/>
                        <a:pt x="161" y="115"/>
                        <a:pt x="161" y="115"/>
                      </a:cubicBezTo>
                      <a:cubicBezTo>
                        <a:pt x="163" y="115"/>
                        <a:pt x="165" y="116"/>
                        <a:pt x="167" y="117"/>
                      </a:cubicBezTo>
                      <a:cubicBezTo>
                        <a:pt x="165" y="118"/>
                        <a:pt x="164" y="120"/>
                        <a:pt x="164" y="122"/>
                      </a:cubicBezTo>
                      <a:close/>
                      <a:moveTo>
                        <a:pt x="144" y="113"/>
                      </a:moveTo>
                      <a:cubicBezTo>
                        <a:pt x="144" y="113"/>
                        <a:pt x="143" y="113"/>
                        <a:pt x="142" y="112"/>
                      </a:cubicBezTo>
                      <a:cubicBezTo>
                        <a:pt x="143" y="111"/>
                        <a:pt x="143" y="110"/>
                        <a:pt x="144" y="109"/>
                      </a:cubicBezTo>
                      <a:cubicBezTo>
                        <a:pt x="145" y="109"/>
                        <a:pt x="146" y="109"/>
                        <a:pt x="147" y="110"/>
                      </a:cubicBezTo>
                      <a:cubicBezTo>
                        <a:pt x="146" y="111"/>
                        <a:pt x="145" y="112"/>
                        <a:pt x="144" y="113"/>
                      </a:cubicBezTo>
                      <a:close/>
                      <a:moveTo>
                        <a:pt x="138" y="111"/>
                      </a:moveTo>
                      <a:cubicBezTo>
                        <a:pt x="136" y="110"/>
                        <a:pt x="134" y="109"/>
                        <a:pt x="132" y="108"/>
                      </a:cubicBezTo>
                      <a:cubicBezTo>
                        <a:pt x="132" y="108"/>
                        <a:pt x="132" y="108"/>
                        <a:pt x="132" y="108"/>
                      </a:cubicBezTo>
                      <a:cubicBezTo>
                        <a:pt x="133" y="107"/>
                        <a:pt x="133" y="106"/>
                        <a:pt x="134" y="105"/>
                      </a:cubicBezTo>
                      <a:cubicBezTo>
                        <a:pt x="136" y="106"/>
                        <a:pt x="138" y="107"/>
                        <a:pt x="140" y="107"/>
                      </a:cubicBezTo>
                      <a:cubicBezTo>
                        <a:pt x="139" y="109"/>
                        <a:pt x="139" y="110"/>
                        <a:pt x="138" y="111"/>
                      </a:cubicBezTo>
                      <a:close/>
                      <a:moveTo>
                        <a:pt x="128" y="107"/>
                      </a:moveTo>
                      <a:cubicBezTo>
                        <a:pt x="127" y="106"/>
                        <a:pt x="126" y="106"/>
                        <a:pt x="124" y="105"/>
                      </a:cubicBezTo>
                      <a:cubicBezTo>
                        <a:pt x="125" y="104"/>
                        <a:pt x="125" y="103"/>
                        <a:pt x="126" y="103"/>
                      </a:cubicBezTo>
                      <a:cubicBezTo>
                        <a:pt x="127" y="103"/>
                        <a:pt x="128" y="104"/>
                        <a:pt x="130" y="104"/>
                      </a:cubicBezTo>
                      <a:cubicBezTo>
                        <a:pt x="129" y="105"/>
                        <a:pt x="129" y="106"/>
                        <a:pt x="128" y="107"/>
                      </a:cubicBezTo>
                      <a:close/>
                      <a:moveTo>
                        <a:pt x="121" y="150"/>
                      </a:moveTo>
                      <a:cubicBezTo>
                        <a:pt x="121" y="151"/>
                        <a:pt x="122" y="152"/>
                        <a:pt x="122" y="153"/>
                      </a:cubicBezTo>
                      <a:cubicBezTo>
                        <a:pt x="122" y="153"/>
                        <a:pt x="122" y="153"/>
                        <a:pt x="122" y="154"/>
                      </a:cubicBezTo>
                      <a:cubicBezTo>
                        <a:pt x="122" y="154"/>
                        <a:pt x="122" y="154"/>
                        <a:pt x="122" y="154"/>
                      </a:cubicBezTo>
                      <a:cubicBezTo>
                        <a:pt x="122" y="155"/>
                        <a:pt x="122" y="156"/>
                        <a:pt x="121" y="157"/>
                      </a:cubicBezTo>
                      <a:cubicBezTo>
                        <a:pt x="121" y="158"/>
                        <a:pt x="120" y="159"/>
                        <a:pt x="119" y="160"/>
                      </a:cubicBezTo>
                      <a:cubicBezTo>
                        <a:pt x="119" y="161"/>
                        <a:pt x="118" y="163"/>
                        <a:pt x="117" y="165"/>
                      </a:cubicBezTo>
                      <a:cubicBezTo>
                        <a:pt x="117" y="164"/>
                        <a:pt x="117" y="163"/>
                        <a:pt x="117" y="162"/>
                      </a:cubicBezTo>
                      <a:cubicBezTo>
                        <a:pt x="117" y="161"/>
                        <a:pt x="116" y="160"/>
                        <a:pt x="116" y="160"/>
                      </a:cubicBezTo>
                      <a:cubicBezTo>
                        <a:pt x="116" y="160"/>
                        <a:pt x="116" y="160"/>
                        <a:pt x="116" y="159"/>
                      </a:cubicBezTo>
                      <a:cubicBezTo>
                        <a:pt x="116" y="159"/>
                        <a:pt x="116" y="159"/>
                        <a:pt x="116" y="159"/>
                      </a:cubicBezTo>
                      <a:cubicBezTo>
                        <a:pt x="117" y="156"/>
                        <a:pt x="119" y="153"/>
                        <a:pt x="121" y="149"/>
                      </a:cubicBezTo>
                      <a:cubicBezTo>
                        <a:pt x="121" y="150"/>
                        <a:pt x="121" y="150"/>
                        <a:pt x="121" y="150"/>
                      </a:cubicBezTo>
                      <a:close/>
                      <a:moveTo>
                        <a:pt x="124" y="173"/>
                      </a:moveTo>
                      <a:cubicBezTo>
                        <a:pt x="123" y="175"/>
                        <a:pt x="123" y="176"/>
                        <a:pt x="123" y="177"/>
                      </a:cubicBezTo>
                      <a:cubicBezTo>
                        <a:pt x="123" y="177"/>
                        <a:pt x="123" y="176"/>
                        <a:pt x="122" y="176"/>
                      </a:cubicBezTo>
                      <a:cubicBezTo>
                        <a:pt x="123" y="175"/>
                        <a:pt x="123" y="174"/>
                        <a:pt x="124" y="173"/>
                      </a:cubicBezTo>
                      <a:close/>
                      <a:moveTo>
                        <a:pt x="128" y="170"/>
                      </a:moveTo>
                      <a:cubicBezTo>
                        <a:pt x="128" y="167"/>
                        <a:pt x="129" y="163"/>
                        <a:pt x="129" y="161"/>
                      </a:cubicBezTo>
                      <a:cubicBezTo>
                        <a:pt x="131" y="160"/>
                        <a:pt x="133" y="159"/>
                        <a:pt x="135" y="158"/>
                      </a:cubicBezTo>
                      <a:cubicBezTo>
                        <a:pt x="133" y="165"/>
                        <a:pt x="131" y="171"/>
                        <a:pt x="129" y="178"/>
                      </a:cubicBezTo>
                      <a:cubicBezTo>
                        <a:pt x="129" y="178"/>
                        <a:pt x="129" y="178"/>
                        <a:pt x="129" y="178"/>
                      </a:cubicBezTo>
                      <a:cubicBezTo>
                        <a:pt x="128" y="179"/>
                        <a:pt x="128" y="179"/>
                        <a:pt x="127" y="179"/>
                      </a:cubicBezTo>
                      <a:cubicBezTo>
                        <a:pt x="127" y="177"/>
                        <a:pt x="127" y="174"/>
                        <a:pt x="128" y="170"/>
                      </a:cubicBezTo>
                      <a:close/>
                      <a:moveTo>
                        <a:pt x="140" y="156"/>
                      </a:moveTo>
                      <a:cubicBezTo>
                        <a:pt x="140" y="156"/>
                        <a:pt x="140" y="156"/>
                        <a:pt x="140" y="156"/>
                      </a:cubicBezTo>
                      <a:cubicBezTo>
                        <a:pt x="141" y="156"/>
                        <a:pt x="142" y="155"/>
                        <a:pt x="142" y="155"/>
                      </a:cubicBezTo>
                      <a:cubicBezTo>
                        <a:pt x="141" y="162"/>
                        <a:pt x="139" y="168"/>
                        <a:pt x="136" y="175"/>
                      </a:cubicBezTo>
                      <a:cubicBezTo>
                        <a:pt x="135" y="176"/>
                        <a:pt x="134" y="176"/>
                        <a:pt x="133" y="176"/>
                      </a:cubicBezTo>
                      <a:cubicBezTo>
                        <a:pt x="136" y="170"/>
                        <a:pt x="138" y="163"/>
                        <a:pt x="140" y="156"/>
                      </a:cubicBezTo>
                      <a:close/>
                      <a:moveTo>
                        <a:pt x="147" y="152"/>
                      </a:moveTo>
                      <a:cubicBezTo>
                        <a:pt x="147" y="152"/>
                        <a:pt x="147" y="152"/>
                        <a:pt x="147" y="152"/>
                      </a:cubicBezTo>
                      <a:cubicBezTo>
                        <a:pt x="148" y="151"/>
                        <a:pt x="150" y="151"/>
                        <a:pt x="151" y="150"/>
                      </a:cubicBezTo>
                      <a:cubicBezTo>
                        <a:pt x="149" y="157"/>
                        <a:pt x="147" y="163"/>
                        <a:pt x="145" y="170"/>
                      </a:cubicBezTo>
                      <a:cubicBezTo>
                        <a:pt x="144" y="171"/>
                        <a:pt x="142" y="172"/>
                        <a:pt x="141" y="172"/>
                      </a:cubicBezTo>
                      <a:cubicBezTo>
                        <a:pt x="143" y="166"/>
                        <a:pt x="145" y="159"/>
                        <a:pt x="147" y="152"/>
                      </a:cubicBezTo>
                      <a:close/>
                      <a:moveTo>
                        <a:pt x="156" y="147"/>
                      </a:moveTo>
                      <a:cubicBezTo>
                        <a:pt x="156" y="147"/>
                        <a:pt x="156" y="147"/>
                        <a:pt x="156" y="146"/>
                      </a:cubicBezTo>
                      <a:cubicBezTo>
                        <a:pt x="157" y="145"/>
                        <a:pt x="158" y="144"/>
                        <a:pt x="160" y="143"/>
                      </a:cubicBezTo>
                      <a:cubicBezTo>
                        <a:pt x="158" y="150"/>
                        <a:pt x="156" y="157"/>
                        <a:pt x="154" y="163"/>
                      </a:cubicBezTo>
                      <a:cubicBezTo>
                        <a:pt x="154" y="163"/>
                        <a:pt x="154" y="163"/>
                        <a:pt x="154" y="163"/>
                      </a:cubicBezTo>
                      <a:cubicBezTo>
                        <a:pt x="153" y="164"/>
                        <a:pt x="151" y="165"/>
                        <a:pt x="150" y="166"/>
                      </a:cubicBezTo>
                      <a:cubicBezTo>
                        <a:pt x="152" y="160"/>
                        <a:pt x="154" y="154"/>
                        <a:pt x="156" y="147"/>
                      </a:cubicBezTo>
                      <a:close/>
                      <a:moveTo>
                        <a:pt x="165" y="139"/>
                      </a:moveTo>
                      <a:cubicBezTo>
                        <a:pt x="166" y="137"/>
                        <a:pt x="167" y="136"/>
                        <a:pt x="168" y="135"/>
                      </a:cubicBezTo>
                      <a:cubicBezTo>
                        <a:pt x="168" y="137"/>
                        <a:pt x="168" y="138"/>
                        <a:pt x="168" y="140"/>
                      </a:cubicBezTo>
                      <a:cubicBezTo>
                        <a:pt x="168" y="142"/>
                        <a:pt x="167" y="144"/>
                        <a:pt x="167" y="145"/>
                      </a:cubicBezTo>
                      <a:cubicBezTo>
                        <a:pt x="167" y="145"/>
                        <a:pt x="167" y="146"/>
                        <a:pt x="167" y="146"/>
                      </a:cubicBezTo>
                      <a:cubicBezTo>
                        <a:pt x="167" y="146"/>
                        <a:pt x="167" y="146"/>
                        <a:pt x="167" y="146"/>
                      </a:cubicBezTo>
                      <a:cubicBezTo>
                        <a:pt x="165" y="150"/>
                        <a:pt x="163" y="153"/>
                        <a:pt x="160" y="156"/>
                      </a:cubicBezTo>
                      <a:cubicBezTo>
                        <a:pt x="162" y="151"/>
                        <a:pt x="164" y="145"/>
                        <a:pt x="165" y="139"/>
                      </a:cubicBezTo>
                      <a:close/>
                      <a:moveTo>
                        <a:pt x="176" y="135"/>
                      </a:moveTo>
                      <a:cubicBezTo>
                        <a:pt x="176" y="130"/>
                        <a:pt x="177" y="124"/>
                        <a:pt x="177" y="119"/>
                      </a:cubicBezTo>
                      <a:cubicBezTo>
                        <a:pt x="178" y="119"/>
                        <a:pt x="178" y="119"/>
                        <a:pt x="178" y="118"/>
                      </a:cubicBezTo>
                      <a:cubicBezTo>
                        <a:pt x="178" y="118"/>
                        <a:pt x="178" y="118"/>
                        <a:pt x="178" y="118"/>
                      </a:cubicBezTo>
                      <a:cubicBezTo>
                        <a:pt x="180" y="114"/>
                        <a:pt x="181" y="108"/>
                        <a:pt x="182" y="103"/>
                      </a:cubicBezTo>
                      <a:cubicBezTo>
                        <a:pt x="182" y="114"/>
                        <a:pt x="180" y="125"/>
                        <a:pt x="176" y="135"/>
                      </a:cubicBezTo>
                      <a:close/>
                      <a:moveTo>
                        <a:pt x="177" y="65"/>
                      </a:moveTo>
                      <a:cubicBezTo>
                        <a:pt x="178" y="72"/>
                        <a:pt x="179" y="79"/>
                        <a:pt x="179" y="86"/>
                      </a:cubicBezTo>
                      <a:cubicBezTo>
                        <a:pt x="179" y="96"/>
                        <a:pt x="178" y="106"/>
                        <a:pt x="175" y="115"/>
                      </a:cubicBezTo>
                      <a:cubicBezTo>
                        <a:pt x="175" y="115"/>
                        <a:pt x="175" y="115"/>
                        <a:pt x="174" y="115"/>
                      </a:cubicBezTo>
                      <a:cubicBezTo>
                        <a:pt x="168" y="113"/>
                        <a:pt x="160" y="110"/>
                        <a:pt x="151" y="107"/>
                      </a:cubicBezTo>
                      <a:cubicBezTo>
                        <a:pt x="151" y="107"/>
                        <a:pt x="150" y="107"/>
                        <a:pt x="150" y="106"/>
                      </a:cubicBezTo>
                      <a:cubicBezTo>
                        <a:pt x="150" y="106"/>
                        <a:pt x="149" y="106"/>
                        <a:pt x="149" y="106"/>
                      </a:cubicBezTo>
                      <a:cubicBezTo>
                        <a:pt x="144" y="105"/>
                        <a:pt x="138" y="103"/>
                        <a:pt x="133" y="101"/>
                      </a:cubicBezTo>
                      <a:cubicBezTo>
                        <a:pt x="128" y="99"/>
                        <a:pt x="122" y="97"/>
                        <a:pt x="117" y="95"/>
                      </a:cubicBezTo>
                      <a:cubicBezTo>
                        <a:pt x="117" y="95"/>
                        <a:pt x="116" y="94"/>
                        <a:pt x="116" y="94"/>
                      </a:cubicBezTo>
                      <a:cubicBezTo>
                        <a:pt x="115" y="94"/>
                        <a:pt x="115" y="94"/>
                        <a:pt x="115" y="95"/>
                      </a:cubicBezTo>
                      <a:cubicBezTo>
                        <a:pt x="114" y="94"/>
                        <a:pt x="112" y="94"/>
                        <a:pt x="111" y="93"/>
                      </a:cubicBezTo>
                      <a:cubicBezTo>
                        <a:pt x="111" y="93"/>
                        <a:pt x="111" y="93"/>
                        <a:pt x="111" y="93"/>
                      </a:cubicBezTo>
                      <a:cubicBezTo>
                        <a:pt x="111" y="93"/>
                        <a:pt x="111" y="93"/>
                        <a:pt x="110" y="93"/>
                      </a:cubicBezTo>
                      <a:cubicBezTo>
                        <a:pt x="110" y="92"/>
                        <a:pt x="109" y="92"/>
                        <a:pt x="108" y="92"/>
                      </a:cubicBezTo>
                      <a:cubicBezTo>
                        <a:pt x="107" y="92"/>
                        <a:pt x="106" y="91"/>
                        <a:pt x="104" y="91"/>
                      </a:cubicBezTo>
                      <a:cubicBezTo>
                        <a:pt x="109" y="89"/>
                        <a:pt x="115" y="87"/>
                        <a:pt x="122" y="85"/>
                      </a:cubicBezTo>
                      <a:cubicBezTo>
                        <a:pt x="123" y="85"/>
                        <a:pt x="123" y="85"/>
                        <a:pt x="124" y="84"/>
                      </a:cubicBezTo>
                      <a:cubicBezTo>
                        <a:pt x="129" y="82"/>
                        <a:pt x="134" y="80"/>
                        <a:pt x="139" y="78"/>
                      </a:cubicBezTo>
                      <a:cubicBezTo>
                        <a:pt x="152" y="73"/>
                        <a:pt x="167" y="68"/>
                        <a:pt x="177" y="65"/>
                      </a:cubicBezTo>
                      <a:close/>
                      <a:moveTo>
                        <a:pt x="145" y="68"/>
                      </a:moveTo>
                      <a:cubicBezTo>
                        <a:pt x="142" y="69"/>
                        <a:pt x="139" y="71"/>
                        <a:pt x="136" y="72"/>
                      </a:cubicBezTo>
                      <a:cubicBezTo>
                        <a:pt x="138" y="67"/>
                        <a:pt x="140" y="62"/>
                        <a:pt x="143" y="57"/>
                      </a:cubicBezTo>
                      <a:cubicBezTo>
                        <a:pt x="143" y="57"/>
                        <a:pt x="143" y="56"/>
                        <a:pt x="143" y="56"/>
                      </a:cubicBezTo>
                      <a:cubicBezTo>
                        <a:pt x="145" y="55"/>
                        <a:pt x="147" y="54"/>
                        <a:pt x="150" y="52"/>
                      </a:cubicBezTo>
                      <a:cubicBezTo>
                        <a:pt x="148" y="58"/>
                        <a:pt x="147" y="63"/>
                        <a:pt x="145" y="68"/>
                      </a:cubicBezTo>
                      <a:close/>
                      <a:moveTo>
                        <a:pt x="131" y="75"/>
                      </a:moveTo>
                      <a:cubicBezTo>
                        <a:pt x="130" y="75"/>
                        <a:pt x="128" y="76"/>
                        <a:pt x="127" y="77"/>
                      </a:cubicBezTo>
                      <a:cubicBezTo>
                        <a:pt x="128" y="73"/>
                        <a:pt x="130" y="69"/>
                        <a:pt x="132" y="65"/>
                      </a:cubicBezTo>
                      <a:cubicBezTo>
                        <a:pt x="132" y="64"/>
                        <a:pt x="132" y="63"/>
                        <a:pt x="132" y="62"/>
                      </a:cubicBezTo>
                      <a:cubicBezTo>
                        <a:pt x="134" y="61"/>
                        <a:pt x="135" y="60"/>
                        <a:pt x="137" y="59"/>
                      </a:cubicBezTo>
                      <a:cubicBezTo>
                        <a:pt x="135" y="64"/>
                        <a:pt x="133" y="69"/>
                        <a:pt x="131" y="75"/>
                      </a:cubicBezTo>
                      <a:close/>
                      <a:moveTo>
                        <a:pt x="122" y="79"/>
                      </a:moveTo>
                      <a:cubicBezTo>
                        <a:pt x="120" y="80"/>
                        <a:pt x="119" y="80"/>
                        <a:pt x="118" y="81"/>
                      </a:cubicBezTo>
                      <a:cubicBezTo>
                        <a:pt x="120" y="77"/>
                        <a:pt x="121" y="73"/>
                        <a:pt x="122" y="69"/>
                      </a:cubicBezTo>
                      <a:cubicBezTo>
                        <a:pt x="122" y="69"/>
                        <a:pt x="122" y="68"/>
                        <a:pt x="122" y="68"/>
                      </a:cubicBezTo>
                      <a:cubicBezTo>
                        <a:pt x="124" y="67"/>
                        <a:pt x="126" y="66"/>
                        <a:pt x="128" y="65"/>
                      </a:cubicBezTo>
                      <a:cubicBezTo>
                        <a:pt x="125" y="70"/>
                        <a:pt x="123" y="74"/>
                        <a:pt x="122" y="79"/>
                      </a:cubicBezTo>
                      <a:close/>
                      <a:moveTo>
                        <a:pt x="113" y="83"/>
                      </a:moveTo>
                      <a:cubicBezTo>
                        <a:pt x="112" y="83"/>
                        <a:pt x="111" y="84"/>
                        <a:pt x="110" y="84"/>
                      </a:cubicBezTo>
                      <a:cubicBezTo>
                        <a:pt x="109" y="84"/>
                        <a:pt x="109" y="85"/>
                        <a:pt x="109" y="85"/>
                      </a:cubicBezTo>
                      <a:cubicBezTo>
                        <a:pt x="108" y="85"/>
                        <a:pt x="107" y="86"/>
                        <a:pt x="106" y="86"/>
                      </a:cubicBezTo>
                      <a:cubicBezTo>
                        <a:pt x="107" y="83"/>
                        <a:pt x="109" y="79"/>
                        <a:pt x="110" y="76"/>
                      </a:cubicBezTo>
                      <a:cubicBezTo>
                        <a:pt x="110" y="76"/>
                        <a:pt x="110" y="75"/>
                        <a:pt x="110" y="75"/>
                      </a:cubicBezTo>
                      <a:cubicBezTo>
                        <a:pt x="113" y="74"/>
                        <a:pt x="115" y="72"/>
                        <a:pt x="117" y="71"/>
                      </a:cubicBezTo>
                      <a:cubicBezTo>
                        <a:pt x="116" y="75"/>
                        <a:pt x="115" y="79"/>
                        <a:pt x="113" y="83"/>
                      </a:cubicBezTo>
                      <a:close/>
                      <a:moveTo>
                        <a:pt x="102" y="87"/>
                      </a:moveTo>
                      <a:cubicBezTo>
                        <a:pt x="100" y="88"/>
                        <a:pt x="99" y="88"/>
                        <a:pt x="98" y="88"/>
                      </a:cubicBezTo>
                      <a:cubicBezTo>
                        <a:pt x="98" y="88"/>
                        <a:pt x="98" y="88"/>
                        <a:pt x="98" y="88"/>
                      </a:cubicBezTo>
                      <a:cubicBezTo>
                        <a:pt x="98" y="88"/>
                        <a:pt x="98" y="88"/>
                        <a:pt x="98" y="88"/>
                      </a:cubicBezTo>
                      <a:cubicBezTo>
                        <a:pt x="98" y="88"/>
                        <a:pt x="98" y="88"/>
                        <a:pt x="97" y="88"/>
                      </a:cubicBezTo>
                      <a:cubicBezTo>
                        <a:pt x="97" y="88"/>
                        <a:pt x="97" y="88"/>
                        <a:pt x="97" y="88"/>
                      </a:cubicBezTo>
                      <a:cubicBezTo>
                        <a:pt x="97" y="88"/>
                        <a:pt x="97" y="88"/>
                        <a:pt x="97" y="88"/>
                      </a:cubicBezTo>
                      <a:cubicBezTo>
                        <a:pt x="97" y="87"/>
                        <a:pt x="97" y="85"/>
                        <a:pt x="97" y="83"/>
                      </a:cubicBezTo>
                      <a:cubicBezTo>
                        <a:pt x="97" y="83"/>
                        <a:pt x="98" y="83"/>
                        <a:pt x="98" y="83"/>
                      </a:cubicBezTo>
                      <a:cubicBezTo>
                        <a:pt x="99" y="82"/>
                        <a:pt x="102" y="80"/>
                        <a:pt x="105" y="79"/>
                      </a:cubicBezTo>
                      <a:cubicBezTo>
                        <a:pt x="104" y="81"/>
                        <a:pt x="103" y="84"/>
                        <a:pt x="102" y="87"/>
                      </a:cubicBezTo>
                      <a:close/>
                      <a:moveTo>
                        <a:pt x="98" y="107"/>
                      </a:moveTo>
                      <a:cubicBezTo>
                        <a:pt x="98" y="107"/>
                        <a:pt x="98" y="107"/>
                        <a:pt x="98" y="107"/>
                      </a:cubicBezTo>
                      <a:cubicBezTo>
                        <a:pt x="98" y="107"/>
                        <a:pt x="98" y="107"/>
                        <a:pt x="98" y="107"/>
                      </a:cubicBezTo>
                      <a:cubicBezTo>
                        <a:pt x="98" y="108"/>
                        <a:pt x="98" y="108"/>
                        <a:pt x="97" y="108"/>
                      </a:cubicBezTo>
                      <a:cubicBezTo>
                        <a:pt x="97" y="106"/>
                        <a:pt x="96" y="104"/>
                        <a:pt x="95" y="102"/>
                      </a:cubicBezTo>
                      <a:cubicBezTo>
                        <a:pt x="96" y="103"/>
                        <a:pt x="97" y="105"/>
                        <a:pt x="98" y="107"/>
                      </a:cubicBezTo>
                      <a:close/>
                      <a:moveTo>
                        <a:pt x="100" y="111"/>
                      </a:moveTo>
                      <a:cubicBezTo>
                        <a:pt x="100" y="112"/>
                        <a:pt x="101" y="112"/>
                        <a:pt x="101" y="112"/>
                      </a:cubicBezTo>
                      <a:cubicBezTo>
                        <a:pt x="101" y="114"/>
                        <a:pt x="100" y="115"/>
                        <a:pt x="100" y="116"/>
                      </a:cubicBezTo>
                      <a:cubicBezTo>
                        <a:pt x="100" y="115"/>
                        <a:pt x="99" y="114"/>
                        <a:pt x="99" y="114"/>
                      </a:cubicBezTo>
                      <a:cubicBezTo>
                        <a:pt x="100" y="113"/>
                        <a:pt x="100" y="112"/>
                        <a:pt x="100" y="111"/>
                      </a:cubicBezTo>
                      <a:close/>
                      <a:moveTo>
                        <a:pt x="105" y="130"/>
                      </a:moveTo>
                      <a:cubicBezTo>
                        <a:pt x="105" y="130"/>
                        <a:pt x="105" y="129"/>
                        <a:pt x="105" y="129"/>
                      </a:cubicBezTo>
                      <a:cubicBezTo>
                        <a:pt x="105" y="128"/>
                        <a:pt x="106" y="126"/>
                        <a:pt x="107" y="124"/>
                      </a:cubicBezTo>
                      <a:cubicBezTo>
                        <a:pt x="108" y="125"/>
                        <a:pt x="108" y="127"/>
                        <a:pt x="109" y="128"/>
                      </a:cubicBezTo>
                      <a:cubicBezTo>
                        <a:pt x="108" y="130"/>
                        <a:pt x="107" y="132"/>
                        <a:pt x="106" y="134"/>
                      </a:cubicBezTo>
                      <a:cubicBezTo>
                        <a:pt x="106" y="133"/>
                        <a:pt x="105" y="131"/>
                        <a:pt x="105" y="130"/>
                      </a:cubicBezTo>
                      <a:close/>
                      <a:moveTo>
                        <a:pt x="111" y="132"/>
                      </a:moveTo>
                      <a:cubicBezTo>
                        <a:pt x="111" y="132"/>
                        <a:pt x="111" y="132"/>
                        <a:pt x="111" y="132"/>
                      </a:cubicBezTo>
                      <a:cubicBezTo>
                        <a:pt x="112" y="134"/>
                        <a:pt x="113" y="136"/>
                        <a:pt x="114" y="137"/>
                      </a:cubicBezTo>
                      <a:cubicBezTo>
                        <a:pt x="113" y="140"/>
                        <a:pt x="111" y="142"/>
                        <a:pt x="110" y="145"/>
                      </a:cubicBezTo>
                      <a:cubicBezTo>
                        <a:pt x="109" y="143"/>
                        <a:pt x="109" y="141"/>
                        <a:pt x="108" y="139"/>
                      </a:cubicBezTo>
                      <a:cubicBezTo>
                        <a:pt x="109" y="137"/>
                        <a:pt x="110" y="135"/>
                        <a:pt x="111" y="132"/>
                      </a:cubicBezTo>
                      <a:close/>
                      <a:moveTo>
                        <a:pt x="112" y="149"/>
                      </a:moveTo>
                      <a:cubicBezTo>
                        <a:pt x="113" y="146"/>
                        <a:pt x="115" y="144"/>
                        <a:pt x="116" y="141"/>
                      </a:cubicBezTo>
                      <a:cubicBezTo>
                        <a:pt x="117" y="143"/>
                        <a:pt x="118" y="144"/>
                        <a:pt x="118" y="145"/>
                      </a:cubicBezTo>
                      <a:cubicBezTo>
                        <a:pt x="117" y="148"/>
                        <a:pt x="115" y="151"/>
                        <a:pt x="114" y="154"/>
                      </a:cubicBezTo>
                      <a:cubicBezTo>
                        <a:pt x="113" y="153"/>
                        <a:pt x="112" y="151"/>
                        <a:pt x="112" y="150"/>
                      </a:cubicBezTo>
                      <a:cubicBezTo>
                        <a:pt x="112" y="149"/>
                        <a:pt x="112" y="149"/>
                        <a:pt x="112" y="149"/>
                      </a:cubicBezTo>
                      <a:close/>
                      <a:moveTo>
                        <a:pt x="113" y="165"/>
                      </a:moveTo>
                      <a:cubicBezTo>
                        <a:pt x="113" y="165"/>
                        <a:pt x="113" y="165"/>
                        <a:pt x="113" y="165"/>
                      </a:cubicBezTo>
                      <a:cubicBezTo>
                        <a:pt x="113" y="167"/>
                        <a:pt x="113" y="168"/>
                        <a:pt x="113" y="170"/>
                      </a:cubicBezTo>
                      <a:cubicBezTo>
                        <a:pt x="113" y="170"/>
                        <a:pt x="112" y="171"/>
                        <a:pt x="112" y="171"/>
                      </a:cubicBezTo>
                      <a:cubicBezTo>
                        <a:pt x="112" y="171"/>
                        <a:pt x="112" y="171"/>
                        <a:pt x="112" y="171"/>
                      </a:cubicBezTo>
                      <a:cubicBezTo>
                        <a:pt x="110" y="175"/>
                        <a:pt x="108" y="180"/>
                        <a:pt x="106" y="184"/>
                      </a:cubicBezTo>
                      <a:cubicBezTo>
                        <a:pt x="106" y="184"/>
                        <a:pt x="105" y="184"/>
                        <a:pt x="104" y="184"/>
                      </a:cubicBezTo>
                      <a:cubicBezTo>
                        <a:pt x="107" y="178"/>
                        <a:pt x="109" y="171"/>
                        <a:pt x="112" y="165"/>
                      </a:cubicBezTo>
                      <a:cubicBezTo>
                        <a:pt x="112" y="165"/>
                        <a:pt x="113" y="165"/>
                        <a:pt x="113" y="165"/>
                      </a:cubicBezTo>
                      <a:close/>
                      <a:moveTo>
                        <a:pt x="100" y="185"/>
                      </a:moveTo>
                      <a:cubicBezTo>
                        <a:pt x="98" y="185"/>
                        <a:pt x="95" y="185"/>
                        <a:pt x="93" y="185"/>
                      </a:cubicBezTo>
                      <a:cubicBezTo>
                        <a:pt x="96" y="179"/>
                        <a:pt x="99" y="173"/>
                        <a:pt x="102" y="166"/>
                      </a:cubicBezTo>
                      <a:cubicBezTo>
                        <a:pt x="104" y="166"/>
                        <a:pt x="106" y="166"/>
                        <a:pt x="107" y="166"/>
                      </a:cubicBezTo>
                      <a:cubicBezTo>
                        <a:pt x="105" y="172"/>
                        <a:pt x="102" y="178"/>
                        <a:pt x="100" y="185"/>
                      </a:cubicBezTo>
                      <a:close/>
                      <a:moveTo>
                        <a:pt x="170" y="56"/>
                      </a:moveTo>
                      <a:cubicBezTo>
                        <a:pt x="169" y="57"/>
                        <a:pt x="168" y="57"/>
                        <a:pt x="168" y="58"/>
                      </a:cubicBezTo>
                      <a:cubicBezTo>
                        <a:pt x="170" y="53"/>
                        <a:pt x="171" y="48"/>
                        <a:pt x="173" y="42"/>
                      </a:cubicBezTo>
                      <a:cubicBezTo>
                        <a:pt x="172" y="47"/>
                        <a:pt x="171" y="52"/>
                        <a:pt x="170" y="56"/>
                      </a:cubicBezTo>
                      <a:close/>
                      <a:moveTo>
                        <a:pt x="107" y="4"/>
                      </a:moveTo>
                      <a:cubicBezTo>
                        <a:pt x="110" y="4"/>
                        <a:pt x="113" y="4"/>
                        <a:pt x="116" y="4"/>
                      </a:cubicBezTo>
                      <a:cubicBezTo>
                        <a:pt x="137" y="6"/>
                        <a:pt x="158" y="14"/>
                        <a:pt x="169" y="29"/>
                      </a:cubicBezTo>
                      <a:cubicBezTo>
                        <a:pt x="171" y="31"/>
                        <a:pt x="172" y="33"/>
                        <a:pt x="174" y="36"/>
                      </a:cubicBezTo>
                      <a:cubicBezTo>
                        <a:pt x="171" y="37"/>
                        <a:pt x="168" y="38"/>
                        <a:pt x="165" y="40"/>
                      </a:cubicBezTo>
                      <a:cubicBezTo>
                        <a:pt x="164" y="40"/>
                        <a:pt x="163" y="40"/>
                        <a:pt x="163" y="41"/>
                      </a:cubicBezTo>
                      <a:cubicBezTo>
                        <a:pt x="151" y="47"/>
                        <a:pt x="137" y="55"/>
                        <a:pt x="125" y="62"/>
                      </a:cubicBezTo>
                      <a:cubicBezTo>
                        <a:pt x="117" y="67"/>
                        <a:pt x="109" y="71"/>
                        <a:pt x="104" y="74"/>
                      </a:cubicBezTo>
                      <a:cubicBezTo>
                        <a:pt x="102" y="76"/>
                        <a:pt x="100" y="77"/>
                        <a:pt x="98" y="78"/>
                      </a:cubicBezTo>
                      <a:cubicBezTo>
                        <a:pt x="100" y="50"/>
                        <a:pt x="104" y="32"/>
                        <a:pt x="107" y="4"/>
                      </a:cubicBezTo>
                      <a:close/>
                      <a:moveTo>
                        <a:pt x="17" y="48"/>
                      </a:moveTo>
                      <a:cubicBezTo>
                        <a:pt x="32" y="26"/>
                        <a:pt x="60" y="13"/>
                        <a:pt x="89" y="10"/>
                      </a:cubicBezTo>
                      <a:cubicBezTo>
                        <a:pt x="89" y="12"/>
                        <a:pt x="89" y="14"/>
                        <a:pt x="89" y="17"/>
                      </a:cubicBezTo>
                      <a:cubicBezTo>
                        <a:pt x="88" y="30"/>
                        <a:pt x="88" y="54"/>
                        <a:pt x="88" y="71"/>
                      </a:cubicBezTo>
                      <a:cubicBezTo>
                        <a:pt x="88" y="80"/>
                        <a:pt x="88" y="88"/>
                        <a:pt x="88" y="91"/>
                      </a:cubicBezTo>
                      <a:cubicBezTo>
                        <a:pt x="88" y="91"/>
                        <a:pt x="88" y="91"/>
                        <a:pt x="88" y="92"/>
                      </a:cubicBezTo>
                      <a:cubicBezTo>
                        <a:pt x="88" y="92"/>
                        <a:pt x="88" y="92"/>
                        <a:pt x="88" y="93"/>
                      </a:cubicBezTo>
                      <a:cubicBezTo>
                        <a:pt x="88" y="93"/>
                        <a:pt x="88" y="93"/>
                        <a:pt x="88" y="93"/>
                      </a:cubicBezTo>
                      <a:cubicBezTo>
                        <a:pt x="89" y="95"/>
                        <a:pt x="92" y="103"/>
                        <a:pt x="95" y="113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4" y="115"/>
                        <a:pt x="95" y="116"/>
                        <a:pt x="96" y="117"/>
                      </a:cubicBezTo>
                      <a:cubicBezTo>
                        <a:pt x="96" y="117"/>
                        <a:pt x="96" y="117"/>
                        <a:pt x="96" y="117"/>
                      </a:cubicBezTo>
                      <a:cubicBezTo>
                        <a:pt x="98" y="124"/>
                        <a:pt x="101" y="132"/>
                        <a:pt x="104" y="139"/>
                      </a:cubicBezTo>
                      <a:cubicBezTo>
                        <a:pt x="104" y="140"/>
                        <a:pt x="104" y="141"/>
                        <a:pt x="104" y="141"/>
                      </a:cubicBezTo>
                      <a:cubicBezTo>
                        <a:pt x="107" y="149"/>
                        <a:pt x="110" y="156"/>
                        <a:pt x="112" y="161"/>
                      </a:cubicBezTo>
                      <a:cubicBezTo>
                        <a:pt x="112" y="161"/>
                        <a:pt x="111" y="161"/>
                        <a:pt x="111" y="161"/>
                      </a:cubicBezTo>
                      <a:cubicBezTo>
                        <a:pt x="111" y="161"/>
                        <a:pt x="110" y="161"/>
                        <a:pt x="110" y="161"/>
                      </a:cubicBezTo>
                      <a:cubicBezTo>
                        <a:pt x="104" y="162"/>
                        <a:pt x="97" y="163"/>
                        <a:pt x="91" y="163"/>
                      </a:cubicBezTo>
                      <a:cubicBezTo>
                        <a:pt x="91" y="163"/>
                        <a:pt x="90" y="163"/>
                        <a:pt x="90" y="163"/>
                      </a:cubicBezTo>
                      <a:cubicBezTo>
                        <a:pt x="90" y="163"/>
                        <a:pt x="90" y="162"/>
                        <a:pt x="89" y="162"/>
                      </a:cubicBezTo>
                      <a:cubicBezTo>
                        <a:pt x="88" y="162"/>
                        <a:pt x="87" y="162"/>
                        <a:pt x="87" y="163"/>
                      </a:cubicBezTo>
                      <a:cubicBezTo>
                        <a:pt x="82" y="163"/>
                        <a:pt x="76" y="162"/>
                        <a:pt x="71" y="161"/>
                      </a:cubicBezTo>
                      <a:cubicBezTo>
                        <a:pt x="71" y="161"/>
                        <a:pt x="70" y="160"/>
                        <a:pt x="70" y="160"/>
                      </a:cubicBezTo>
                      <a:cubicBezTo>
                        <a:pt x="69" y="159"/>
                        <a:pt x="68" y="160"/>
                        <a:pt x="68" y="160"/>
                      </a:cubicBezTo>
                      <a:cubicBezTo>
                        <a:pt x="61" y="159"/>
                        <a:pt x="55" y="156"/>
                        <a:pt x="48" y="153"/>
                      </a:cubicBezTo>
                      <a:cubicBezTo>
                        <a:pt x="48" y="153"/>
                        <a:pt x="48" y="152"/>
                        <a:pt x="47" y="152"/>
                      </a:cubicBezTo>
                      <a:cubicBezTo>
                        <a:pt x="47" y="152"/>
                        <a:pt x="46" y="152"/>
                        <a:pt x="46" y="152"/>
                      </a:cubicBezTo>
                      <a:cubicBezTo>
                        <a:pt x="40" y="149"/>
                        <a:pt x="34" y="145"/>
                        <a:pt x="29" y="141"/>
                      </a:cubicBezTo>
                      <a:cubicBezTo>
                        <a:pt x="20" y="134"/>
                        <a:pt x="14" y="125"/>
                        <a:pt x="10" y="115"/>
                      </a:cubicBezTo>
                      <a:cubicBezTo>
                        <a:pt x="10" y="115"/>
                        <a:pt x="10" y="114"/>
                        <a:pt x="9" y="113"/>
                      </a:cubicBezTo>
                      <a:cubicBezTo>
                        <a:pt x="7" y="106"/>
                        <a:pt x="5" y="98"/>
                        <a:pt x="5" y="90"/>
                      </a:cubicBezTo>
                      <a:cubicBezTo>
                        <a:pt x="5" y="90"/>
                        <a:pt x="5" y="89"/>
                        <a:pt x="5" y="89"/>
                      </a:cubicBezTo>
                      <a:cubicBezTo>
                        <a:pt x="5" y="88"/>
                        <a:pt x="5" y="87"/>
                        <a:pt x="5" y="87"/>
                      </a:cubicBezTo>
                      <a:cubicBezTo>
                        <a:pt x="5" y="73"/>
                        <a:pt x="9" y="59"/>
                        <a:pt x="17" y="48"/>
                      </a:cubicBezTo>
                      <a:close/>
                      <a:moveTo>
                        <a:pt x="14" y="143"/>
                      </a:moveTo>
                      <a:cubicBezTo>
                        <a:pt x="15" y="140"/>
                        <a:pt x="16" y="138"/>
                        <a:pt x="17" y="135"/>
                      </a:cubicBezTo>
                      <a:cubicBezTo>
                        <a:pt x="18" y="136"/>
                        <a:pt x="19" y="137"/>
                        <a:pt x="19" y="138"/>
                      </a:cubicBezTo>
                      <a:cubicBezTo>
                        <a:pt x="18" y="140"/>
                        <a:pt x="16" y="143"/>
                        <a:pt x="15" y="145"/>
                      </a:cubicBezTo>
                      <a:cubicBezTo>
                        <a:pt x="15" y="144"/>
                        <a:pt x="14" y="143"/>
                        <a:pt x="14" y="143"/>
                      </a:cubicBezTo>
                      <a:close/>
                      <a:moveTo>
                        <a:pt x="10" y="125"/>
                      </a:moveTo>
                      <a:cubicBezTo>
                        <a:pt x="10" y="125"/>
                        <a:pt x="10" y="125"/>
                        <a:pt x="10" y="125"/>
                      </a:cubicBezTo>
                      <a:cubicBezTo>
                        <a:pt x="10" y="125"/>
                        <a:pt x="10" y="125"/>
                        <a:pt x="10" y="125"/>
                      </a:cubicBezTo>
                      <a:cubicBezTo>
                        <a:pt x="9" y="126"/>
                        <a:pt x="9" y="127"/>
                        <a:pt x="8" y="129"/>
                      </a:cubicBezTo>
                      <a:cubicBezTo>
                        <a:pt x="7" y="127"/>
                        <a:pt x="7" y="125"/>
                        <a:pt x="6" y="123"/>
                      </a:cubicBezTo>
                      <a:cubicBezTo>
                        <a:pt x="7" y="122"/>
                        <a:pt x="7" y="121"/>
                        <a:pt x="8" y="120"/>
                      </a:cubicBezTo>
                      <a:cubicBezTo>
                        <a:pt x="8" y="122"/>
                        <a:pt x="9" y="123"/>
                        <a:pt x="10" y="125"/>
                      </a:cubicBezTo>
                      <a:close/>
                      <a:moveTo>
                        <a:pt x="12" y="129"/>
                      </a:moveTo>
                      <a:cubicBezTo>
                        <a:pt x="13" y="130"/>
                        <a:pt x="14" y="131"/>
                        <a:pt x="15" y="132"/>
                      </a:cubicBezTo>
                      <a:cubicBezTo>
                        <a:pt x="14" y="134"/>
                        <a:pt x="13" y="136"/>
                        <a:pt x="11" y="138"/>
                      </a:cubicBezTo>
                      <a:cubicBezTo>
                        <a:pt x="11" y="137"/>
                        <a:pt x="10" y="135"/>
                        <a:pt x="9" y="134"/>
                      </a:cubicBezTo>
                      <a:cubicBezTo>
                        <a:pt x="10" y="132"/>
                        <a:pt x="11" y="130"/>
                        <a:pt x="12" y="129"/>
                      </a:cubicBezTo>
                      <a:close/>
                      <a:moveTo>
                        <a:pt x="22" y="140"/>
                      </a:moveTo>
                      <a:cubicBezTo>
                        <a:pt x="23" y="142"/>
                        <a:pt x="25" y="143"/>
                        <a:pt x="26" y="144"/>
                      </a:cubicBezTo>
                      <a:cubicBezTo>
                        <a:pt x="24" y="147"/>
                        <a:pt x="23" y="151"/>
                        <a:pt x="21" y="154"/>
                      </a:cubicBezTo>
                      <a:cubicBezTo>
                        <a:pt x="20" y="153"/>
                        <a:pt x="19" y="151"/>
                        <a:pt x="18" y="149"/>
                      </a:cubicBezTo>
                      <a:cubicBezTo>
                        <a:pt x="19" y="146"/>
                        <a:pt x="20" y="143"/>
                        <a:pt x="22" y="140"/>
                      </a:cubicBezTo>
                      <a:close/>
                      <a:moveTo>
                        <a:pt x="4" y="110"/>
                      </a:moveTo>
                      <a:cubicBezTo>
                        <a:pt x="4" y="112"/>
                        <a:pt x="5" y="113"/>
                        <a:pt x="6" y="115"/>
                      </a:cubicBezTo>
                      <a:cubicBezTo>
                        <a:pt x="5" y="116"/>
                        <a:pt x="5" y="116"/>
                        <a:pt x="5" y="117"/>
                      </a:cubicBezTo>
                      <a:cubicBezTo>
                        <a:pt x="4" y="115"/>
                        <a:pt x="4" y="112"/>
                        <a:pt x="4" y="110"/>
                      </a:cubicBezTo>
                      <a:close/>
                      <a:moveTo>
                        <a:pt x="24" y="157"/>
                      </a:moveTo>
                      <a:cubicBezTo>
                        <a:pt x="26" y="154"/>
                        <a:pt x="27" y="150"/>
                        <a:pt x="29" y="146"/>
                      </a:cubicBezTo>
                      <a:cubicBezTo>
                        <a:pt x="31" y="147"/>
                        <a:pt x="32" y="148"/>
                        <a:pt x="33" y="149"/>
                      </a:cubicBezTo>
                      <a:cubicBezTo>
                        <a:pt x="31" y="153"/>
                        <a:pt x="29" y="157"/>
                        <a:pt x="28" y="161"/>
                      </a:cubicBezTo>
                      <a:cubicBezTo>
                        <a:pt x="27" y="161"/>
                        <a:pt x="27" y="160"/>
                        <a:pt x="26" y="160"/>
                      </a:cubicBezTo>
                      <a:cubicBezTo>
                        <a:pt x="26" y="159"/>
                        <a:pt x="25" y="158"/>
                        <a:pt x="24" y="15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194"/>
                <p:cNvSpPr>
                  <a:spLocks noEditPoints="1"/>
                </p:cNvSpPr>
                <p:nvPr/>
              </p:nvSpPr>
              <p:spPr bwMode="auto">
                <a:xfrm>
                  <a:off x="4591208" y="2128567"/>
                  <a:ext cx="394722" cy="382974"/>
                </a:xfrm>
                <a:custGeom>
                  <a:avLst/>
                  <a:gdLst>
                    <a:gd name="T0" fmla="*/ 64 w 142"/>
                    <a:gd name="T1" fmla="*/ 0 h 138"/>
                    <a:gd name="T2" fmla="*/ 61 w 142"/>
                    <a:gd name="T3" fmla="*/ 137 h 138"/>
                    <a:gd name="T4" fmla="*/ 141 w 142"/>
                    <a:gd name="T5" fmla="*/ 70 h 138"/>
                    <a:gd name="T6" fmla="*/ 127 w 142"/>
                    <a:gd name="T7" fmla="*/ 82 h 138"/>
                    <a:gd name="T8" fmla="*/ 123 w 142"/>
                    <a:gd name="T9" fmla="*/ 83 h 138"/>
                    <a:gd name="T10" fmla="*/ 129 w 142"/>
                    <a:gd name="T11" fmla="*/ 56 h 138"/>
                    <a:gd name="T12" fmla="*/ 124 w 142"/>
                    <a:gd name="T13" fmla="*/ 82 h 138"/>
                    <a:gd name="T14" fmla="*/ 125 w 142"/>
                    <a:gd name="T15" fmla="*/ 56 h 138"/>
                    <a:gd name="T16" fmla="*/ 125 w 142"/>
                    <a:gd name="T17" fmla="*/ 37 h 138"/>
                    <a:gd name="T18" fmla="*/ 110 w 142"/>
                    <a:gd name="T19" fmla="*/ 29 h 138"/>
                    <a:gd name="T20" fmla="*/ 116 w 142"/>
                    <a:gd name="T21" fmla="*/ 32 h 138"/>
                    <a:gd name="T22" fmla="*/ 123 w 142"/>
                    <a:gd name="T23" fmla="*/ 30 h 138"/>
                    <a:gd name="T24" fmla="*/ 97 w 142"/>
                    <a:gd name="T25" fmla="*/ 16 h 138"/>
                    <a:gd name="T26" fmla="*/ 46 w 142"/>
                    <a:gd name="T27" fmla="*/ 9 h 138"/>
                    <a:gd name="T28" fmla="*/ 49 w 142"/>
                    <a:gd name="T29" fmla="*/ 8 h 138"/>
                    <a:gd name="T30" fmla="*/ 69 w 142"/>
                    <a:gd name="T31" fmla="*/ 5 h 138"/>
                    <a:gd name="T32" fmla="*/ 83 w 142"/>
                    <a:gd name="T33" fmla="*/ 6 h 138"/>
                    <a:gd name="T34" fmla="*/ 85 w 142"/>
                    <a:gd name="T35" fmla="*/ 11 h 138"/>
                    <a:gd name="T36" fmla="*/ 74 w 142"/>
                    <a:gd name="T37" fmla="*/ 98 h 138"/>
                    <a:gd name="T38" fmla="*/ 67 w 142"/>
                    <a:gd name="T39" fmla="*/ 90 h 138"/>
                    <a:gd name="T40" fmla="*/ 57 w 142"/>
                    <a:gd name="T41" fmla="*/ 99 h 138"/>
                    <a:gd name="T42" fmla="*/ 53 w 142"/>
                    <a:gd name="T43" fmla="*/ 76 h 138"/>
                    <a:gd name="T44" fmla="*/ 51 w 142"/>
                    <a:gd name="T45" fmla="*/ 73 h 138"/>
                    <a:gd name="T46" fmla="*/ 59 w 142"/>
                    <a:gd name="T47" fmla="*/ 87 h 138"/>
                    <a:gd name="T48" fmla="*/ 57 w 142"/>
                    <a:gd name="T49" fmla="*/ 99 h 138"/>
                    <a:gd name="T50" fmla="*/ 58 w 142"/>
                    <a:gd name="T51" fmla="*/ 25 h 138"/>
                    <a:gd name="T52" fmla="*/ 25 w 142"/>
                    <a:gd name="T53" fmla="*/ 54 h 138"/>
                    <a:gd name="T54" fmla="*/ 58 w 142"/>
                    <a:gd name="T55" fmla="*/ 31 h 138"/>
                    <a:gd name="T56" fmla="*/ 32 w 142"/>
                    <a:gd name="T57" fmla="*/ 70 h 138"/>
                    <a:gd name="T58" fmla="*/ 45 w 142"/>
                    <a:gd name="T59" fmla="*/ 66 h 138"/>
                    <a:gd name="T60" fmla="*/ 65 w 142"/>
                    <a:gd name="T61" fmla="*/ 28 h 138"/>
                    <a:gd name="T62" fmla="*/ 63 w 142"/>
                    <a:gd name="T63" fmla="*/ 38 h 138"/>
                    <a:gd name="T64" fmla="*/ 81 w 142"/>
                    <a:gd name="T65" fmla="*/ 37 h 138"/>
                    <a:gd name="T66" fmla="*/ 56 w 142"/>
                    <a:gd name="T67" fmla="*/ 66 h 138"/>
                    <a:gd name="T68" fmla="*/ 89 w 142"/>
                    <a:gd name="T69" fmla="*/ 131 h 138"/>
                    <a:gd name="T70" fmla="*/ 79 w 142"/>
                    <a:gd name="T71" fmla="*/ 132 h 138"/>
                    <a:gd name="T72" fmla="*/ 68 w 142"/>
                    <a:gd name="T73" fmla="*/ 133 h 138"/>
                    <a:gd name="T74" fmla="*/ 110 w 142"/>
                    <a:gd name="T75" fmla="*/ 110 h 138"/>
                    <a:gd name="T76" fmla="*/ 67 w 142"/>
                    <a:gd name="T77" fmla="*/ 85 h 138"/>
                    <a:gd name="T78" fmla="*/ 58 w 142"/>
                    <a:gd name="T79" fmla="*/ 73 h 138"/>
                    <a:gd name="T80" fmla="*/ 83 w 142"/>
                    <a:gd name="T81" fmla="*/ 53 h 138"/>
                    <a:gd name="T82" fmla="*/ 86 w 142"/>
                    <a:gd name="T83" fmla="*/ 34 h 138"/>
                    <a:gd name="T84" fmla="*/ 62 w 142"/>
                    <a:gd name="T85" fmla="*/ 24 h 138"/>
                    <a:gd name="T86" fmla="*/ 39 w 142"/>
                    <a:gd name="T87" fmla="*/ 22 h 138"/>
                    <a:gd name="T88" fmla="*/ 21 w 142"/>
                    <a:gd name="T89" fmla="*/ 53 h 138"/>
                    <a:gd name="T90" fmla="*/ 26 w 142"/>
                    <a:gd name="T91" fmla="*/ 69 h 138"/>
                    <a:gd name="T92" fmla="*/ 53 w 142"/>
                    <a:gd name="T93" fmla="*/ 97 h 138"/>
                    <a:gd name="T94" fmla="*/ 56 w 142"/>
                    <a:gd name="T95" fmla="*/ 117 h 138"/>
                    <a:gd name="T96" fmla="*/ 62 w 142"/>
                    <a:gd name="T97" fmla="*/ 121 h 138"/>
                    <a:gd name="T98" fmla="*/ 35 w 142"/>
                    <a:gd name="T99" fmla="*/ 19 h 138"/>
                    <a:gd name="T100" fmla="*/ 82 w 142"/>
                    <a:gd name="T101" fmla="*/ 17 h 138"/>
                    <a:gd name="T102" fmla="*/ 97 w 142"/>
                    <a:gd name="T103" fmla="*/ 23 h 138"/>
                    <a:gd name="T104" fmla="*/ 109 w 142"/>
                    <a:gd name="T105" fmla="*/ 18 h 138"/>
                    <a:gd name="T106" fmla="*/ 110 w 142"/>
                    <a:gd name="T107" fmla="*/ 30 h 138"/>
                    <a:gd name="T108" fmla="*/ 125 w 142"/>
                    <a:gd name="T109" fmla="*/ 43 h 138"/>
                    <a:gd name="T110" fmla="*/ 131 w 142"/>
                    <a:gd name="T111" fmla="*/ 52 h 138"/>
                    <a:gd name="T112" fmla="*/ 116 w 142"/>
                    <a:gd name="T113" fmla="*/ 62 h 138"/>
                    <a:gd name="T114" fmla="*/ 124 w 142"/>
                    <a:gd name="T115" fmla="*/ 87 h 138"/>
                    <a:gd name="T116" fmla="*/ 130 w 142"/>
                    <a:gd name="T117" fmla="*/ 9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2" h="138">
                      <a:moveTo>
                        <a:pt x="121" y="19"/>
                      </a:moveTo>
                      <a:cubicBezTo>
                        <a:pt x="121" y="19"/>
                        <a:pt x="121" y="19"/>
                        <a:pt x="121" y="19"/>
                      </a:cubicBezTo>
                      <a:cubicBezTo>
                        <a:pt x="120" y="17"/>
                        <a:pt x="118" y="16"/>
                        <a:pt x="117" y="15"/>
                      </a:cubicBezTo>
                      <a:cubicBezTo>
                        <a:pt x="117" y="15"/>
                        <a:pt x="116" y="15"/>
                        <a:pt x="116" y="15"/>
                      </a:cubicBezTo>
                      <a:cubicBezTo>
                        <a:pt x="103" y="5"/>
                        <a:pt x="88" y="0"/>
                        <a:pt x="71" y="0"/>
                      </a:cubicBezTo>
                      <a:cubicBezTo>
                        <a:pt x="69" y="0"/>
                        <a:pt x="67" y="0"/>
                        <a:pt x="65" y="0"/>
                      </a:cubicBezTo>
                      <a:cubicBezTo>
                        <a:pt x="65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3" y="0"/>
                      </a:cubicBezTo>
                      <a:cubicBezTo>
                        <a:pt x="53" y="1"/>
                        <a:pt x="40" y="4"/>
                        <a:pt x="27" y="13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5" y="15"/>
                      </a:cubicBezTo>
                      <a:cubicBezTo>
                        <a:pt x="24" y="16"/>
                        <a:pt x="23" y="16"/>
                        <a:pt x="22" y="17"/>
                      </a:cubicBezTo>
                      <a:cubicBezTo>
                        <a:pt x="7" y="30"/>
                        <a:pt x="0" y="48"/>
                        <a:pt x="0" y="69"/>
                      </a:cubicBezTo>
                      <a:cubicBezTo>
                        <a:pt x="0" y="110"/>
                        <a:pt x="29" y="133"/>
                        <a:pt x="61" y="137"/>
                      </a:cubicBezTo>
                      <a:cubicBezTo>
                        <a:pt x="62" y="137"/>
                        <a:pt x="62" y="138"/>
                        <a:pt x="63" y="138"/>
                      </a:cubicBezTo>
                      <a:cubicBezTo>
                        <a:pt x="63" y="138"/>
                        <a:pt x="67" y="138"/>
                        <a:pt x="71" y="138"/>
                      </a:cubicBezTo>
                      <a:cubicBezTo>
                        <a:pt x="84" y="138"/>
                        <a:pt x="89" y="136"/>
                        <a:pt x="91" y="135"/>
                      </a:cubicBezTo>
                      <a:cubicBezTo>
                        <a:pt x="102" y="132"/>
                        <a:pt x="111" y="127"/>
                        <a:pt x="119" y="120"/>
                      </a:cubicBezTo>
                      <a:cubicBezTo>
                        <a:pt x="131" y="111"/>
                        <a:pt x="138" y="97"/>
                        <a:pt x="140" y="82"/>
                      </a:cubicBezTo>
                      <a:cubicBezTo>
                        <a:pt x="141" y="79"/>
                        <a:pt x="142" y="75"/>
                        <a:pt x="142" y="72"/>
                      </a:cubicBezTo>
                      <a:cubicBezTo>
                        <a:pt x="142" y="71"/>
                        <a:pt x="141" y="70"/>
                        <a:pt x="141" y="70"/>
                      </a:cubicBezTo>
                      <a:cubicBezTo>
                        <a:pt x="141" y="69"/>
                        <a:pt x="141" y="69"/>
                        <a:pt x="141" y="69"/>
                      </a:cubicBezTo>
                      <a:cubicBezTo>
                        <a:pt x="141" y="49"/>
                        <a:pt x="135" y="32"/>
                        <a:pt x="121" y="19"/>
                      </a:cubicBezTo>
                      <a:close/>
                      <a:moveTo>
                        <a:pt x="135" y="86"/>
                      </a:moveTo>
                      <a:cubicBezTo>
                        <a:pt x="135" y="86"/>
                        <a:pt x="135" y="85"/>
                        <a:pt x="135" y="85"/>
                      </a:cubicBezTo>
                      <a:cubicBezTo>
                        <a:pt x="134" y="84"/>
                        <a:pt x="134" y="83"/>
                        <a:pt x="132" y="82"/>
                      </a:cubicBezTo>
                      <a:cubicBezTo>
                        <a:pt x="131" y="82"/>
                        <a:pt x="130" y="81"/>
                        <a:pt x="129" y="81"/>
                      </a:cubicBezTo>
                      <a:cubicBezTo>
                        <a:pt x="128" y="81"/>
                        <a:pt x="128" y="81"/>
                        <a:pt x="127" y="82"/>
                      </a:cubicBezTo>
                      <a:cubicBezTo>
                        <a:pt x="127" y="81"/>
                        <a:pt x="127" y="81"/>
                        <a:pt x="127" y="81"/>
                      </a:cubicBezTo>
                      <a:cubicBezTo>
                        <a:pt x="127" y="81"/>
                        <a:pt x="127" y="81"/>
                        <a:pt x="127" y="81"/>
                      </a:cubicBezTo>
                      <a:cubicBezTo>
                        <a:pt x="130" y="75"/>
                        <a:pt x="132" y="68"/>
                        <a:pt x="135" y="62"/>
                      </a:cubicBezTo>
                      <a:cubicBezTo>
                        <a:pt x="136" y="64"/>
                        <a:pt x="137" y="67"/>
                        <a:pt x="137" y="70"/>
                      </a:cubicBezTo>
                      <a:cubicBezTo>
                        <a:pt x="137" y="74"/>
                        <a:pt x="137" y="78"/>
                        <a:pt x="136" y="82"/>
                      </a:cubicBezTo>
                      <a:cubicBezTo>
                        <a:pt x="136" y="83"/>
                        <a:pt x="135" y="84"/>
                        <a:pt x="135" y="86"/>
                      </a:cubicBezTo>
                      <a:close/>
                      <a:moveTo>
                        <a:pt x="123" y="83"/>
                      </a:moveTo>
                      <a:cubicBezTo>
                        <a:pt x="123" y="83"/>
                        <a:pt x="123" y="83"/>
                        <a:pt x="123" y="83"/>
                      </a:cubicBezTo>
                      <a:cubicBezTo>
                        <a:pt x="122" y="83"/>
                        <a:pt x="122" y="83"/>
                        <a:pt x="121" y="82"/>
                      </a:cubicBezTo>
                      <a:cubicBezTo>
                        <a:pt x="121" y="82"/>
                        <a:pt x="121" y="81"/>
                        <a:pt x="120" y="81"/>
                      </a:cubicBezTo>
                      <a:cubicBezTo>
                        <a:pt x="120" y="81"/>
                        <a:pt x="120" y="81"/>
                        <a:pt x="120" y="81"/>
                      </a:cubicBezTo>
                      <a:cubicBezTo>
                        <a:pt x="120" y="81"/>
                        <a:pt x="120" y="80"/>
                        <a:pt x="120" y="80"/>
                      </a:cubicBezTo>
                      <a:cubicBezTo>
                        <a:pt x="123" y="72"/>
                        <a:pt x="126" y="64"/>
                        <a:pt x="129" y="57"/>
                      </a:cubicBezTo>
                      <a:cubicBezTo>
                        <a:pt x="129" y="57"/>
                        <a:pt x="129" y="57"/>
                        <a:pt x="129" y="56"/>
                      </a:cubicBezTo>
                      <a:cubicBezTo>
                        <a:pt x="130" y="56"/>
                        <a:pt x="131" y="56"/>
                        <a:pt x="131" y="56"/>
                      </a:cubicBezTo>
                      <a:cubicBezTo>
                        <a:pt x="132" y="56"/>
                        <a:pt x="133" y="56"/>
                        <a:pt x="133" y="56"/>
                      </a:cubicBezTo>
                      <a:cubicBezTo>
                        <a:pt x="133" y="56"/>
                        <a:pt x="133" y="57"/>
                        <a:pt x="133" y="57"/>
                      </a:cubicBezTo>
                      <a:cubicBezTo>
                        <a:pt x="133" y="58"/>
                        <a:pt x="133" y="58"/>
                        <a:pt x="133" y="58"/>
                      </a:cubicBezTo>
                      <a:cubicBezTo>
                        <a:pt x="133" y="58"/>
                        <a:pt x="133" y="59"/>
                        <a:pt x="134" y="59"/>
                      </a:cubicBezTo>
                      <a:cubicBezTo>
                        <a:pt x="131" y="66"/>
                        <a:pt x="128" y="74"/>
                        <a:pt x="125" y="81"/>
                      </a:cubicBezTo>
                      <a:cubicBezTo>
                        <a:pt x="124" y="81"/>
                        <a:pt x="124" y="82"/>
                        <a:pt x="124" y="82"/>
                      </a:cubicBezTo>
                      <a:cubicBezTo>
                        <a:pt x="124" y="82"/>
                        <a:pt x="124" y="82"/>
                        <a:pt x="124" y="83"/>
                      </a:cubicBezTo>
                      <a:cubicBezTo>
                        <a:pt x="124" y="83"/>
                        <a:pt x="124" y="83"/>
                        <a:pt x="123" y="83"/>
                      </a:cubicBezTo>
                      <a:close/>
                      <a:moveTo>
                        <a:pt x="119" y="74"/>
                      </a:moveTo>
                      <a:cubicBezTo>
                        <a:pt x="119" y="71"/>
                        <a:pt x="119" y="69"/>
                        <a:pt x="119" y="68"/>
                      </a:cubicBezTo>
                      <a:cubicBezTo>
                        <a:pt x="120" y="66"/>
                        <a:pt x="120" y="65"/>
                        <a:pt x="120" y="64"/>
                      </a:cubicBezTo>
                      <a:cubicBezTo>
                        <a:pt x="121" y="63"/>
                        <a:pt x="122" y="60"/>
                        <a:pt x="123" y="59"/>
                      </a:cubicBezTo>
                      <a:cubicBezTo>
                        <a:pt x="124" y="58"/>
                        <a:pt x="125" y="57"/>
                        <a:pt x="125" y="56"/>
                      </a:cubicBezTo>
                      <a:cubicBezTo>
                        <a:pt x="126" y="56"/>
                        <a:pt x="126" y="56"/>
                        <a:pt x="126" y="5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4" y="63"/>
                        <a:pt x="121" y="69"/>
                        <a:pt x="119" y="76"/>
                      </a:cubicBezTo>
                      <a:cubicBezTo>
                        <a:pt x="119" y="75"/>
                        <a:pt x="119" y="74"/>
                        <a:pt x="119" y="74"/>
                      </a:cubicBezTo>
                      <a:close/>
                      <a:moveTo>
                        <a:pt x="125" y="37"/>
                      </a:moveTo>
                      <a:cubicBezTo>
                        <a:pt x="125" y="37"/>
                        <a:pt x="125" y="37"/>
                        <a:pt x="125" y="37"/>
                      </a:cubicBezTo>
                      <a:cubicBezTo>
                        <a:pt x="124" y="37"/>
                        <a:pt x="124" y="37"/>
                        <a:pt x="124" y="37"/>
                      </a:cubicBezTo>
                      <a:cubicBezTo>
                        <a:pt x="124" y="36"/>
                        <a:pt x="125" y="34"/>
                        <a:pt x="125" y="32"/>
                      </a:cubicBezTo>
                      <a:cubicBezTo>
                        <a:pt x="126" y="34"/>
                        <a:pt x="127" y="36"/>
                        <a:pt x="128" y="37"/>
                      </a:cubicBezTo>
                      <a:cubicBezTo>
                        <a:pt x="127" y="37"/>
                        <a:pt x="126" y="37"/>
                        <a:pt x="125" y="37"/>
                      </a:cubicBezTo>
                      <a:close/>
                      <a:moveTo>
                        <a:pt x="110" y="29"/>
                      </a:moveTo>
                      <a:cubicBezTo>
                        <a:pt x="110" y="29"/>
                        <a:pt x="110" y="29"/>
                        <a:pt x="110" y="29"/>
                      </a:cubicBezTo>
                      <a:cubicBezTo>
                        <a:pt x="110" y="29"/>
                        <a:pt x="110" y="29"/>
                        <a:pt x="110" y="29"/>
                      </a:cubicBezTo>
                      <a:close/>
                      <a:moveTo>
                        <a:pt x="114" y="19"/>
                      </a:moveTo>
                      <a:cubicBezTo>
                        <a:pt x="114" y="19"/>
                        <a:pt x="114" y="19"/>
                        <a:pt x="114" y="19"/>
                      </a:cubicBezTo>
                      <a:cubicBezTo>
                        <a:pt x="116" y="20"/>
                        <a:pt x="117" y="21"/>
                        <a:pt x="118" y="22"/>
                      </a:cubicBezTo>
                      <a:cubicBezTo>
                        <a:pt x="118" y="23"/>
                        <a:pt x="118" y="23"/>
                        <a:pt x="119" y="23"/>
                      </a:cubicBezTo>
                      <a:cubicBezTo>
                        <a:pt x="118" y="23"/>
                        <a:pt x="118" y="23"/>
                        <a:pt x="118" y="24"/>
                      </a:cubicBezTo>
                      <a:cubicBezTo>
                        <a:pt x="118" y="26"/>
                        <a:pt x="117" y="29"/>
                        <a:pt x="116" y="32"/>
                      </a:cubicBezTo>
                      <a:cubicBezTo>
                        <a:pt x="116" y="32"/>
                        <a:pt x="116" y="32"/>
                        <a:pt x="116" y="31"/>
                      </a:cubicBezTo>
                      <a:cubicBezTo>
                        <a:pt x="115" y="30"/>
                        <a:pt x="115" y="29"/>
                        <a:pt x="114" y="28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5" y="26"/>
                        <a:pt x="115" y="25"/>
                        <a:pt x="115" y="24"/>
                      </a:cubicBezTo>
                      <a:cubicBezTo>
                        <a:pt x="115" y="22"/>
                        <a:pt x="115" y="20"/>
                        <a:pt x="114" y="19"/>
                      </a:cubicBezTo>
                      <a:close/>
                      <a:moveTo>
                        <a:pt x="120" y="25"/>
                      </a:moveTo>
                      <a:cubicBezTo>
                        <a:pt x="121" y="26"/>
                        <a:pt x="122" y="28"/>
                        <a:pt x="123" y="30"/>
                      </a:cubicBezTo>
                      <a:cubicBezTo>
                        <a:pt x="123" y="30"/>
                        <a:pt x="123" y="30"/>
                        <a:pt x="123" y="30"/>
                      </a:cubicBezTo>
                      <a:cubicBezTo>
                        <a:pt x="123" y="30"/>
                        <a:pt x="123" y="30"/>
                        <a:pt x="123" y="30"/>
                      </a:cubicBezTo>
                      <a:cubicBezTo>
                        <a:pt x="123" y="33"/>
                        <a:pt x="122" y="37"/>
                        <a:pt x="120" y="40"/>
                      </a:cubicBezTo>
                      <a:cubicBezTo>
                        <a:pt x="120" y="39"/>
                        <a:pt x="120" y="39"/>
                        <a:pt x="119" y="38"/>
                      </a:cubicBezTo>
                      <a:cubicBezTo>
                        <a:pt x="119" y="37"/>
                        <a:pt x="118" y="36"/>
                        <a:pt x="118" y="35"/>
                      </a:cubicBezTo>
                      <a:cubicBezTo>
                        <a:pt x="119" y="32"/>
                        <a:pt x="120" y="28"/>
                        <a:pt x="120" y="25"/>
                      </a:cubicBezTo>
                      <a:close/>
                      <a:moveTo>
                        <a:pt x="97" y="16"/>
                      </a:moveTo>
                      <a:cubicBezTo>
                        <a:pt x="97" y="17"/>
                        <a:pt x="96" y="17"/>
                        <a:pt x="96" y="18"/>
                      </a:cubicBezTo>
                      <a:cubicBezTo>
                        <a:pt x="96" y="17"/>
                        <a:pt x="95" y="17"/>
                        <a:pt x="95" y="17"/>
                      </a:cubicBezTo>
                      <a:cubicBezTo>
                        <a:pt x="94" y="16"/>
                        <a:pt x="93" y="16"/>
                        <a:pt x="92" y="15"/>
                      </a:cubicBezTo>
                      <a:cubicBezTo>
                        <a:pt x="93" y="13"/>
                        <a:pt x="94" y="12"/>
                        <a:pt x="95" y="10"/>
                      </a:cubicBezTo>
                      <a:cubicBezTo>
                        <a:pt x="97" y="10"/>
                        <a:pt x="99" y="11"/>
                        <a:pt x="102" y="12"/>
                      </a:cubicBezTo>
                      <a:cubicBezTo>
                        <a:pt x="100" y="13"/>
                        <a:pt x="99" y="15"/>
                        <a:pt x="97" y="16"/>
                      </a:cubicBezTo>
                      <a:close/>
                      <a:moveTo>
                        <a:pt x="46" y="9"/>
                      </a:moveTo>
                      <a:cubicBezTo>
                        <a:pt x="46" y="10"/>
                        <a:pt x="45" y="11"/>
                        <a:pt x="45" y="12"/>
                      </a:cubicBezTo>
                      <a:cubicBezTo>
                        <a:pt x="45" y="12"/>
                        <a:pt x="45" y="12"/>
                        <a:pt x="45" y="13"/>
                      </a:cubicBezTo>
                      <a:cubicBezTo>
                        <a:pt x="42" y="14"/>
                        <a:pt x="40" y="15"/>
                        <a:pt x="38" y="15"/>
                      </a:cubicBezTo>
                      <a:cubicBezTo>
                        <a:pt x="37" y="15"/>
                        <a:pt x="36" y="15"/>
                        <a:pt x="36" y="15"/>
                      </a:cubicBezTo>
                      <a:cubicBezTo>
                        <a:pt x="35" y="15"/>
                        <a:pt x="34" y="15"/>
                        <a:pt x="34" y="15"/>
                      </a:cubicBezTo>
                      <a:cubicBezTo>
                        <a:pt x="38" y="12"/>
                        <a:pt x="42" y="10"/>
                        <a:pt x="46" y="9"/>
                      </a:cubicBezTo>
                      <a:close/>
                      <a:moveTo>
                        <a:pt x="49" y="8"/>
                      </a:moveTo>
                      <a:cubicBezTo>
                        <a:pt x="52" y="7"/>
                        <a:pt x="55" y="6"/>
                        <a:pt x="58" y="6"/>
                      </a:cubicBezTo>
                      <a:cubicBezTo>
                        <a:pt x="58" y="6"/>
                        <a:pt x="57" y="7"/>
                        <a:pt x="57" y="8"/>
                      </a:cubicBezTo>
                      <a:cubicBezTo>
                        <a:pt x="54" y="8"/>
                        <a:pt x="51" y="9"/>
                        <a:pt x="48" y="11"/>
                      </a:cubicBezTo>
                      <a:cubicBezTo>
                        <a:pt x="48" y="10"/>
                        <a:pt x="49" y="9"/>
                        <a:pt x="49" y="8"/>
                      </a:cubicBezTo>
                      <a:close/>
                      <a:moveTo>
                        <a:pt x="61" y="5"/>
                      </a:moveTo>
                      <a:cubicBezTo>
                        <a:pt x="62" y="5"/>
                        <a:pt x="63" y="5"/>
                        <a:pt x="64" y="5"/>
                      </a:cubicBezTo>
                      <a:cubicBezTo>
                        <a:pt x="66" y="5"/>
                        <a:pt x="67" y="5"/>
                        <a:pt x="69" y="5"/>
                      </a:cubicBezTo>
                      <a:cubicBezTo>
                        <a:pt x="70" y="5"/>
                        <a:pt x="72" y="5"/>
                        <a:pt x="74" y="5"/>
                      </a:cubicBezTo>
                      <a:cubicBezTo>
                        <a:pt x="73" y="6"/>
                        <a:pt x="72" y="7"/>
                        <a:pt x="72" y="8"/>
                      </a:cubicBezTo>
                      <a:cubicBezTo>
                        <a:pt x="69" y="7"/>
                        <a:pt x="67" y="7"/>
                        <a:pt x="64" y="7"/>
                      </a:cubicBezTo>
                      <a:cubicBezTo>
                        <a:pt x="63" y="7"/>
                        <a:pt x="61" y="7"/>
                        <a:pt x="60" y="7"/>
                      </a:cubicBezTo>
                      <a:cubicBezTo>
                        <a:pt x="60" y="7"/>
                        <a:pt x="61" y="6"/>
                        <a:pt x="61" y="5"/>
                      </a:cubicBezTo>
                      <a:close/>
                      <a:moveTo>
                        <a:pt x="76" y="5"/>
                      </a:moveTo>
                      <a:cubicBezTo>
                        <a:pt x="79" y="5"/>
                        <a:pt x="81" y="6"/>
                        <a:pt x="83" y="6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4" y="6"/>
                        <a:pt x="84" y="6"/>
                        <a:pt x="85" y="7"/>
                      </a:cubicBezTo>
                      <a:cubicBezTo>
                        <a:pt x="84" y="8"/>
                        <a:pt x="83" y="9"/>
                        <a:pt x="83" y="11"/>
                      </a:cubicBezTo>
                      <a:cubicBezTo>
                        <a:pt x="80" y="10"/>
                        <a:pt x="77" y="9"/>
                        <a:pt x="74" y="8"/>
                      </a:cubicBezTo>
                      <a:cubicBezTo>
                        <a:pt x="75" y="7"/>
                        <a:pt x="75" y="6"/>
                        <a:pt x="76" y="5"/>
                      </a:cubicBezTo>
                      <a:close/>
                      <a:moveTo>
                        <a:pt x="85" y="12"/>
                      </a:moveTo>
                      <a:cubicBezTo>
                        <a:pt x="85" y="12"/>
                        <a:pt x="85" y="11"/>
                        <a:pt x="85" y="11"/>
                      </a:cubicBezTo>
                      <a:cubicBezTo>
                        <a:pt x="86" y="10"/>
                        <a:pt x="87" y="9"/>
                        <a:pt x="88" y="7"/>
                      </a:cubicBezTo>
                      <a:cubicBezTo>
                        <a:pt x="89" y="8"/>
                        <a:pt x="91" y="8"/>
                        <a:pt x="93" y="9"/>
                      </a:cubicBezTo>
                      <a:cubicBezTo>
                        <a:pt x="92" y="11"/>
                        <a:pt x="91" y="13"/>
                        <a:pt x="90" y="14"/>
                      </a:cubicBezTo>
                      <a:cubicBezTo>
                        <a:pt x="89" y="14"/>
                        <a:pt x="87" y="13"/>
                        <a:pt x="86" y="12"/>
                      </a:cubicBezTo>
                      <a:cubicBezTo>
                        <a:pt x="86" y="12"/>
                        <a:pt x="85" y="12"/>
                        <a:pt x="85" y="12"/>
                      </a:cubicBezTo>
                      <a:close/>
                      <a:moveTo>
                        <a:pt x="64" y="116"/>
                      </a:moveTo>
                      <a:cubicBezTo>
                        <a:pt x="67" y="110"/>
                        <a:pt x="70" y="104"/>
                        <a:pt x="74" y="98"/>
                      </a:cubicBezTo>
                      <a:cubicBezTo>
                        <a:pt x="75" y="96"/>
                        <a:pt x="77" y="94"/>
                        <a:pt x="79" y="93"/>
                      </a:cubicBezTo>
                      <a:cubicBezTo>
                        <a:pt x="80" y="94"/>
                        <a:pt x="81" y="94"/>
                        <a:pt x="82" y="95"/>
                      </a:cubicBezTo>
                      <a:cubicBezTo>
                        <a:pt x="77" y="108"/>
                        <a:pt x="71" y="120"/>
                        <a:pt x="65" y="133"/>
                      </a:cubicBezTo>
                      <a:cubicBezTo>
                        <a:pt x="65" y="133"/>
                        <a:pt x="64" y="133"/>
                        <a:pt x="64" y="133"/>
                      </a:cubicBezTo>
                      <a:cubicBezTo>
                        <a:pt x="65" y="126"/>
                        <a:pt x="68" y="120"/>
                        <a:pt x="64" y="116"/>
                      </a:cubicBezTo>
                      <a:close/>
                      <a:moveTo>
                        <a:pt x="58" y="111"/>
                      </a:moveTo>
                      <a:cubicBezTo>
                        <a:pt x="61" y="104"/>
                        <a:pt x="64" y="97"/>
                        <a:pt x="67" y="90"/>
                      </a:cubicBezTo>
                      <a:cubicBezTo>
                        <a:pt x="67" y="90"/>
                        <a:pt x="67" y="89"/>
                        <a:pt x="67" y="89"/>
                      </a:cubicBezTo>
                      <a:cubicBezTo>
                        <a:pt x="67" y="89"/>
                        <a:pt x="67" y="89"/>
                        <a:pt x="67" y="89"/>
                      </a:cubicBezTo>
                      <a:cubicBezTo>
                        <a:pt x="70" y="89"/>
                        <a:pt x="73" y="90"/>
                        <a:pt x="76" y="92"/>
                      </a:cubicBezTo>
                      <a:cubicBezTo>
                        <a:pt x="75" y="93"/>
                        <a:pt x="73" y="95"/>
                        <a:pt x="72" y="97"/>
                      </a:cubicBezTo>
                      <a:cubicBezTo>
                        <a:pt x="69" y="102"/>
                        <a:pt x="65" y="108"/>
                        <a:pt x="62" y="115"/>
                      </a:cubicBezTo>
                      <a:cubicBezTo>
                        <a:pt x="60" y="113"/>
                        <a:pt x="59" y="112"/>
                        <a:pt x="58" y="111"/>
                      </a:cubicBezTo>
                      <a:close/>
                      <a:moveTo>
                        <a:pt x="57" y="99"/>
                      </a:moveTo>
                      <a:cubicBezTo>
                        <a:pt x="58" y="96"/>
                        <a:pt x="57" y="93"/>
                        <a:pt x="60" y="91"/>
                      </a:cubicBezTo>
                      <a:cubicBezTo>
                        <a:pt x="59" y="90"/>
                        <a:pt x="59" y="89"/>
                        <a:pt x="58" y="89"/>
                      </a:cubicBezTo>
                      <a:cubicBezTo>
                        <a:pt x="57" y="89"/>
                        <a:pt x="56" y="89"/>
                        <a:pt x="56" y="89"/>
                      </a:cubicBezTo>
                      <a:cubicBezTo>
                        <a:pt x="56" y="88"/>
                        <a:pt x="56" y="87"/>
                        <a:pt x="56" y="87"/>
                      </a:cubicBezTo>
                      <a:cubicBezTo>
                        <a:pt x="55" y="86"/>
                        <a:pt x="53" y="84"/>
                        <a:pt x="52" y="83"/>
                      </a:cubicBezTo>
                      <a:cubicBezTo>
                        <a:pt x="52" y="81"/>
                        <a:pt x="53" y="79"/>
                        <a:pt x="54" y="78"/>
                      </a:cubicBezTo>
                      <a:cubicBezTo>
                        <a:pt x="54" y="77"/>
                        <a:pt x="54" y="76"/>
                        <a:pt x="53" y="76"/>
                      </a:cubicBezTo>
                      <a:cubicBezTo>
                        <a:pt x="53" y="76"/>
                        <a:pt x="52" y="76"/>
                        <a:pt x="52" y="77"/>
                      </a:cubicBezTo>
                      <a:cubicBezTo>
                        <a:pt x="52" y="77"/>
                        <a:pt x="52" y="77"/>
                        <a:pt x="52" y="77"/>
                      </a:cubicBezTo>
                      <a:cubicBezTo>
                        <a:pt x="51" y="78"/>
                        <a:pt x="50" y="80"/>
                        <a:pt x="50" y="82"/>
                      </a:cubicBezTo>
                      <a:cubicBezTo>
                        <a:pt x="49" y="82"/>
                        <a:pt x="47" y="81"/>
                        <a:pt x="46" y="81"/>
                      </a:cubicBezTo>
                      <a:cubicBezTo>
                        <a:pt x="47" y="78"/>
                        <a:pt x="48" y="76"/>
                        <a:pt x="48" y="74"/>
                      </a:cubicBezTo>
                      <a:cubicBezTo>
                        <a:pt x="49" y="75"/>
                        <a:pt x="49" y="75"/>
                        <a:pt x="50" y="75"/>
                      </a:cubicBezTo>
                      <a:cubicBezTo>
                        <a:pt x="50" y="75"/>
                        <a:pt x="50" y="73"/>
                        <a:pt x="51" y="73"/>
                      </a:cubicBezTo>
                      <a:cubicBezTo>
                        <a:pt x="51" y="73"/>
                        <a:pt x="52" y="74"/>
                        <a:pt x="52" y="74"/>
                      </a:cubicBezTo>
                      <a:cubicBezTo>
                        <a:pt x="52" y="74"/>
                        <a:pt x="52" y="74"/>
                        <a:pt x="52" y="74"/>
                      </a:cubicBezTo>
                      <a:cubicBezTo>
                        <a:pt x="52" y="74"/>
                        <a:pt x="52" y="74"/>
                        <a:pt x="52" y="74"/>
                      </a:cubicBezTo>
                      <a:cubicBezTo>
                        <a:pt x="53" y="74"/>
                        <a:pt x="53" y="74"/>
                        <a:pt x="53" y="74"/>
                      </a:cubicBezTo>
                      <a:cubicBezTo>
                        <a:pt x="52" y="74"/>
                        <a:pt x="52" y="74"/>
                        <a:pt x="52" y="74"/>
                      </a:cubicBezTo>
                      <a:cubicBezTo>
                        <a:pt x="55" y="75"/>
                        <a:pt x="56" y="79"/>
                        <a:pt x="55" y="81"/>
                      </a:cubicBezTo>
                      <a:cubicBezTo>
                        <a:pt x="55" y="82"/>
                        <a:pt x="59" y="85"/>
                        <a:pt x="59" y="87"/>
                      </a:cubicBezTo>
                      <a:cubicBezTo>
                        <a:pt x="60" y="87"/>
                        <a:pt x="62" y="87"/>
                        <a:pt x="63" y="87"/>
                      </a:cubicBezTo>
                      <a:cubicBezTo>
                        <a:pt x="63" y="88"/>
                        <a:pt x="63" y="89"/>
                        <a:pt x="63" y="90"/>
                      </a:cubicBezTo>
                      <a:cubicBezTo>
                        <a:pt x="63" y="90"/>
                        <a:pt x="63" y="90"/>
                        <a:pt x="63" y="90"/>
                      </a:cubicBezTo>
                      <a:cubicBezTo>
                        <a:pt x="63" y="90"/>
                        <a:pt x="63" y="91"/>
                        <a:pt x="64" y="91"/>
                      </a:cubicBezTo>
                      <a:cubicBezTo>
                        <a:pt x="64" y="91"/>
                        <a:pt x="64" y="91"/>
                        <a:pt x="64" y="91"/>
                      </a:cubicBezTo>
                      <a:cubicBezTo>
                        <a:pt x="62" y="96"/>
                        <a:pt x="59" y="102"/>
                        <a:pt x="57" y="108"/>
                      </a:cubicBezTo>
                      <a:cubicBezTo>
                        <a:pt x="56" y="105"/>
                        <a:pt x="57" y="102"/>
                        <a:pt x="57" y="99"/>
                      </a:cubicBezTo>
                      <a:close/>
                      <a:moveTo>
                        <a:pt x="25" y="54"/>
                      </a:moveTo>
                      <a:cubicBezTo>
                        <a:pt x="26" y="53"/>
                        <a:pt x="25" y="51"/>
                        <a:pt x="25" y="50"/>
                      </a:cubicBezTo>
                      <a:cubicBezTo>
                        <a:pt x="31" y="42"/>
                        <a:pt x="36" y="34"/>
                        <a:pt x="41" y="2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6" y="24"/>
                        <a:pt x="51" y="22"/>
                        <a:pt x="54" y="20"/>
                      </a:cubicBezTo>
                      <a:cubicBezTo>
                        <a:pt x="54" y="20"/>
                        <a:pt x="54" y="21"/>
                        <a:pt x="54" y="22"/>
                      </a:cubicBezTo>
                      <a:cubicBezTo>
                        <a:pt x="55" y="23"/>
                        <a:pt x="56" y="24"/>
                        <a:pt x="58" y="25"/>
                      </a:cubicBezTo>
                      <a:cubicBezTo>
                        <a:pt x="58" y="25"/>
                        <a:pt x="51" y="28"/>
                        <a:pt x="49" y="30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50" y="29"/>
                        <a:pt x="49" y="29"/>
                        <a:pt x="49" y="28"/>
                      </a:cubicBezTo>
                      <a:cubicBezTo>
                        <a:pt x="48" y="28"/>
                        <a:pt x="48" y="28"/>
                        <a:pt x="47" y="29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2" y="40"/>
                        <a:pt x="33" y="50"/>
                        <a:pt x="27" y="61"/>
                      </a:cubicBezTo>
                      <a:cubicBezTo>
                        <a:pt x="26" y="58"/>
                        <a:pt x="25" y="56"/>
                        <a:pt x="25" y="54"/>
                      </a:cubicBezTo>
                      <a:close/>
                      <a:moveTo>
                        <a:pt x="24" y="41"/>
                      </a:moveTo>
                      <a:cubicBezTo>
                        <a:pt x="27" y="36"/>
                        <a:pt x="33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4" y="33"/>
                        <a:pt x="29" y="40"/>
                        <a:pt x="24" y="47"/>
                      </a:cubicBezTo>
                      <a:cubicBezTo>
                        <a:pt x="24" y="45"/>
                        <a:pt x="23" y="43"/>
                        <a:pt x="24" y="41"/>
                      </a:cubicBezTo>
                      <a:close/>
                      <a:moveTo>
                        <a:pt x="60" y="32"/>
                      </a:moveTo>
                      <a:cubicBezTo>
                        <a:pt x="59" y="32"/>
                        <a:pt x="59" y="31"/>
                        <a:pt x="58" y="31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8" y="30"/>
                        <a:pt x="59" y="29"/>
                        <a:pt x="60" y="29"/>
                      </a:cubicBezTo>
                      <a:cubicBezTo>
                        <a:pt x="60" y="30"/>
                        <a:pt x="60" y="31"/>
                        <a:pt x="60" y="32"/>
                      </a:cubicBezTo>
                      <a:close/>
                      <a:moveTo>
                        <a:pt x="49" y="31"/>
                      </a:moveTo>
                      <a:cubicBezTo>
                        <a:pt x="49" y="32"/>
                        <a:pt x="49" y="32"/>
                        <a:pt x="49" y="32"/>
                      </a:cubicBezTo>
                      <a:cubicBezTo>
                        <a:pt x="51" y="34"/>
                        <a:pt x="52" y="33"/>
                        <a:pt x="54" y="34"/>
                      </a:cubicBezTo>
                      <a:cubicBezTo>
                        <a:pt x="46" y="45"/>
                        <a:pt x="38" y="57"/>
                        <a:pt x="32" y="70"/>
                      </a:cubicBezTo>
                      <a:cubicBezTo>
                        <a:pt x="31" y="68"/>
                        <a:pt x="29" y="65"/>
                        <a:pt x="28" y="63"/>
                      </a:cubicBezTo>
                      <a:cubicBezTo>
                        <a:pt x="34" y="52"/>
                        <a:pt x="43" y="43"/>
                        <a:pt x="49" y="31"/>
                      </a:cubicBezTo>
                      <a:close/>
                      <a:moveTo>
                        <a:pt x="56" y="35"/>
                      </a:move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7" y="35"/>
                        <a:pt x="59" y="37"/>
                        <a:pt x="61" y="37"/>
                      </a:cubicBezTo>
                      <a:cubicBezTo>
                        <a:pt x="55" y="47"/>
                        <a:pt x="51" y="56"/>
                        <a:pt x="46" y="65"/>
                      </a:cubicBezTo>
                      <a:cubicBezTo>
                        <a:pt x="45" y="65"/>
                        <a:pt x="45" y="65"/>
                        <a:pt x="45" y="66"/>
                      </a:cubicBezTo>
                      <a:cubicBezTo>
                        <a:pt x="42" y="68"/>
                        <a:pt x="45" y="70"/>
                        <a:pt x="47" y="72"/>
                      </a:cubicBezTo>
                      <a:cubicBezTo>
                        <a:pt x="46" y="75"/>
                        <a:pt x="45" y="77"/>
                        <a:pt x="44" y="80"/>
                      </a:cubicBezTo>
                      <a:cubicBezTo>
                        <a:pt x="42" y="79"/>
                        <a:pt x="40" y="78"/>
                        <a:pt x="38" y="77"/>
                      </a:cubicBezTo>
                      <a:cubicBezTo>
                        <a:pt x="37" y="76"/>
                        <a:pt x="35" y="74"/>
                        <a:pt x="33" y="72"/>
                      </a:cubicBezTo>
                      <a:cubicBezTo>
                        <a:pt x="40" y="59"/>
                        <a:pt x="47" y="47"/>
                        <a:pt x="56" y="35"/>
                      </a:cubicBezTo>
                      <a:close/>
                      <a:moveTo>
                        <a:pt x="65" y="34"/>
                      </a:moveTo>
                      <a:cubicBezTo>
                        <a:pt x="64" y="29"/>
                        <a:pt x="64" y="28"/>
                        <a:pt x="65" y="28"/>
                      </a:cubicBezTo>
                      <a:cubicBezTo>
                        <a:pt x="67" y="28"/>
                        <a:pt x="69" y="29"/>
                        <a:pt x="72" y="30"/>
                      </a:cubicBezTo>
                      <a:cubicBezTo>
                        <a:pt x="65" y="41"/>
                        <a:pt x="60" y="53"/>
                        <a:pt x="55" y="65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53" y="64"/>
                        <a:pt x="52" y="64"/>
                        <a:pt x="51" y="65"/>
                      </a:cubicBezTo>
                      <a:cubicBezTo>
                        <a:pt x="50" y="65"/>
                        <a:pt x="50" y="65"/>
                        <a:pt x="49" y="65"/>
                      </a:cubicBezTo>
                      <a:cubicBezTo>
                        <a:pt x="49" y="65"/>
                        <a:pt x="49" y="65"/>
                        <a:pt x="48" y="65"/>
                      </a:cubicBezTo>
                      <a:cubicBezTo>
                        <a:pt x="53" y="56"/>
                        <a:pt x="58" y="47"/>
                        <a:pt x="63" y="38"/>
                      </a:cubicBezTo>
                      <a:cubicBezTo>
                        <a:pt x="64" y="38"/>
                        <a:pt x="65" y="37"/>
                        <a:pt x="65" y="34"/>
                      </a:cubicBezTo>
                      <a:close/>
                      <a:moveTo>
                        <a:pt x="83" y="48"/>
                      </a:moveTo>
                      <a:cubicBezTo>
                        <a:pt x="82" y="48"/>
                        <a:pt x="78" y="48"/>
                        <a:pt x="76" y="48"/>
                      </a:cubicBezTo>
                      <a:cubicBezTo>
                        <a:pt x="75" y="48"/>
                        <a:pt x="75" y="48"/>
                        <a:pt x="74" y="48"/>
                      </a:cubicBezTo>
                      <a:cubicBezTo>
                        <a:pt x="76" y="44"/>
                        <a:pt x="78" y="40"/>
                        <a:pt x="81" y="37"/>
                      </a:cubicBezTo>
                      <a:cubicBezTo>
                        <a:pt x="81" y="37"/>
                        <a:pt x="81" y="37"/>
                        <a:pt x="81" y="37"/>
                      </a:cubicBezTo>
                      <a:cubicBezTo>
                        <a:pt x="81" y="37"/>
                        <a:pt x="81" y="37"/>
                        <a:pt x="81" y="37"/>
                      </a:cubicBezTo>
                      <a:cubicBezTo>
                        <a:pt x="83" y="37"/>
                        <a:pt x="86" y="39"/>
                        <a:pt x="87" y="39"/>
                      </a:cubicBezTo>
                      <a:cubicBezTo>
                        <a:pt x="87" y="39"/>
                        <a:pt x="87" y="39"/>
                        <a:pt x="87" y="39"/>
                      </a:cubicBezTo>
                      <a:cubicBezTo>
                        <a:pt x="86" y="40"/>
                        <a:pt x="82" y="47"/>
                        <a:pt x="83" y="48"/>
                      </a:cubicBezTo>
                      <a:close/>
                      <a:moveTo>
                        <a:pt x="72" y="48"/>
                      </a:moveTo>
                      <a:cubicBezTo>
                        <a:pt x="70" y="48"/>
                        <a:pt x="70" y="49"/>
                        <a:pt x="70" y="50"/>
                      </a:cubicBezTo>
                      <a:cubicBezTo>
                        <a:pt x="70" y="51"/>
                        <a:pt x="58" y="68"/>
                        <a:pt x="59" y="68"/>
                      </a:cubicBezTo>
                      <a:cubicBezTo>
                        <a:pt x="57" y="68"/>
                        <a:pt x="57" y="67"/>
                        <a:pt x="56" y="66"/>
                      </a:cubicBezTo>
                      <a:cubicBezTo>
                        <a:pt x="61" y="54"/>
                        <a:pt x="67" y="42"/>
                        <a:pt x="74" y="31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7" y="31"/>
                        <a:pt x="79" y="31"/>
                        <a:pt x="80" y="34"/>
                      </a:cubicBezTo>
                      <a:cubicBezTo>
                        <a:pt x="77" y="38"/>
                        <a:pt x="74" y="43"/>
                        <a:pt x="72" y="48"/>
                      </a:cubicBezTo>
                      <a:close/>
                      <a:moveTo>
                        <a:pt x="90" y="130"/>
                      </a:moveTo>
                      <a:cubicBezTo>
                        <a:pt x="90" y="131"/>
                        <a:pt x="90" y="131"/>
                        <a:pt x="90" y="131"/>
                      </a:cubicBezTo>
                      <a:cubicBezTo>
                        <a:pt x="89" y="131"/>
                        <a:pt x="89" y="131"/>
                        <a:pt x="89" y="131"/>
                      </a:cubicBezTo>
                      <a:cubicBezTo>
                        <a:pt x="89" y="131"/>
                        <a:pt x="89" y="131"/>
                        <a:pt x="89" y="131"/>
                      </a:cubicBezTo>
                      <a:cubicBezTo>
                        <a:pt x="94" y="121"/>
                        <a:pt x="98" y="112"/>
                        <a:pt x="102" y="102"/>
                      </a:cubicBezTo>
                      <a:cubicBezTo>
                        <a:pt x="113" y="112"/>
                        <a:pt x="96" y="126"/>
                        <a:pt x="90" y="130"/>
                      </a:cubicBezTo>
                      <a:close/>
                      <a:moveTo>
                        <a:pt x="87" y="129"/>
                      </a:moveTo>
                      <a:cubicBezTo>
                        <a:pt x="87" y="130"/>
                        <a:pt x="87" y="130"/>
                        <a:pt x="87" y="130"/>
                      </a:cubicBezTo>
                      <a:cubicBezTo>
                        <a:pt x="87" y="131"/>
                        <a:pt x="87" y="131"/>
                        <a:pt x="86" y="131"/>
                      </a:cubicBezTo>
                      <a:cubicBezTo>
                        <a:pt x="84" y="132"/>
                        <a:pt x="82" y="132"/>
                        <a:pt x="79" y="132"/>
                      </a:cubicBezTo>
                      <a:cubicBezTo>
                        <a:pt x="84" y="122"/>
                        <a:pt x="88" y="112"/>
                        <a:pt x="92" y="102"/>
                      </a:cubicBezTo>
                      <a:cubicBezTo>
                        <a:pt x="95" y="102"/>
                        <a:pt x="97" y="103"/>
                        <a:pt x="99" y="103"/>
                      </a:cubicBezTo>
                      <a:cubicBezTo>
                        <a:pt x="99" y="103"/>
                        <a:pt x="99" y="103"/>
                        <a:pt x="100" y="103"/>
                      </a:cubicBezTo>
                      <a:cubicBezTo>
                        <a:pt x="96" y="111"/>
                        <a:pt x="91" y="120"/>
                        <a:pt x="87" y="129"/>
                      </a:cubicBezTo>
                      <a:close/>
                      <a:moveTo>
                        <a:pt x="77" y="133"/>
                      </a:moveTo>
                      <a:cubicBezTo>
                        <a:pt x="75" y="133"/>
                        <a:pt x="73" y="133"/>
                        <a:pt x="71" y="133"/>
                      </a:cubicBezTo>
                      <a:cubicBezTo>
                        <a:pt x="70" y="133"/>
                        <a:pt x="69" y="133"/>
                        <a:pt x="68" y="133"/>
                      </a:cubicBezTo>
                      <a:cubicBezTo>
                        <a:pt x="73" y="121"/>
                        <a:pt x="79" y="109"/>
                        <a:pt x="84" y="97"/>
                      </a:cubicBezTo>
                      <a:cubicBezTo>
                        <a:pt x="86" y="98"/>
                        <a:pt x="86" y="100"/>
                        <a:pt x="84" y="101"/>
                      </a:cubicBezTo>
                      <a:cubicBezTo>
                        <a:pt x="85" y="101"/>
                        <a:pt x="85" y="101"/>
                        <a:pt x="86" y="101"/>
                      </a:cubicBezTo>
                      <a:cubicBezTo>
                        <a:pt x="87" y="101"/>
                        <a:pt x="89" y="101"/>
                        <a:pt x="90" y="101"/>
                      </a:cubicBezTo>
                      <a:cubicBezTo>
                        <a:pt x="86" y="112"/>
                        <a:pt x="81" y="122"/>
                        <a:pt x="77" y="133"/>
                      </a:cubicBezTo>
                      <a:close/>
                      <a:moveTo>
                        <a:pt x="102" y="126"/>
                      </a:moveTo>
                      <a:cubicBezTo>
                        <a:pt x="106" y="122"/>
                        <a:pt x="110" y="116"/>
                        <a:pt x="110" y="110"/>
                      </a:cubicBezTo>
                      <a:cubicBezTo>
                        <a:pt x="110" y="106"/>
                        <a:pt x="109" y="102"/>
                        <a:pt x="105" y="99"/>
                      </a:cubicBezTo>
                      <a:cubicBezTo>
                        <a:pt x="104" y="98"/>
                        <a:pt x="103" y="98"/>
                        <a:pt x="102" y="98"/>
                      </a:cubicBezTo>
                      <a:cubicBezTo>
                        <a:pt x="101" y="98"/>
                        <a:pt x="101" y="98"/>
                        <a:pt x="101" y="98"/>
                      </a:cubicBezTo>
                      <a:cubicBezTo>
                        <a:pt x="101" y="98"/>
                        <a:pt x="100" y="98"/>
                        <a:pt x="99" y="98"/>
                      </a:cubicBezTo>
                      <a:cubicBezTo>
                        <a:pt x="97" y="98"/>
                        <a:pt x="95" y="98"/>
                        <a:pt x="93" y="97"/>
                      </a:cubicBezTo>
                      <a:cubicBezTo>
                        <a:pt x="92" y="97"/>
                        <a:pt x="91" y="97"/>
                        <a:pt x="89" y="97"/>
                      </a:cubicBezTo>
                      <a:cubicBezTo>
                        <a:pt x="87" y="90"/>
                        <a:pt x="73" y="85"/>
                        <a:pt x="67" y="85"/>
                      </a:cubicBezTo>
                      <a:cubicBezTo>
                        <a:pt x="67" y="85"/>
                        <a:pt x="67" y="85"/>
                        <a:pt x="67" y="85"/>
                      </a:cubicBezTo>
                      <a:cubicBezTo>
                        <a:pt x="66" y="83"/>
                        <a:pt x="64" y="82"/>
                        <a:pt x="63" y="82"/>
                      </a:cubicBezTo>
                      <a:cubicBezTo>
                        <a:pt x="63" y="82"/>
                        <a:pt x="63" y="82"/>
                        <a:pt x="63" y="82"/>
                      </a:cubicBezTo>
                      <a:cubicBezTo>
                        <a:pt x="62" y="82"/>
                        <a:pt x="62" y="82"/>
                        <a:pt x="62" y="82"/>
                      </a:cubicBezTo>
                      <a:cubicBezTo>
                        <a:pt x="61" y="82"/>
                        <a:pt x="61" y="81"/>
                        <a:pt x="60" y="80"/>
                      </a:cubicBezTo>
                      <a:cubicBezTo>
                        <a:pt x="60" y="79"/>
                        <a:pt x="60" y="78"/>
                        <a:pt x="60" y="77"/>
                      </a:cubicBezTo>
                      <a:cubicBezTo>
                        <a:pt x="59" y="76"/>
                        <a:pt x="59" y="74"/>
                        <a:pt x="58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61" y="73"/>
                        <a:pt x="63" y="72"/>
                        <a:pt x="63" y="70"/>
                      </a:cubicBezTo>
                      <a:cubicBezTo>
                        <a:pt x="64" y="68"/>
                        <a:pt x="67" y="63"/>
                        <a:pt x="69" y="60"/>
                      </a:cubicBezTo>
                      <a:cubicBezTo>
                        <a:pt x="72" y="56"/>
                        <a:pt x="73" y="54"/>
                        <a:pt x="74" y="52"/>
                      </a:cubicBezTo>
                      <a:cubicBezTo>
                        <a:pt x="74" y="52"/>
                        <a:pt x="75" y="52"/>
                        <a:pt x="76" y="52"/>
                      </a:cubicBezTo>
                      <a:cubicBezTo>
                        <a:pt x="78" y="52"/>
                        <a:pt x="81" y="53"/>
                        <a:pt x="82" y="53"/>
                      </a:cubicBezTo>
                      <a:cubicBezTo>
                        <a:pt x="83" y="53"/>
                        <a:pt x="83" y="53"/>
                        <a:pt x="83" y="53"/>
                      </a:cubicBezTo>
                      <a:cubicBezTo>
                        <a:pt x="84" y="53"/>
                        <a:pt x="86" y="52"/>
                        <a:pt x="87" y="50"/>
                      </a:cubicBezTo>
                      <a:cubicBezTo>
                        <a:pt x="87" y="49"/>
                        <a:pt x="87" y="48"/>
                        <a:pt x="87" y="47"/>
                      </a:cubicBezTo>
                      <a:cubicBezTo>
                        <a:pt x="88" y="47"/>
                        <a:pt x="88" y="45"/>
                        <a:pt x="90" y="42"/>
                      </a:cubicBezTo>
                      <a:cubicBezTo>
                        <a:pt x="91" y="41"/>
                        <a:pt x="91" y="41"/>
                        <a:pt x="91" y="41"/>
                      </a:cubicBezTo>
                      <a:cubicBezTo>
                        <a:pt x="92" y="39"/>
                        <a:pt x="92" y="37"/>
                        <a:pt x="90" y="36"/>
                      </a:cubicBezTo>
                      <a:cubicBezTo>
                        <a:pt x="90" y="35"/>
                        <a:pt x="89" y="34"/>
                        <a:pt x="87" y="34"/>
                      </a:cubicBezTo>
                      <a:cubicBezTo>
                        <a:pt x="87" y="34"/>
                        <a:pt x="87" y="34"/>
                        <a:pt x="86" y="34"/>
                      </a:cubicBezTo>
                      <a:cubicBezTo>
                        <a:pt x="86" y="33"/>
                        <a:pt x="85" y="33"/>
                        <a:pt x="85" y="33"/>
                      </a:cubicBezTo>
                      <a:cubicBezTo>
                        <a:pt x="83" y="28"/>
                        <a:pt x="79" y="27"/>
                        <a:pt x="76" y="27"/>
                      </a:cubicBezTo>
                      <a:cubicBezTo>
                        <a:pt x="75" y="27"/>
                        <a:pt x="74" y="27"/>
                        <a:pt x="73" y="26"/>
                      </a:cubicBezTo>
                      <a:cubicBezTo>
                        <a:pt x="72" y="26"/>
                        <a:pt x="71" y="25"/>
                        <a:pt x="70" y="25"/>
                      </a:cubicBezTo>
                      <a:cubicBezTo>
                        <a:pt x="69" y="24"/>
                        <a:pt x="67" y="23"/>
                        <a:pt x="65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4" y="23"/>
                        <a:pt x="63" y="23"/>
                        <a:pt x="62" y="24"/>
                      </a:cubicBezTo>
                      <a:cubicBezTo>
                        <a:pt x="62" y="23"/>
                        <a:pt x="62" y="23"/>
                        <a:pt x="62" y="23"/>
                      </a:cubicBezTo>
                      <a:cubicBezTo>
                        <a:pt x="62" y="22"/>
                        <a:pt x="61" y="22"/>
                        <a:pt x="61" y="21"/>
                      </a:cubicBezTo>
                      <a:cubicBezTo>
                        <a:pt x="60" y="21"/>
                        <a:pt x="59" y="20"/>
                        <a:pt x="58" y="19"/>
                      </a:cubicBezTo>
                      <a:cubicBezTo>
                        <a:pt x="58" y="18"/>
                        <a:pt x="58" y="17"/>
                        <a:pt x="57" y="16"/>
                      </a:cubicBezTo>
                      <a:cubicBezTo>
                        <a:pt x="56" y="16"/>
                        <a:pt x="55" y="15"/>
                        <a:pt x="54" y="15"/>
                      </a:cubicBezTo>
                      <a:cubicBezTo>
                        <a:pt x="53" y="15"/>
                        <a:pt x="52" y="16"/>
                        <a:pt x="51" y="16"/>
                      </a:cubicBezTo>
                      <a:cubicBezTo>
                        <a:pt x="48" y="19"/>
                        <a:pt x="41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1" y="22"/>
                        <a:pt x="25" y="30"/>
                        <a:pt x="20" y="39"/>
                      </a:cubicBezTo>
                      <a:cubicBezTo>
                        <a:pt x="19" y="40"/>
                        <a:pt x="19" y="40"/>
                        <a:pt x="19" y="41"/>
                      </a:cubicBezTo>
                      <a:cubicBezTo>
                        <a:pt x="19" y="43"/>
                        <a:pt x="19" y="45"/>
                        <a:pt x="20" y="48"/>
                      </a:cubicBezTo>
                      <a:cubicBezTo>
                        <a:pt x="20" y="49"/>
                        <a:pt x="21" y="50"/>
                        <a:pt x="21" y="52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0" y="52"/>
                        <a:pt x="21" y="53"/>
                        <a:pt x="21" y="53"/>
                      </a:cubicBez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0" y="56"/>
                        <a:pt x="22" y="60"/>
                        <a:pt x="25" y="66"/>
                      </a:cubicBezTo>
                      <a:cubicBezTo>
                        <a:pt x="24" y="67"/>
                        <a:pt x="24" y="67"/>
                        <a:pt x="24" y="68"/>
                      </a:cubicBezTo>
                      <a:cubicBezTo>
                        <a:pt x="23" y="68"/>
                        <a:pt x="24" y="69"/>
                        <a:pt x="24" y="69"/>
                      </a:cubicBezTo>
                      <a:cubicBezTo>
                        <a:pt x="25" y="70"/>
                        <a:pt x="25" y="69"/>
                        <a:pt x="26" y="69"/>
                      </a:cubicBezTo>
                      <a:cubicBezTo>
                        <a:pt x="26" y="69"/>
                        <a:pt x="26" y="68"/>
                        <a:pt x="26" y="68"/>
                      </a:cubicBezTo>
                      <a:cubicBezTo>
                        <a:pt x="26" y="68"/>
                        <a:pt x="26" y="69"/>
                        <a:pt x="26" y="69"/>
                      </a:cubicBezTo>
                      <a:cubicBezTo>
                        <a:pt x="27" y="71"/>
                        <a:pt x="32" y="78"/>
                        <a:pt x="36" y="81"/>
                      </a:cubicBezTo>
                      <a:cubicBezTo>
                        <a:pt x="39" y="83"/>
                        <a:pt x="45" y="86"/>
                        <a:pt x="49" y="87"/>
                      </a:cubicBez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51" y="88"/>
                        <a:pt x="51" y="89"/>
                        <a:pt x="52" y="89"/>
                      </a:cubicBezTo>
                      <a:cubicBezTo>
                        <a:pt x="52" y="90"/>
                        <a:pt x="52" y="91"/>
                        <a:pt x="53" y="91"/>
                      </a:cubicBezTo>
                      <a:cubicBezTo>
                        <a:pt x="53" y="92"/>
                        <a:pt x="53" y="92"/>
                        <a:pt x="54" y="92"/>
                      </a:cubicBezTo>
                      <a:cubicBezTo>
                        <a:pt x="53" y="94"/>
                        <a:pt x="53" y="95"/>
                        <a:pt x="53" y="97"/>
                      </a:cubicBezTo>
                      <a:cubicBezTo>
                        <a:pt x="53" y="97"/>
                        <a:pt x="53" y="98"/>
                        <a:pt x="53" y="98"/>
                      </a:cubicBezTo>
                      <a:cubicBezTo>
                        <a:pt x="52" y="101"/>
                        <a:pt x="51" y="108"/>
                        <a:pt x="55" y="113"/>
                      </a:cubicBezTo>
                      <a:cubicBezTo>
                        <a:pt x="55" y="114"/>
                        <a:pt x="54" y="114"/>
                        <a:pt x="54" y="114"/>
                      </a:cubicBezTo>
                      <a:cubicBezTo>
                        <a:pt x="54" y="115"/>
                        <a:pt x="54" y="115"/>
                        <a:pt x="54" y="115"/>
                      </a:cubicBezTo>
                      <a:cubicBezTo>
                        <a:pt x="54" y="116"/>
                        <a:pt x="54" y="117"/>
                        <a:pt x="55" y="117"/>
                      </a:cubicBezTo>
                      <a:cubicBezTo>
                        <a:pt x="55" y="117"/>
                        <a:pt x="55" y="117"/>
                        <a:pt x="55" y="117"/>
                      </a:cubicBezTo>
                      <a:cubicBezTo>
                        <a:pt x="56" y="117"/>
                        <a:pt x="56" y="117"/>
                        <a:pt x="56" y="117"/>
                      </a:cubicBezTo>
                      <a:cubicBezTo>
                        <a:pt x="56" y="117"/>
                        <a:pt x="57" y="117"/>
                        <a:pt x="57" y="117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9" y="118"/>
                        <a:pt x="60" y="119"/>
                      </a:cubicBezTo>
                      <a:cubicBezTo>
                        <a:pt x="60" y="119"/>
                        <a:pt x="60" y="120"/>
                        <a:pt x="59" y="120"/>
                      </a:cubicBezTo>
                      <a:cubicBezTo>
                        <a:pt x="59" y="121"/>
                        <a:pt x="59" y="121"/>
                        <a:pt x="60" y="122"/>
                      </a:cubicBezTo>
                      <a:cubicBezTo>
                        <a:pt x="60" y="122"/>
                        <a:pt x="61" y="122"/>
                        <a:pt x="61" y="121"/>
                      </a:cubicBezTo>
                      <a:cubicBezTo>
                        <a:pt x="61" y="121"/>
                        <a:pt x="62" y="121"/>
                        <a:pt x="62" y="121"/>
                      </a:cubicBezTo>
                      <a:cubicBezTo>
                        <a:pt x="62" y="122"/>
                        <a:pt x="61" y="124"/>
                        <a:pt x="60" y="127"/>
                      </a:cubicBezTo>
                      <a:cubicBezTo>
                        <a:pt x="60" y="129"/>
                        <a:pt x="60" y="130"/>
                        <a:pt x="59" y="132"/>
                      </a:cubicBezTo>
                      <a:cubicBezTo>
                        <a:pt x="30" y="128"/>
                        <a:pt x="4" y="107"/>
                        <a:pt x="4" y="69"/>
                      </a:cubicBezTo>
                      <a:cubicBezTo>
                        <a:pt x="4" y="46"/>
                        <a:pt x="14" y="29"/>
                        <a:pt x="28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0" y="19"/>
                        <a:pt x="31" y="19"/>
                        <a:pt x="32" y="19"/>
                      </a:cubicBezTo>
                      <a:cubicBezTo>
                        <a:pt x="33" y="19"/>
                        <a:pt x="34" y="19"/>
                        <a:pt x="35" y="19"/>
                      </a:cubicBezTo>
                      <a:cubicBezTo>
                        <a:pt x="36" y="20"/>
                        <a:pt x="37" y="20"/>
                        <a:pt x="38" y="20"/>
                      </a:cubicBezTo>
                      <a:cubicBezTo>
                        <a:pt x="41" y="20"/>
                        <a:pt x="44" y="18"/>
                        <a:pt x="47" y="16"/>
                      </a:cubicBezTo>
                      <a:cubicBezTo>
                        <a:pt x="52" y="13"/>
                        <a:pt x="58" y="12"/>
                        <a:pt x="64" y="12"/>
                      </a:cubicBezTo>
                      <a:cubicBezTo>
                        <a:pt x="70" y="12"/>
                        <a:pt x="76" y="13"/>
                        <a:pt x="81" y="15"/>
                      </a:cubicBezTo>
                      <a:cubicBezTo>
                        <a:pt x="81" y="15"/>
                        <a:pt x="80" y="16"/>
                        <a:pt x="80" y="16"/>
                      </a:cubicBezTo>
                      <a:cubicBezTo>
                        <a:pt x="80" y="17"/>
                        <a:pt x="80" y="17"/>
                        <a:pt x="81" y="17"/>
                      </a:cubicBezTo>
                      <a:cubicBezTo>
                        <a:pt x="82" y="17"/>
                        <a:pt x="82" y="17"/>
                        <a:pt x="82" y="17"/>
                      </a:cubicBezTo>
                      <a:cubicBezTo>
                        <a:pt x="83" y="16"/>
                        <a:pt x="83" y="16"/>
                        <a:pt x="83" y="16"/>
                      </a:cubicBezTo>
                      <a:cubicBezTo>
                        <a:pt x="83" y="16"/>
                        <a:pt x="83" y="16"/>
                        <a:pt x="84" y="16"/>
                      </a:cubicBezTo>
                      <a:cubicBezTo>
                        <a:pt x="84" y="16"/>
                        <a:pt x="84" y="16"/>
                        <a:pt x="84" y="16"/>
                      </a:cubicBezTo>
                      <a:cubicBezTo>
                        <a:pt x="86" y="18"/>
                        <a:pt x="88" y="18"/>
                        <a:pt x="90" y="19"/>
                      </a:cubicBezTo>
                      <a:cubicBezTo>
                        <a:pt x="91" y="20"/>
                        <a:pt x="92" y="20"/>
                        <a:pt x="92" y="21"/>
                      </a:cubicBezTo>
                      <a:cubicBezTo>
                        <a:pt x="93" y="21"/>
                        <a:pt x="94" y="22"/>
                        <a:pt x="94" y="22"/>
                      </a:cubicBezTo>
                      <a:cubicBezTo>
                        <a:pt x="94" y="23"/>
                        <a:pt x="96" y="24"/>
                        <a:pt x="97" y="23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8" y="23"/>
                        <a:pt x="98" y="22"/>
                        <a:pt x="98" y="22"/>
                      </a:cubicBezTo>
                      <a:cubicBezTo>
                        <a:pt x="99" y="21"/>
                        <a:pt x="100" y="20"/>
                        <a:pt x="102" y="18"/>
                      </a:cubicBezTo>
                      <a:cubicBezTo>
                        <a:pt x="103" y="17"/>
                        <a:pt x="105" y="15"/>
                        <a:pt x="107" y="15"/>
                      </a:cubicBezTo>
                      <a:cubicBezTo>
                        <a:pt x="107" y="15"/>
                        <a:pt x="107" y="15"/>
                        <a:pt x="108" y="14"/>
                      </a:cubicBezTo>
                      <a:cubicBezTo>
                        <a:pt x="108" y="15"/>
                        <a:pt x="109" y="15"/>
                        <a:pt x="109" y="16"/>
                      </a:cubicBezTo>
                      <a:cubicBezTo>
                        <a:pt x="109" y="16"/>
                        <a:pt x="109" y="17"/>
                        <a:pt x="109" y="18"/>
                      </a:cubicBezTo>
                      <a:cubicBezTo>
                        <a:pt x="109" y="18"/>
                        <a:pt x="109" y="18"/>
                        <a:pt x="109" y="18"/>
                      </a:cubicBezTo>
                      <a:cubicBezTo>
                        <a:pt x="109" y="18"/>
                        <a:pt x="110" y="19"/>
                        <a:pt x="110" y="20"/>
                      </a:cubicBezTo>
                      <a:cubicBezTo>
                        <a:pt x="110" y="21"/>
                        <a:pt x="110" y="22"/>
                        <a:pt x="110" y="24"/>
                      </a:cubicBezTo>
                      <a:cubicBezTo>
                        <a:pt x="110" y="25"/>
                        <a:pt x="110" y="26"/>
                        <a:pt x="110" y="27"/>
                      </a:cubicBezTo>
                      <a:cubicBezTo>
                        <a:pt x="109" y="28"/>
                        <a:pt x="109" y="29"/>
                        <a:pt x="110" y="29"/>
                      </a:cubicBezTo>
                      <a:cubicBezTo>
                        <a:pt x="110" y="29"/>
                        <a:pt x="110" y="29"/>
                        <a:pt x="110" y="29"/>
                      </a:cubicBezTo>
                      <a:cubicBezTo>
                        <a:pt x="110" y="29"/>
                        <a:pt x="110" y="30"/>
                        <a:pt x="110" y="30"/>
                      </a:cubicBezTo>
                      <a:cubicBezTo>
                        <a:pt x="111" y="32"/>
                        <a:pt x="112" y="35"/>
                        <a:pt x="114" y="37"/>
                      </a:cubicBezTo>
                      <a:cubicBezTo>
                        <a:pt x="114" y="39"/>
                        <a:pt x="115" y="40"/>
                        <a:pt x="116" y="41"/>
                      </a:cubicBezTo>
                      <a:cubicBezTo>
                        <a:pt x="116" y="42"/>
                        <a:pt x="117" y="43"/>
                        <a:pt x="118" y="44"/>
                      </a:cubicBezTo>
                      <a:cubicBezTo>
                        <a:pt x="118" y="45"/>
                        <a:pt x="119" y="45"/>
                        <a:pt x="119" y="45"/>
                      </a:cubicBezTo>
                      <a:cubicBezTo>
                        <a:pt x="120" y="46"/>
                        <a:pt x="121" y="46"/>
                        <a:pt x="121" y="46"/>
                      </a:cubicBezTo>
                      <a:cubicBezTo>
                        <a:pt x="122" y="46"/>
                        <a:pt x="123" y="46"/>
                        <a:pt x="123" y="45"/>
                      </a:cubicBezTo>
                      <a:cubicBezTo>
                        <a:pt x="124" y="45"/>
                        <a:pt x="124" y="44"/>
                        <a:pt x="125" y="43"/>
                      </a:cubicBezTo>
                      <a:cubicBezTo>
                        <a:pt x="125" y="43"/>
                        <a:pt x="125" y="42"/>
                        <a:pt x="126" y="41"/>
                      </a:cubicBezTo>
                      <a:cubicBezTo>
                        <a:pt x="127" y="42"/>
                        <a:pt x="128" y="42"/>
                        <a:pt x="129" y="43"/>
                      </a:cubicBezTo>
                      <a:cubicBezTo>
                        <a:pt x="130" y="44"/>
                        <a:pt x="131" y="46"/>
                        <a:pt x="133" y="47"/>
                      </a:cubicBezTo>
                      <a:cubicBezTo>
                        <a:pt x="133" y="48"/>
                        <a:pt x="133" y="48"/>
                        <a:pt x="134" y="48"/>
                      </a:cubicBezTo>
                      <a:cubicBezTo>
                        <a:pt x="134" y="49"/>
                        <a:pt x="135" y="50"/>
                        <a:pt x="135" y="52"/>
                      </a:cubicBezTo>
                      <a:cubicBezTo>
                        <a:pt x="134" y="52"/>
                        <a:pt x="134" y="51"/>
                        <a:pt x="133" y="51"/>
                      </a:cubicBezTo>
                      <a:cubicBezTo>
                        <a:pt x="132" y="51"/>
                        <a:pt x="132" y="52"/>
                        <a:pt x="131" y="52"/>
                      </a:cubicBezTo>
                      <a:cubicBezTo>
                        <a:pt x="130" y="52"/>
                        <a:pt x="129" y="52"/>
                        <a:pt x="129" y="52"/>
                      </a:cubicBezTo>
                      <a:cubicBezTo>
                        <a:pt x="129" y="52"/>
                        <a:pt x="129" y="52"/>
                        <a:pt x="129" y="52"/>
                      </a:cubicBezTo>
                      <a:cubicBezTo>
                        <a:pt x="129" y="52"/>
                        <a:pt x="129" y="52"/>
                        <a:pt x="129" y="52"/>
                      </a:cubicBezTo>
                      <a:cubicBezTo>
                        <a:pt x="128" y="52"/>
                        <a:pt x="127" y="51"/>
                        <a:pt x="126" y="51"/>
                      </a:cubicBezTo>
                      <a:cubicBezTo>
                        <a:pt x="125" y="51"/>
                        <a:pt x="123" y="52"/>
                        <a:pt x="122" y="53"/>
                      </a:cubicBezTo>
                      <a:cubicBezTo>
                        <a:pt x="121" y="54"/>
                        <a:pt x="120" y="56"/>
                        <a:pt x="119" y="58"/>
                      </a:cubicBezTo>
                      <a:cubicBezTo>
                        <a:pt x="117" y="59"/>
                        <a:pt x="117" y="61"/>
                        <a:pt x="116" y="62"/>
                      </a:cubicBezTo>
                      <a:cubicBezTo>
                        <a:pt x="116" y="63"/>
                        <a:pt x="115" y="65"/>
                        <a:pt x="115" y="67"/>
                      </a:cubicBezTo>
                      <a:cubicBezTo>
                        <a:pt x="115" y="69"/>
                        <a:pt x="114" y="71"/>
                        <a:pt x="114" y="74"/>
                      </a:cubicBezTo>
                      <a:cubicBezTo>
                        <a:pt x="114" y="77"/>
                        <a:pt x="115" y="80"/>
                        <a:pt x="116" y="82"/>
                      </a:cubicBezTo>
                      <a:cubicBezTo>
                        <a:pt x="117" y="84"/>
                        <a:pt x="117" y="85"/>
                        <a:pt x="119" y="86"/>
                      </a:cubicBezTo>
                      <a:cubicBezTo>
                        <a:pt x="120" y="87"/>
                        <a:pt x="121" y="87"/>
                        <a:pt x="123" y="87"/>
                      </a:cubicBezTo>
                      <a:cubicBezTo>
                        <a:pt x="124" y="87"/>
                        <a:pt x="124" y="87"/>
                        <a:pt x="124" y="87"/>
                      </a:cubicBezTo>
                      <a:cubicBezTo>
                        <a:pt x="124" y="87"/>
                        <a:pt x="124" y="87"/>
                        <a:pt x="124" y="87"/>
                      </a:cubicBezTo>
                      <a:cubicBezTo>
                        <a:pt x="126" y="87"/>
                        <a:pt x="127" y="87"/>
                        <a:pt x="128" y="86"/>
                      </a:cubicBezTo>
                      <a:cubicBezTo>
                        <a:pt x="128" y="86"/>
                        <a:pt x="128" y="86"/>
                        <a:pt x="128" y="86"/>
                      </a:cubicBezTo>
                      <a:cubicBezTo>
                        <a:pt x="129" y="86"/>
                        <a:pt x="129" y="86"/>
                        <a:pt x="129" y="86"/>
                      </a:cubicBezTo>
                      <a:cubicBezTo>
                        <a:pt x="129" y="86"/>
                        <a:pt x="129" y="86"/>
                        <a:pt x="130" y="86"/>
                      </a:cubicBezTo>
                      <a:cubicBezTo>
                        <a:pt x="130" y="86"/>
                        <a:pt x="130" y="86"/>
                        <a:pt x="131" y="87"/>
                      </a:cubicBezTo>
                      <a:cubicBezTo>
                        <a:pt x="131" y="87"/>
                        <a:pt x="131" y="88"/>
                        <a:pt x="131" y="89"/>
                      </a:cubicBezTo>
                      <a:cubicBezTo>
                        <a:pt x="131" y="91"/>
                        <a:pt x="130" y="94"/>
                        <a:pt x="130" y="96"/>
                      </a:cubicBezTo>
                      <a:cubicBezTo>
                        <a:pt x="129" y="99"/>
                        <a:pt x="128" y="101"/>
                        <a:pt x="128" y="103"/>
                      </a:cubicBezTo>
                      <a:cubicBezTo>
                        <a:pt x="128" y="103"/>
                        <a:pt x="128" y="103"/>
                        <a:pt x="128" y="104"/>
                      </a:cubicBezTo>
                      <a:cubicBezTo>
                        <a:pt x="128" y="104"/>
                        <a:pt x="128" y="104"/>
                        <a:pt x="128" y="104"/>
                      </a:cubicBezTo>
                      <a:cubicBezTo>
                        <a:pt x="121" y="114"/>
                        <a:pt x="112" y="121"/>
                        <a:pt x="102" y="12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217"/>
                <p:cNvSpPr>
                  <a:spLocks noEditPoints="1"/>
                </p:cNvSpPr>
                <p:nvPr/>
              </p:nvSpPr>
              <p:spPr bwMode="auto">
                <a:xfrm>
                  <a:off x="3950407" y="1741350"/>
                  <a:ext cx="306614" cy="266672"/>
                </a:xfrm>
                <a:custGeom>
                  <a:avLst/>
                  <a:gdLst>
                    <a:gd name="T0" fmla="*/ 0 w 110"/>
                    <a:gd name="T1" fmla="*/ 6 h 96"/>
                    <a:gd name="T2" fmla="*/ 19 w 110"/>
                    <a:gd name="T3" fmla="*/ 44 h 96"/>
                    <a:gd name="T4" fmla="*/ 32 w 110"/>
                    <a:gd name="T5" fmla="*/ 68 h 96"/>
                    <a:gd name="T6" fmla="*/ 42 w 110"/>
                    <a:gd name="T7" fmla="*/ 85 h 96"/>
                    <a:gd name="T8" fmla="*/ 43 w 110"/>
                    <a:gd name="T9" fmla="*/ 86 h 96"/>
                    <a:gd name="T10" fmla="*/ 53 w 110"/>
                    <a:gd name="T11" fmla="*/ 82 h 96"/>
                    <a:gd name="T12" fmla="*/ 58 w 110"/>
                    <a:gd name="T13" fmla="*/ 77 h 96"/>
                    <a:gd name="T14" fmla="*/ 77 w 110"/>
                    <a:gd name="T15" fmla="*/ 95 h 96"/>
                    <a:gd name="T16" fmla="*/ 78 w 110"/>
                    <a:gd name="T17" fmla="*/ 96 h 96"/>
                    <a:gd name="T18" fmla="*/ 79 w 110"/>
                    <a:gd name="T19" fmla="*/ 96 h 96"/>
                    <a:gd name="T20" fmla="*/ 81 w 110"/>
                    <a:gd name="T21" fmla="*/ 95 h 96"/>
                    <a:gd name="T22" fmla="*/ 87 w 110"/>
                    <a:gd name="T23" fmla="*/ 58 h 96"/>
                    <a:gd name="T24" fmla="*/ 109 w 110"/>
                    <a:gd name="T25" fmla="*/ 45 h 96"/>
                    <a:gd name="T26" fmla="*/ 110 w 110"/>
                    <a:gd name="T27" fmla="*/ 43 h 96"/>
                    <a:gd name="T28" fmla="*/ 109 w 110"/>
                    <a:gd name="T29" fmla="*/ 42 h 96"/>
                    <a:gd name="T30" fmla="*/ 37 w 110"/>
                    <a:gd name="T31" fmla="*/ 12 h 96"/>
                    <a:gd name="T32" fmla="*/ 21 w 110"/>
                    <a:gd name="T33" fmla="*/ 5 h 96"/>
                    <a:gd name="T34" fmla="*/ 3 w 110"/>
                    <a:gd name="T35" fmla="*/ 0 h 96"/>
                    <a:gd name="T36" fmla="*/ 1 w 110"/>
                    <a:gd name="T37" fmla="*/ 2 h 96"/>
                    <a:gd name="T38" fmla="*/ 0 w 110"/>
                    <a:gd name="T39" fmla="*/ 2 h 96"/>
                    <a:gd name="T40" fmla="*/ 0 w 110"/>
                    <a:gd name="T41" fmla="*/ 2 h 96"/>
                    <a:gd name="T42" fmla="*/ 0 w 110"/>
                    <a:gd name="T43" fmla="*/ 2 h 96"/>
                    <a:gd name="T44" fmla="*/ 0 w 110"/>
                    <a:gd name="T45" fmla="*/ 2 h 96"/>
                    <a:gd name="T46" fmla="*/ 0 w 110"/>
                    <a:gd name="T47" fmla="*/ 2 h 96"/>
                    <a:gd name="T48" fmla="*/ 0 w 110"/>
                    <a:gd name="T49" fmla="*/ 3 h 96"/>
                    <a:gd name="T50" fmla="*/ 0 w 110"/>
                    <a:gd name="T51" fmla="*/ 4 h 96"/>
                    <a:gd name="T52" fmla="*/ 0 w 110"/>
                    <a:gd name="T53" fmla="*/ 4 h 96"/>
                    <a:gd name="T54" fmla="*/ 0 w 110"/>
                    <a:gd name="T55" fmla="*/ 6 h 96"/>
                    <a:gd name="T56" fmla="*/ 44 w 110"/>
                    <a:gd name="T57" fmla="*/ 82 h 96"/>
                    <a:gd name="T58" fmla="*/ 34 w 110"/>
                    <a:gd name="T59" fmla="*/ 65 h 96"/>
                    <a:gd name="T60" fmla="*/ 14 w 110"/>
                    <a:gd name="T61" fmla="*/ 25 h 96"/>
                    <a:gd name="T62" fmla="*/ 6 w 110"/>
                    <a:gd name="T63" fmla="*/ 10 h 96"/>
                    <a:gd name="T64" fmla="*/ 5 w 110"/>
                    <a:gd name="T65" fmla="*/ 7 h 96"/>
                    <a:gd name="T66" fmla="*/ 71 w 110"/>
                    <a:gd name="T67" fmla="*/ 62 h 96"/>
                    <a:gd name="T68" fmla="*/ 65 w 110"/>
                    <a:gd name="T69" fmla="*/ 66 h 96"/>
                    <a:gd name="T70" fmla="*/ 54 w 110"/>
                    <a:gd name="T71" fmla="*/ 76 h 96"/>
                    <a:gd name="T72" fmla="*/ 44 w 110"/>
                    <a:gd name="T73" fmla="*/ 82 h 96"/>
                    <a:gd name="T74" fmla="*/ 64 w 110"/>
                    <a:gd name="T75" fmla="*/ 72 h 96"/>
                    <a:gd name="T76" fmla="*/ 72 w 110"/>
                    <a:gd name="T77" fmla="*/ 65 h 96"/>
                    <a:gd name="T78" fmla="*/ 77 w 110"/>
                    <a:gd name="T79" fmla="*/ 90 h 96"/>
                    <a:gd name="T80" fmla="*/ 61 w 110"/>
                    <a:gd name="T81" fmla="*/ 74 h 96"/>
                    <a:gd name="T82" fmla="*/ 64 w 110"/>
                    <a:gd name="T83" fmla="*/ 72 h 96"/>
                    <a:gd name="T84" fmla="*/ 79 w 110"/>
                    <a:gd name="T85" fmla="*/ 83 h 96"/>
                    <a:gd name="T86" fmla="*/ 76 w 110"/>
                    <a:gd name="T87" fmla="*/ 64 h 96"/>
                    <a:gd name="T88" fmla="*/ 76 w 110"/>
                    <a:gd name="T89" fmla="*/ 64 h 96"/>
                    <a:gd name="T90" fmla="*/ 75 w 110"/>
                    <a:gd name="T91" fmla="*/ 62 h 96"/>
                    <a:gd name="T92" fmla="*/ 31 w 110"/>
                    <a:gd name="T93" fmla="*/ 23 h 96"/>
                    <a:gd name="T94" fmla="*/ 55 w 110"/>
                    <a:gd name="T95" fmla="*/ 39 h 96"/>
                    <a:gd name="T96" fmla="*/ 83 w 110"/>
                    <a:gd name="T97" fmla="*/ 57 h 96"/>
                    <a:gd name="T98" fmla="*/ 79 w 110"/>
                    <a:gd name="T99" fmla="*/ 83 h 96"/>
                    <a:gd name="T100" fmla="*/ 35 w 110"/>
                    <a:gd name="T101" fmla="*/ 15 h 96"/>
                    <a:gd name="T102" fmla="*/ 104 w 110"/>
                    <a:gd name="T103" fmla="*/ 44 h 96"/>
                    <a:gd name="T104" fmla="*/ 85 w 110"/>
                    <a:gd name="T105" fmla="*/ 54 h 96"/>
                    <a:gd name="T106" fmla="*/ 57 w 110"/>
                    <a:gd name="T107" fmla="*/ 36 h 96"/>
                    <a:gd name="T108" fmla="*/ 30 w 110"/>
                    <a:gd name="T109" fmla="*/ 18 h 96"/>
                    <a:gd name="T110" fmla="*/ 14 w 110"/>
                    <a:gd name="T111" fmla="*/ 7 h 96"/>
                    <a:gd name="T112" fmla="*/ 20 w 110"/>
                    <a:gd name="T113" fmla="*/ 9 h 96"/>
                    <a:gd name="T114" fmla="*/ 35 w 110"/>
                    <a:gd name="T115" fmla="*/ 15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0" h="96">
                      <a:moveTo>
                        <a:pt x="0" y="6"/>
                      </a:moveTo>
                      <a:cubicBezTo>
                        <a:pt x="3" y="11"/>
                        <a:pt x="11" y="27"/>
                        <a:pt x="19" y="44"/>
                      </a:cubicBezTo>
                      <a:cubicBezTo>
                        <a:pt x="24" y="53"/>
                        <a:pt x="28" y="61"/>
                        <a:pt x="32" y="68"/>
                      </a:cubicBezTo>
                      <a:cubicBezTo>
                        <a:pt x="36" y="76"/>
                        <a:pt x="39" y="82"/>
                        <a:pt x="42" y="85"/>
                      </a:cubicBezTo>
                      <a:cubicBezTo>
                        <a:pt x="42" y="85"/>
                        <a:pt x="43" y="86"/>
                        <a:pt x="43" y="86"/>
                      </a:cubicBezTo>
                      <a:cubicBezTo>
                        <a:pt x="47" y="85"/>
                        <a:pt x="50" y="84"/>
                        <a:pt x="53" y="82"/>
                      </a:cubicBezTo>
                      <a:cubicBezTo>
                        <a:pt x="55" y="81"/>
                        <a:pt x="57" y="79"/>
                        <a:pt x="58" y="77"/>
                      </a:cubicBezTo>
                      <a:cubicBezTo>
                        <a:pt x="65" y="83"/>
                        <a:pt x="70" y="88"/>
                        <a:pt x="77" y="95"/>
                      </a:cubicBezTo>
                      <a:cubicBezTo>
                        <a:pt x="77" y="95"/>
                        <a:pt x="78" y="96"/>
                        <a:pt x="78" y="96"/>
                      </a:cubicBezTo>
                      <a:cubicBezTo>
                        <a:pt x="79" y="96"/>
                        <a:pt x="79" y="96"/>
                        <a:pt x="79" y="96"/>
                      </a:cubicBezTo>
                      <a:cubicBezTo>
                        <a:pt x="80" y="96"/>
                        <a:pt x="81" y="96"/>
                        <a:pt x="81" y="95"/>
                      </a:cubicBezTo>
                      <a:cubicBezTo>
                        <a:pt x="83" y="82"/>
                        <a:pt x="85" y="70"/>
                        <a:pt x="87" y="58"/>
                      </a:cubicBezTo>
                      <a:cubicBezTo>
                        <a:pt x="94" y="52"/>
                        <a:pt x="101" y="49"/>
                        <a:pt x="109" y="45"/>
                      </a:cubicBezTo>
                      <a:cubicBezTo>
                        <a:pt x="110" y="45"/>
                        <a:pt x="110" y="44"/>
                        <a:pt x="110" y="43"/>
                      </a:cubicBezTo>
                      <a:cubicBezTo>
                        <a:pt x="110" y="43"/>
                        <a:pt x="110" y="42"/>
                        <a:pt x="109" y="42"/>
                      </a:cubicBezTo>
                      <a:cubicBezTo>
                        <a:pt x="88" y="33"/>
                        <a:pt x="61" y="21"/>
                        <a:pt x="37" y="12"/>
                      </a:cubicBezTo>
                      <a:cubicBezTo>
                        <a:pt x="29" y="9"/>
                        <a:pt x="25" y="7"/>
                        <a:pt x="21" y="5"/>
                      </a:cubicBezTo>
                      <a:cubicBezTo>
                        <a:pt x="16" y="4"/>
                        <a:pt x="12" y="2"/>
                        <a:pt x="3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lose/>
                      <a:moveTo>
                        <a:pt x="44" y="82"/>
                      </a:moveTo>
                      <a:cubicBezTo>
                        <a:pt x="42" y="78"/>
                        <a:pt x="38" y="72"/>
                        <a:pt x="34" y="65"/>
                      </a:cubicBezTo>
                      <a:cubicBezTo>
                        <a:pt x="28" y="53"/>
                        <a:pt x="20" y="38"/>
                        <a:pt x="14" y="25"/>
                      </a:cubicBezTo>
                      <a:cubicBezTo>
                        <a:pt x="11" y="19"/>
                        <a:pt x="8" y="14"/>
                        <a:pt x="6" y="10"/>
                      </a:cubicBezTo>
                      <a:cubicBezTo>
                        <a:pt x="6" y="9"/>
                        <a:pt x="5" y="8"/>
                        <a:pt x="5" y="7"/>
                      </a:cubicBezTo>
                      <a:cubicBezTo>
                        <a:pt x="31" y="26"/>
                        <a:pt x="46" y="41"/>
                        <a:pt x="71" y="62"/>
                      </a:cubicBezTo>
                      <a:cubicBezTo>
                        <a:pt x="69" y="63"/>
                        <a:pt x="67" y="64"/>
                        <a:pt x="65" y="66"/>
                      </a:cubicBezTo>
                      <a:cubicBezTo>
                        <a:pt x="61" y="69"/>
                        <a:pt x="57" y="73"/>
                        <a:pt x="54" y="76"/>
                      </a:cubicBezTo>
                      <a:cubicBezTo>
                        <a:pt x="51" y="79"/>
                        <a:pt x="48" y="81"/>
                        <a:pt x="44" y="82"/>
                      </a:cubicBezTo>
                      <a:close/>
                      <a:moveTo>
                        <a:pt x="64" y="72"/>
                      </a:moveTo>
                      <a:cubicBezTo>
                        <a:pt x="66" y="69"/>
                        <a:pt x="69" y="67"/>
                        <a:pt x="72" y="65"/>
                      </a:cubicBezTo>
                      <a:cubicBezTo>
                        <a:pt x="74" y="72"/>
                        <a:pt x="75" y="79"/>
                        <a:pt x="77" y="90"/>
                      </a:cubicBezTo>
                      <a:cubicBezTo>
                        <a:pt x="71" y="84"/>
                        <a:pt x="66" y="80"/>
                        <a:pt x="61" y="74"/>
                      </a:cubicBezTo>
                      <a:cubicBezTo>
                        <a:pt x="62" y="73"/>
                        <a:pt x="63" y="72"/>
                        <a:pt x="64" y="72"/>
                      </a:cubicBezTo>
                      <a:close/>
                      <a:moveTo>
                        <a:pt x="79" y="83"/>
                      </a:moveTo>
                      <a:cubicBezTo>
                        <a:pt x="78" y="75"/>
                        <a:pt x="77" y="69"/>
                        <a:pt x="76" y="64"/>
                      </a:cubicBezTo>
                      <a:cubicBezTo>
                        <a:pt x="76" y="64"/>
                        <a:pt x="76" y="64"/>
                        <a:pt x="76" y="64"/>
                      </a:cubicBezTo>
                      <a:cubicBezTo>
                        <a:pt x="76" y="63"/>
                        <a:pt x="76" y="62"/>
                        <a:pt x="75" y="62"/>
                      </a:cubicBezTo>
                      <a:cubicBezTo>
                        <a:pt x="58" y="47"/>
                        <a:pt x="45" y="35"/>
                        <a:pt x="31" y="23"/>
                      </a:cubicBezTo>
                      <a:cubicBezTo>
                        <a:pt x="37" y="28"/>
                        <a:pt x="45" y="33"/>
                        <a:pt x="55" y="39"/>
                      </a:cubicBezTo>
                      <a:cubicBezTo>
                        <a:pt x="65" y="44"/>
                        <a:pt x="75" y="51"/>
                        <a:pt x="83" y="57"/>
                      </a:cubicBezTo>
                      <a:cubicBezTo>
                        <a:pt x="82" y="66"/>
                        <a:pt x="81" y="74"/>
                        <a:pt x="79" y="83"/>
                      </a:cubicBezTo>
                      <a:close/>
                      <a:moveTo>
                        <a:pt x="35" y="15"/>
                      </a:moveTo>
                      <a:cubicBezTo>
                        <a:pt x="59" y="24"/>
                        <a:pt x="84" y="35"/>
                        <a:pt x="104" y="44"/>
                      </a:cubicBezTo>
                      <a:cubicBezTo>
                        <a:pt x="97" y="47"/>
                        <a:pt x="92" y="50"/>
                        <a:pt x="85" y="54"/>
                      </a:cubicBezTo>
                      <a:cubicBezTo>
                        <a:pt x="77" y="48"/>
                        <a:pt x="66" y="41"/>
                        <a:pt x="57" y="36"/>
                      </a:cubicBezTo>
                      <a:cubicBezTo>
                        <a:pt x="45" y="29"/>
                        <a:pt x="37" y="23"/>
                        <a:pt x="30" y="18"/>
                      </a:cubicBezTo>
                      <a:cubicBezTo>
                        <a:pt x="25" y="14"/>
                        <a:pt x="20" y="11"/>
                        <a:pt x="14" y="7"/>
                      </a:cubicBezTo>
                      <a:cubicBezTo>
                        <a:pt x="16" y="7"/>
                        <a:pt x="18" y="8"/>
                        <a:pt x="20" y="9"/>
                      </a:cubicBezTo>
                      <a:cubicBezTo>
                        <a:pt x="24" y="10"/>
                        <a:pt x="28" y="12"/>
                        <a:pt x="35" y="1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283"/>
                <p:cNvSpPr>
                  <a:spLocks noEditPoints="1"/>
                </p:cNvSpPr>
                <p:nvPr/>
              </p:nvSpPr>
              <p:spPr bwMode="auto">
                <a:xfrm>
                  <a:off x="3139195" y="2053382"/>
                  <a:ext cx="300740" cy="964484"/>
                </a:xfrm>
                <a:custGeom>
                  <a:avLst/>
                  <a:gdLst>
                    <a:gd name="T0" fmla="*/ 39 w 108"/>
                    <a:gd name="T1" fmla="*/ 130 h 347"/>
                    <a:gd name="T2" fmla="*/ 3 w 108"/>
                    <a:gd name="T3" fmla="*/ 175 h 347"/>
                    <a:gd name="T4" fmla="*/ 26 w 108"/>
                    <a:gd name="T5" fmla="*/ 253 h 347"/>
                    <a:gd name="T6" fmla="*/ 25 w 108"/>
                    <a:gd name="T7" fmla="*/ 303 h 347"/>
                    <a:gd name="T8" fmla="*/ 33 w 108"/>
                    <a:gd name="T9" fmla="*/ 311 h 347"/>
                    <a:gd name="T10" fmla="*/ 78 w 108"/>
                    <a:gd name="T11" fmla="*/ 318 h 347"/>
                    <a:gd name="T12" fmla="*/ 102 w 108"/>
                    <a:gd name="T13" fmla="*/ 306 h 347"/>
                    <a:gd name="T14" fmla="*/ 85 w 108"/>
                    <a:gd name="T15" fmla="*/ 331 h 347"/>
                    <a:gd name="T16" fmla="*/ 102 w 108"/>
                    <a:gd name="T17" fmla="*/ 341 h 347"/>
                    <a:gd name="T18" fmla="*/ 102 w 108"/>
                    <a:gd name="T19" fmla="*/ 295 h 347"/>
                    <a:gd name="T20" fmla="*/ 92 w 108"/>
                    <a:gd name="T21" fmla="*/ 196 h 347"/>
                    <a:gd name="T22" fmla="*/ 82 w 108"/>
                    <a:gd name="T23" fmla="*/ 144 h 347"/>
                    <a:gd name="T24" fmla="*/ 82 w 108"/>
                    <a:gd name="T25" fmla="*/ 133 h 347"/>
                    <a:gd name="T26" fmla="*/ 82 w 108"/>
                    <a:gd name="T27" fmla="*/ 125 h 347"/>
                    <a:gd name="T28" fmla="*/ 61 w 108"/>
                    <a:gd name="T29" fmla="*/ 0 h 347"/>
                    <a:gd name="T30" fmla="*/ 29 w 108"/>
                    <a:gd name="T31" fmla="*/ 303 h 347"/>
                    <a:gd name="T32" fmla="*/ 102 w 108"/>
                    <a:gd name="T33" fmla="*/ 299 h 347"/>
                    <a:gd name="T34" fmla="*/ 60 w 108"/>
                    <a:gd name="T35" fmla="*/ 160 h 347"/>
                    <a:gd name="T36" fmla="*/ 42 w 108"/>
                    <a:gd name="T37" fmla="*/ 180 h 347"/>
                    <a:gd name="T38" fmla="*/ 36 w 108"/>
                    <a:gd name="T39" fmla="*/ 174 h 347"/>
                    <a:gd name="T40" fmla="*/ 29 w 108"/>
                    <a:gd name="T41" fmla="*/ 180 h 347"/>
                    <a:gd name="T42" fmla="*/ 72 w 108"/>
                    <a:gd name="T43" fmla="*/ 118 h 347"/>
                    <a:gd name="T44" fmla="*/ 42 w 108"/>
                    <a:gd name="T45" fmla="*/ 117 h 347"/>
                    <a:gd name="T46" fmla="*/ 57 w 108"/>
                    <a:gd name="T47" fmla="*/ 76 h 347"/>
                    <a:gd name="T48" fmla="*/ 66 w 108"/>
                    <a:gd name="T49" fmla="*/ 40 h 347"/>
                    <a:gd name="T50" fmla="*/ 59 w 108"/>
                    <a:gd name="T51" fmla="*/ 114 h 347"/>
                    <a:gd name="T52" fmla="*/ 70 w 108"/>
                    <a:gd name="T53" fmla="*/ 115 h 347"/>
                    <a:gd name="T54" fmla="*/ 47 w 108"/>
                    <a:gd name="T55" fmla="*/ 125 h 347"/>
                    <a:gd name="T56" fmla="*/ 77 w 108"/>
                    <a:gd name="T57" fmla="*/ 132 h 347"/>
                    <a:gd name="T58" fmla="*/ 44 w 108"/>
                    <a:gd name="T59" fmla="*/ 133 h 347"/>
                    <a:gd name="T60" fmla="*/ 43 w 108"/>
                    <a:gd name="T61" fmla="*/ 141 h 347"/>
                    <a:gd name="T62" fmla="*/ 52 w 108"/>
                    <a:gd name="T63" fmla="*/ 204 h 347"/>
                    <a:gd name="T64" fmla="*/ 49 w 108"/>
                    <a:gd name="T65" fmla="*/ 207 h 347"/>
                    <a:gd name="T66" fmla="*/ 48 w 108"/>
                    <a:gd name="T67" fmla="*/ 204 h 347"/>
                    <a:gd name="T68" fmla="*/ 48 w 108"/>
                    <a:gd name="T69" fmla="*/ 202 h 347"/>
                    <a:gd name="T70" fmla="*/ 64 w 108"/>
                    <a:gd name="T71" fmla="*/ 185 h 347"/>
                    <a:gd name="T72" fmla="*/ 59 w 108"/>
                    <a:gd name="T73" fmla="*/ 310 h 347"/>
                    <a:gd name="T74" fmla="*/ 78 w 108"/>
                    <a:gd name="T75" fmla="*/ 157 h 347"/>
                    <a:gd name="T76" fmla="*/ 91 w 108"/>
                    <a:gd name="T77" fmla="*/ 272 h 347"/>
                    <a:gd name="T78" fmla="*/ 98 w 108"/>
                    <a:gd name="T79" fmla="*/ 292 h 347"/>
                    <a:gd name="T80" fmla="*/ 36 w 108"/>
                    <a:gd name="T81" fmla="*/ 287 h 347"/>
                    <a:gd name="T82" fmla="*/ 42 w 108"/>
                    <a:gd name="T83" fmla="*/ 271 h 347"/>
                    <a:gd name="T84" fmla="*/ 23 w 108"/>
                    <a:gd name="T85" fmla="*/ 233 h 347"/>
                    <a:gd name="T86" fmla="*/ 4 w 108"/>
                    <a:gd name="T87" fmla="*/ 189 h 347"/>
                    <a:gd name="T88" fmla="*/ 32 w 108"/>
                    <a:gd name="T89" fmla="*/ 134 h 347"/>
                    <a:gd name="T90" fmla="*/ 29 w 108"/>
                    <a:gd name="T91" fmla="*/ 195 h 347"/>
                    <a:gd name="T92" fmla="*/ 72 w 108"/>
                    <a:gd name="T93" fmla="*/ 204 h 347"/>
                    <a:gd name="T94" fmla="*/ 60 w 108"/>
                    <a:gd name="T95" fmla="*/ 156 h 347"/>
                    <a:gd name="T96" fmla="*/ 76 w 108"/>
                    <a:gd name="T97" fmla="*/ 143 h 347"/>
                    <a:gd name="T98" fmla="*/ 95 w 108"/>
                    <a:gd name="T99" fmla="*/ 18 h 347"/>
                    <a:gd name="T100" fmla="*/ 69 w 108"/>
                    <a:gd name="T101" fmla="*/ 103 h 347"/>
                    <a:gd name="T102" fmla="*/ 76 w 108"/>
                    <a:gd name="T103" fmla="*/ 46 h 347"/>
                    <a:gd name="T104" fmla="*/ 65 w 108"/>
                    <a:gd name="T105" fmla="*/ 37 h 347"/>
                    <a:gd name="T106" fmla="*/ 50 w 108"/>
                    <a:gd name="T107" fmla="*/ 48 h 347"/>
                    <a:gd name="T108" fmla="*/ 42 w 108"/>
                    <a:gd name="T109" fmla="*/ 114 h 347"/>
                    <a:gd name="T110" fmla="*/ 17 w 108"/>
                    <a:gd name="T111" fmla="*/ 51 h 347"/>
                    <a:gd name="T112" fmla="*/ 73 w 108"/>
                    <a:gd name="T113" fmla="*/ 69 h 347"/>
                    <a:gd name="T114" fmla="*/ 43 w 108"/>
                    <a:gd name="T115" fmla="*/ 4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8" h="347">
                      <a:moveTo>
                        <a:pt x="19" y="75"/>
                      </a:moveTo>
                      <a:cubicBezTo>
                        <a:pt x="21" y="79"/>
                        <a:pt x="24" y="83"/>
                        <a:pt x="27" y="87"/>
                      </a:cubicBezTo>
                      <a:cubicBezTo>
                        <a:pt x="29" y="91"/>
                        <a:pt x="31" y="95"/>
                        <a:pt x="32" y="99"/>
                      </a:cubicBezTo>
                      <a:cubicBezTo>
                        <a:pt x="32" y="100"/>
                        <a:pt x="32" y="102"/>
                        <a:pt x="32" y="104"/>
                      </a:cubicBezTo>
                      <a:cubicBezTo>
                        <a:pt x="33" y="108"/>
                        <a:pt x="35" y="111"/>
                        <a:pt x="37" y="115"/>
                      </a:cubicBezTo>
                      <a:cubicBezTo>
                        <a:pt x="38" y="116"/>
                        <a:pt x="38" y="118"/>
                        <a:pt x="38" y="120"/>
                      </a:cubicBezTo>
                      <a:cubicBezTo>
                        <a:pt x="38" y="120"/>
                        <a:pt x="38" y="121"/>
                        <a:pt x="38" y="122"/>
                      </a:cubicBezTo>
                      <a:cubicBezTo>
                        <a:pt x="38" y="123"/>
                        <a:pt x="38" y="124"/>
                        <a:pt x="38" y="125"/>
                      </a:cubicBezTo>
                      <a:cubicBezTo>
                        <a:pt x="38" y="126"/>
                        <a:pt x="38" y="127"/>
                        <a:pt x="39" y="128"/>
                      </a:cubicBezTo>
                      <a:cubicBezTo>
                        <a:pt x="39" y="128"/>
                        <a:pt x="39" y="129"/>
                        <a:pt x="39" y="130"/>
                      </a:cubicBezTo>
                      <a:cubicBezTo>
                        <a:pt x="39" y="130"/>
                        <a:pt x="39" y="131"/>
                        <a:pt x="39" y="131"/>
                      </a:cubicBezTo>
                      <a:cubicBezTo>
                        <a:pt x="39" y="132"/>
                        <a:pt x="39" y="134"/>
                        <a:pt x="39" y="135"/>
                      </a:cubicBezTo>
                      <a:cubicBezTo>
                        <a:pt x="39" y="136"/>
                        <a:pt x="39" y="136"/>
                        <a:pt x="39" y="136"/>
                      </a:cubicBezTo>
                      <a:cubicBezTo>
                        <a:pt x="38" y="136"/>
                        <a:pt x="38" y="135"/>
                        <a:pt x="38" y="135"/>
                      </a:cubicBezTo>
                      <a:cubicBezTo>
                        <a:pt x="37" y="133"/>
                        <a:pt x="35" y="131"/>
                        <a:pt x="33" y="130"/>
                      </a:cubicBezTo>
                      <a:cubicBezTo>
                        <a:pt x="33" y="130"/>
                        <a:pt x="32" y="130"/>
                        <a:pt x="31" y="130"/>
                      </a:cubicBezTo>
                      <a:cubicBezTo>
                        <a:pt x="31" y="130"/>
                        <a:pt x="31" y="130"/>
                        <a:pt x="31" y="130"/>
                      </a:cubicBezTo>
                      <a:cubicBezTo>
                        <a:pt x="29" y="130"/>
                        <a:pt x="27" y="131"/>
                        <a:pt x="25" y="132"/>
                      </a:cubicBezTo>
                      <a:cubicBezTo>
                        <a:pt x="23" y="133"/>
                        <a:pt x="22" y="135"/>
                        <a:pt x="21" y="136"/>
                      </a:cubicBezTo>
                      <a:cubicBezTo>
                        <a:pt x="14" y="150"/>
                        <a:pt x="10" y="161"/>
                        <a:pt x="3" y="175"/>
                      </a:cubicBezTo>
                      <a:cubicBezTo>
                        <a:pt x="3" y="176"/>
                        <a:pt x="2" y="177"/>
                        <a:pt x="1" y="178"/>
                      </a:cubicBezTo>
                      <a:cubicBezTo>
                        <a:pt x="1" y="179"/>
                        <a:pt x="0" y="181"/>
                        <a:pt x="0" y="182"/>
                      </a:cubicBezTo>
                      <a:cubicBezTo>
                        <a:pt x="0" y="183"/>
                        <a:pt x="0" y="183"/>
                        <a:pt x="0" y="184"/>
                      </a:cubicBezTo>
                      <a:cubicBezTo>
                        <a:pt x="0" y="186"/>
                        <a:pt x="0" y="189"/>
                        <a:pt x="1" y="190"/>
                      </a:cubicBezTo>
                      <a:cubicBezTo>
                        <a:pt x="2" y="195"/>
                        <a:pt x="4" y="199"/>
                        <a:pt x="6" y="204"/>
                      </a:cubicBezTo>
                      <a:cubicBezTo>
                        <a:pt x="8" y="207"/>
                        <a:pt x="10" y="211"/>
                        <a:pt x="11" y="215"/>
                      </a:cubicBezTo>
                      <a:cubicBezTo>
                        <a:pt x="12" y="217"/>
                        <a:pt x="12" y="219"/>
                        <a:pt x="13" y="222"/>
                      </a:cubicBezTo>
                      <a:cubicBezTo>
                        <a:pt x="14" y="225"/>
                        <a:pt x="15" y="228"/>
                        <a:pt x="15" y="230"/>
                      </a:cubicBezTo>
                      <a:cubicBezTo>
                        <a:pt x="16" y="233"/>
                        <a:pt x="17" y="237"/>
                        <a:pt x="19" y="241"/>
                      </a:cubicBezTo>
                      <a:cubicBezTo>
                        <a:pt x="20" y="242"/>
                        <a:pt x="23" y="247"/>
                        <a:pt x="26" y="253"/>
                      </a:cubicBezTo>
                      <a:cubicBezTo>
                        <a:pt x="30" y="258"/>
                        <a:pt x="34" y="265"/>
                        <a:pt x="39" y="272"/>
                      </a:cubicBezTo>
                      <a:cubicBezTo>
                        <a:pt x="39" y="275"/>
                        <a:pt x="39" y="278"/>
                        <a:pt x="40" y="281"/>
                      </a:cubicBezTo>
                      <a:cubicBezTo>
                        <a:pt x="36" y="282"/>
                        <a:pt x="34" y="283"/>
                        <a:pt x="33" y="284"/>
                      </a:cubicBezTo>
                      <a:cubicBezTo>
                        <a:pt x="31" y="286"/>
                        <a:pt x="31" y="288"/>
                        <a:pt x="31" y="289"/>
                      </a:cubicBezTo>
                      <a:cubicBezTo>
                        <a:pt x="31" y="289"/>
                        <a:pt x="31" y="289"/>
                        <a:pt x="31" y="289"/>
                      </a:cubicBezTo>
                      <a:cubicBezTo>
                        <a:pt x="31" y="290"/>
                        <a:pt x="31" y="290"/>
                        <a:pt x="31" y="290"/>
                      </a:cubicBezTo>
                      <a:cubicBezTo>
                        <a:pt x="31" y="290"/>
                        <a:pt x="31" y="290"/>
                        <a:pt x="31" y="291"/>
                      </a:cubicBezTo>
                      <a:cubicBezTo>
                        <a:pt x="31" y="293"/>
                        <a:pt x="31" y="295"/>
                        <a:pt x="31" y="297"/>
                      </a:cubicBezTo>
                      <a:cubicBezTo>
                        <a:pt x="30" y="297"/>
                        <a:pt x="29" y="298"/>
                        <a:pt x="27" y="299"/>
                      </a:cubicBezTo>
                      <a:cubicBezTo>
                        <a:pt x="26" y="300"/>
                        <a:pt x="25" y="301"/>
                        <a:pt x="25" y="303"/>
                      </a:cubicBezTo>
                      <a:cubicBezTo>
                        <a:pt x="25" y="304"/>
                        <a:pt x="25" y="304"/>
                        <a:pt x="25" y="305"/>
                      </a:cubicBezTo>
                      <a:cubicBezTo>
                        <a:pt x="25" y="305"/>
                        <a:pt x="25" y="305"/>
                        <a:pt x="25" y="305"/>
                      </a:cubicBezTo>
                      <a:cubicBezTo>
                        <a:pt x="25" y="316"/>
                        <a:pt x="24" y="326"/>
                        <a:pt x="24" y="337"/>
                      </a:cubicBezTo>
                      <a:cubicBezTo>
                        <a:pt x="23" y="338"/>
                        <a:pt x="24" y="339"/>
                        <a:pt x="25" y="339"/>
                      </a:cubicBezTo>
                      <a:cubicBezTo>
                        <a:pt x="25" y="339"/>
                        <a:pt x="25" y="339"/>
                        <a:pt x="25" y="339"/>
                      </a:cubicBezTo>
                      <a:cubicBezTo>
                        <a:pt x="26" y="339"/>
                        <a:pt x="27" y="338"/>
                        <a:pt x="27" y="337"/>
                      </a:cubicBezTo>
                      <a:cubicBezTo>
                        <a:pt x="27" y="327"/>
                        <a:pt x="28" y="318"/>
                        <a:pt x="29" y="308"/>
                      </a:cubicBezTo>
                      <a:cubicBezTo>
                        <a:pt x="30" y="308"/>
                        <a:pt x="30" y="309"/>
                        <a:pt x="31" y="309"/>
                      </a:cubicBezTo>
                      <a:cubicBezTo>
                        <a:pt x="31" y="309"/>
                        <a:pt x="31" y="309"/>
                        <a:pt x="31" y="309"/>
                      </a:cubicBezTo>
                      <a:cubicBezTo>
                        <a:pt x="31" y="310"/>
                        <a:pt x="32" y="311"/>
                        <a:pt x="33" y="311"/>
                      </a:cubicBezTo>
                      <a:cubicBezTo>
                        <a:pt x="33" y="311"/>
                        <a:pt x="33" y="311"/>
                        <a:pt x="33" y="311"/>
                      </a:cubicBezTo>
                      <a:cubicBezTo>
                        <a:pt x="34" y="311"/>
                        <a:pt x="34" y="311"/>
                        <a:pt x="35" y="310"/>
                      </a:cubicBezTo>
                      <a:cubicBezTo>
                        <a:pt x="42" y="313"/>
                        <a:pt x="51" y="314"/>
                        <a:pt x="59" y="314"/>
                      </a:cubicBezTo>
                      <a:cubicBezTo>
                        <a:pt x="64" y="314"/>
                        <a:pt x="68" y="313"/>
                        <a:pt x="73" y="313"/>
                      </a:cubicBezTo>
                      <a:cubicBezTo>
                        <a:pt x="74" y="313"/>
                        <a:pt x="75" y="313"/>
                        <a:pt x="77" y="313"/>
                      </a:cubicBezTo>
                      <a:cubicBezTo>
                        <a:pt x="76" y="314"/>
                        <a:pt x="75" y="315"/>
                        <a:pt x="74" y="316"/>
                      </a:cubicBezTo>
                      <a:cubicBezTo>
                        <a:pt x="76" y="317"/>
                        <a:pt x="76" y="317"/>
                        <a:pt x="76" y="317"/>
                      </a:cubicBezTo>
                      <a:cubicBezTo>
                        <a:pt x="77" y="315"/>
                        <a:pt x="78" y="314"/>
                        <a:pt x="79" y="313"/>
                      </a:cubicBezTo>
                      <a:cubicBezTo>
                        <a:pt x="81" y="312"/>
                        <a:pt x="82" y="312"/>
                        <a:pt x="83" y="312"/>
                      </a:cubicBezTo>
                      <a:cubicBezTo>
                        <a:pt x="82" y="314"/>
                        <a:pt x="80" y="316"/>
                        <a:pt x="78" y="318"/>
                      </a:cubicBezTo>
                      <a:cubicBezTo>
                        <a:pt x="80" y="319"/>
                        <a:pt x="80" y="319"/>
                        <a:pt x="80" y="319"/>
                      </a:cubicBezTo>
                      <a:cubicBezTo>
                        <a:pt x="82" y="317"/>
                        <a:pt x="84" y="314"/>
                        <a:pt x="86" y="312"/>
                      </a:cubicBezTo>
                      <a:cubicBezTo>
                        <a:pt x="89" y="311"/>
                        <a:pt x="92" y="310"/>
                        <a:pt x="94" y="310"/>
                      </a:cubicBezTo>
                      <a:cubicBezTo>
                        <a:pt x="89" y="315"/>
                        <a:pt x="85" y="321"/>
                        <a:pt x="80" y="326"/>
                      </a:cubicBezTo>
                      <a:cubicBezTo>
                        <a:pt x="82" y="327"/>
                        <a:pt x="82" y="327"/>
                        <a:pt x="82" y="327"/>
                      </a:cubicBezTo>
                      <a:cubicBezTo>
                        <a:pt x="87" y="321"/>
                        <a:pt x="92" y="314"/>
                        <a:pt x="98" y="308"/>
                      </a:cubicBezTo>
                      <a:cubicBezTo>
                        <a:pt x="99" y="308"/>
                        <a:pt x="99" y="307"/>
                        <a:pt x="100" y="307"/>
                      </a:cubicBezTo>
                      <a:cubicBezTo>
                        <a:pt x="100" y="307"/>
                        <a:pt x="100" y="307"/>
                        <a:pt x="100" y="307"/>
                      </a:cubicBezTo>
                      <a:cubicBezTo>
                        <a:pt x="100" y="307"/>
                        <a:pt x="100" y="307"/>
                        <a:pt x="100" y="307"/>
                      </a:cubicBezTo>
                      <a:cubicBezTo>
                        <a:pt x="101" y="307"/>
                        <a:pt x="101" y="306"/>
                        <a:pt x="102" y="306"/>
                      </a:cubicBezTo>
                      <a:cubicBezTo>
                        <a:pt x="102" y="306"/>
                        <a:pt x="102" y="306"/>
                        <a:pt x="102" y="306"/>
                      </a:cubicBezTo>
                      <a:cubicBezTo>
                        <a:pt x="102" y="306"/>
                        <a:pt x="102" y="307"/>
                        <a:pt x="102" y="308"/>
                      </a:cubicBezTo>
                      <a:cubicBezTo>
                        <a:pt x="102" y="308"/>
                        <a:pt x="102" y="308"/>
                        <a:pt x="102" y="308"/>
                      </a:cubicBezTo>
                      <a:cubicBezTo>
                        <a:pt x="96" y="315"/>
                        <a:pt x="90" y="322"/>
                        <a:pt x="84" y="329"/>
                      </a:cubicBezTo>
                      <a:cubicBezTo>
                        <a:pt x="84" y="329"/>
                        <a:pt x="84" y="329"/>
                        <a:pt x="84" y="329"/>
                      </a:cubicBezTo>
                      <a:cubicBezTo>
                        <a:pt x="83" y="330"/>
                        <a:pt x="83" y="330"/>
                        <a:pt x="83" y="330"/>
                      </a:cubicBezTo>
                      <a:cubicBezTo>
                        <a:pt x="83" y="331"/>
                        <a:pt x="83" y="331"/>
                        <a:pt x="83" y="331"/>
                      </a:cubicBezTo>
                      <a:cubicBezTo>
                        <a:pt x="85" y="331"/>
                        <a:pt x="85" y="331"/>
                        <a:pt x="85" y="331"/>
                      </a:cubicBezTo>
                      <a:cubicBezTo>
                        <a:pt x="85" y="330"/>
                        <a:pt x="85" y="330"/>
                        <a:pt x="85" y="330"/>
                      </a:cubicBezTo>
                      <a:cubicBezTo>
                        <a:pt x="85" y="331"/>
                        <a:pt x="85" y="331"/>
                        <a:pt x="85" y="331"/>
                      </a:cubicBezTo>
                      <a:cubicBezTo>
                        <a:pt x="85" y="330"/>
                        <a:pt x="85" y="330"/>
                        <a:pt x="85" y="330"/>
                      </a:cubicBezTo>
                      <a:cubicBezTo>
                        <a:pt x="91" y="323"/>
                        <a:pt x="96" y="317"/>
                        <a:pt x="102" y="310"/>
                      </a:cubicBezTo>
                      <a:cubicBezTo>
                        <a:pt x="102" y="318"/>
                        <a:pt x="102" y="326"/>
                        <a:pt x="102" y="333"/>
                      </a:cubicBezTo>
                      <a:cubicBezTo>
                        <a:pt x="102" y="335"/>
                        <a:pt x="102" y="337"/>
                        <a:pt x="102" y="338"/>
                      </a:cubicBezTo>
                      <a:cubicBezTo>
                        <a:pt x="101" y="337"/>
                        <a:pt x="101" y="337"/>
                        <a:pt x="101" y="337"/>
                      </a:cubicBezTo>
                      <a:cubicBezTo>
                        <a:pt x="101" y="337"/>
                        <a:pt x="101" y="337"/>
                        <a:pt x="101" y="337"/>
                      </a:cubicBezTo>
                      <a:cubicBezTo>
                        <a:pt x="99" y="340"/>
                        <a:pt x="97" y="343"/>
                        <a:pt x="95" y="346"/>
                      </a:cubicBezTo>
                      <a:cubicBezTo>
                        <a:pt x="97" y="347"/>
                        <a:pt x="97" y="347"/>
                        <a:pt x="97" y="347"/>
                      </a:cubicBezTo>
                      <a:cubicBezTo>
                        <a:pt x="98" y="344"/>
                        <a:pt x="100" y="341"/>
                        <a:pt x="102" y="339"/>
                      </a:cubicBezTo>
                      <a:cubicBezTo>
                        <a:pt x="102" y="340"/>
                        <a:pt x="102" y="340"/>
                        <a:pt x="102" y="341"/>
                      </a:cubicBezTo>
                      <a:cubicBezTo>
                        <a:pt x="102" y="342"/>
                        <a:pt x="103" y="343"/>
                        <a:pt x="104" y="343"/>
                      </a:cubicBezTo>
                      <a:cubicBezTo>
                        <a:pt x="104" y="343"/>
                        <a:pt x="104" y="343"/>
                        <a:pt x="104" y="343"/>
                      </a:cubicBezTo>
                      <a:cubicBezTo>
                        <a:pt x="105" y="343"/>
                        <a:pt x="106" y="342"/>
                        <a:pt x="106" y="341"/>
                      </a:cubicBezTo>
                      <a:cubicBezTo>
                        <a:pt x="106" y="339"/>
                        <a:pt x="106" y="336"/>
                        <a:pt x="106" y="333"/>
                      </a:cubicBezTo>
                      <a:cubicBezTo>
                        <a:pt x="106" y="325"/>
                        <a:pt x="106" y="317"/>
                        <a:pt x="106" y="310"/>
                      </a:cubicBezTo>
                      <a:cubicBezTo>
                        <a:pt x="106" y="307"/>
                        <a:pt x="106" y="305"/>
                        <a:pt x="106" y="302"/>
                      </a:cubicBezTo>
                      <a:cubicBezTo>
                        <a:pt x="106" y="301"/>
                        <a:pt x="106" y="301"/>
                        <a:pt x="106" y="300"/>
                      </a:cubicBezTo>
                      <a:cubicBezTo>
                        <a:pt x="106" y="299"/>
                        <a:pt x="106" y="299"/>
                        <a:pt x="106" y="298"/>
                      </a:cubicBezTo>
                      <a:cubicBezTo>
                        <a:pt x="105" y="297"/>
                        <a:pt x="105" y="297"/>
                        <a:pt x="104" y="296"/>
                      </a:cubicBezTo>
                      <a:cubicBezTo>
                        <a:pt x="104" y="296"/>
                        <a:pt x="103" y="295"/>
                        <a:pt x="102" y="295"/>
                      </a:cubicBezTo>
                      <a:cubicBezTo>
                        <a:pt x="103" y="293"/>
                        <a:pt x="103" y="291"/>
                        <a:pt x="103" y="289"/>
                      </a:cubicBezTo>
                      <a:cubicBezTo>
                        <a:pt x="103" y="289"/>
                        <a:pt x="103" y="289"/>
                        <a:pt x="103" y="288"/>
                      </a:cubicBezTo>
                      <a:cubicBezTo>
                        <a:pt x="103" y="287"/>
                        <a:pt x="102" y="285"/>
                        <a:pt x="101" y="284"/>
                      </a:cubicBezTo>
                      <a:cubicBezTo>
                        <a:pt x="100" y="281"/>
                        <a:pt x="97" y="280"/>
                        <a:pt x="95" y="280"/>
                      </a:cubicBezTo>
                      <a:cubicBezTo>
                        <a:pt x="95" y="277"/>
                        <a:pt x="95" y="274"/>
                        <a:pt x="95" y="272"/>
                      </a:cubicBezTo>
                      <a:cubicBezTo>
                        <a:pt x="95" y="272"/>
                        <a:pt x="95" y="272"/>
                        <a:pt x="95" y="272"/>
                      </a:cubicBezTo>
                      <a:cubicBezTo>
                        <a:pt x="96" y="268"/>
                        <a:pt x="99" y="264"/>
                        <a:pt x="101" y="260"/>
                      </a:cubicBezTo>
                      <a:cubicBezTo>
                        <a:pt x="103" y="256"/>
                        <a:pt x="105" y="251"/>
                        <a:pt x="105" y="243"/>
                      </a:cubicBezTo>
                      <a:cubicBezTo>
                        <a:pt x="105" y="241"/>
                        <a:pt x="105" y="238"/>
                        <a:pt x="104" y="234"/>
                      </a:cubicBezTo>
                      <a:cubicBezTo>
                        <a:pt x="101" y="219"/>
                        <a:pt x="97" y="211"/>
                        <a:pt x="92" y="196"/>
                      </a:cubicBezTo>
                      <a:cubicBezTo>
                        <a:pt x="89" y="187"/>
                        <a:pt x="87" y="178"/>
                        <a:pt x="87" y="168"/>
                      </a:cubicBezTo>
                      <a:cubicBezTo>
                        <a:pt x="87" y="166"/>
                        <a:pt x="87" y="164"/>
                        <a:pt x="88" y="162"/>
                      </a:cubicBezTo>
                      <a:cubicBezTo>
                        <a:pt x="88" y="161"/>
                        <a:pt x="88" y="161"/>
                        <a:pt x="88" y="161"/>
                      </a:cubicBezTo>
                      <a:cubicBezTo>
                        <a:pt x="88" y="159"/>
                        <a:pt x="86" y="157"/>
                        <a:pt x="85" y="156"/>
                      </a:cubicBezTo>
                      <a:cubicBezTo>
                        <a:pt x="83" y="155"/>
                        <a:pt x="81" y="154"/>
                        <a:pt x="78" y="154"/>
                      </a:cubicBezTo>
                      <a:cubicBezTo>
                        <a:pt x="78" y="154"/>
                        <a:pt x="78" y="154"/>
                        <a:pt x="78" y="154"/>
                      </a:cubicBezTo>
                      <a:cubicBezTo>
                        <a:pt x="77" y="154"/>
                        <a:pt x="77" y="154"/>
                        <a:pt x="76" y="154"/>
                      </a:cubicBezTo>
                      <a:cubicBezTo>
                        <a:pt x="77" y="153"/>
                        <a:pt x="78" y="152"/>
                        <a:pt x="79" y="151"/>
                      </a:cubicBezTo>
                      <a:cubicBezTo>
                        <a:pt x="80" y="150"/>
                        <a:pt x="80" y="148"/>
                        <a:pt x="81" y="147"/>
                      </a:cubicBezTo>
                      <a:cubicBezTo>
                        <a:pt x="82" y="146"/>
                        <a:pt x="82" y="145"/>
                        <a:pt x="82" y="144"/>
                      </a:cubicBezTo>
                      <a:cubicBezTo>
                        <a:pt x="82" y="144"/>
                        <a:pt x="82" y="144"/>
                        <a:pt x="82" y="144"/>
                      </a:cubicBezTo>
                      <a:cubicBezTo>
                        <a:pt x="82" y="143"/>
                        <a:pt x="82" y="143"/>
                        <a:pt x="82" y="143"/>
                      </a:cubicBezTo>
                      <a:cubicBezTo>
                        <a:pt x="83" y="143"/>
                        <a:pt x="83" y="142"/>
                        <a:pt x="83" y="142"/>
                      </a:cubicBezTo>
                      <a:cubicBezTo>
                        <a:pt x="83" y="141"/>
                        <a:pt x="83" y="140"/>
                        <a:pt x="82" y="140"/>
                      </a:cubicBezTo>
                      <a:cubicBezTo>
                        <a:pt x="83" y="139"/>
                        <a:pt x="84" y="138"/>
                        <a:pt x="84" y="137"/>
                      </a:cubicBezTo>
                      <a:cubicBezTo>
                        <a:pt x="83" y="137"/>
                        <a:pt x="83" y="137"/>
                        <a:pt x="83" y="136"/>
                      </a:cubicBezTo>
                      <a:cubicBezTo>
                        <a:pt x="83" y="136"/>
                        <a:pt x="83" y="136"/>
                        <a:pt x="83" y="135"/>
                      </a:cubicBezTo>
                      <a:cubicBezTo>
                        <a:pt x="83" y="135"/>
                        <a:pt x="83" y="135"/>
                        <a:pt x="83" y="135"/>
                      </a:cubicBezTo>
                      <a:cubicBezTo>
                        <a:pt x="83" y="134"/>
                        <a:pt x="82" y="133"/>
                        <a:pt x="82" y="133"/>
                      </a:cubicBezTo>
                      <a:cubicBezTo>
                        <a:pt x="82" y="133"/>
                        <a:pt x="82" y="133"/>
                        <a:pt x="82" y="133"/>
                      </a:cubicBezTo>
                      <a:cubicBezTo>
                        <a:pt x="82" y="133"/>
                        <a:pt x="82" y="133"/>
                        <a:pt x="82" y="133"/>
                      </a:cubicBezTo>
                      <a:cubicBezTo>
                        <a:pt x="81" y="133"/>
                        <a:pt x="81" y="133"/>
                        <a:pt x="81" y="133"/>
                      </a:cubicBezTo>
                      <a:cubicBezTo>
                        <a:pt x="81" y="132"/>
                        <a:pt x="81" y="132"/>
                        <a:pt x="81" y="132"/>
                      </a:cubicBezTo>
                      <a:cubicBezTo>
                        <a:pt x="81" y="132"/>
                        <a:pt x="81" y="132"/>
                        <a:pt x="81" y="132"/>
                      </a:cubicBezTo>
                      <a:cubicBezTo>
                        <a:pt x="81" y="131"/>
                        <a:pt x="81" y="131"/>
                        <a:pt x="81" y="131"/>
                      </a:cubicBezTo>
                      <a:cubicBezTo>
                        <a:pt x="82" y="131"/>
                        <a:pt x="83" y="131"/>
                        <a:pt x="83" y="130"/>
                      </a:cubicBezTo>
                      <a:cubicBezTo>
                        <a:pt x="83" y="129"/>
                        <a:pt x="83" y="129"/>
                        <a:pt x="83" y="129"/>
                      </a:cubicBezTo>
                      <a:cubicBezTo>
                        <a:pt x="83" y="128"/>
                        <a:pt x="83" y="127"/>
                        <a:pt x="82" y="126"/>
                      </a:cubicBezTo>
                      <a:cubicBezTo>
                        <a:pt x="82" y="126"/>
                        <a:pt x="82" y="126"/>
                        <a:pt x="82" y="126"/>
                      </a:cubicBezTo>
                      <a:cubicBezTo>
                        <a:pt x="82" y="126"/>
                        <a:pt x="82" y="125"/>
                        <a:pt x="82" y="125"/>
                      </a:cubicBezTo>
                      <a:cubicBezTo>
                        <a:pt x="82" y="124"/>
                        <a:pt x="83" y="123"/>
                        <a:pt x="83" y="123"/>
                      </a:cubicBezTo>
                      <a:cubicBezTo>
                        <a:pt x="82" y="122"/>
                        <a:pt x="82" y="122"/>
                        <a:pt x="82" y="122"/>
                      </a:cubicBezTo>
                      <a:cubicBezTo>
                        <a:pt x="82" y="121"/>
                        <a:pt x="82" y="119"/>
                        <a:pt x="82" y="117"/>
                      </a:cubicBezTo>
                      <a:cubicBezTo>
                        <a:pt x="83" y="117"/>
                        <a:pt x="83" y="117"/>
                        <a:pt x="83" y="117"/>
                      </a:cubicBezTo>
                      <a:cubicBezTo>
                        <a:pt x="85" y="114"/>
                        <a:pt x="87" y="110"/>
                        <a:pt x="88" y="107"/>
                      </a:cubicBezTo>
                      <a:cubicBezTo>
                        <a:pt x="89" y="103"/>
                        <a:pt x="89" y="100"/>
                        <a:pt x="90" y="97"/>
                      </a:cubicBezTo>
                      <a:cubicBezTo>
                        <a:pt x="92" y="92"/>
                        <a:pt x="93" y="87"/>
                        <a:pt x="99" y="80"/>
                      </a:cubicBezTo>
                      <a:cubicBezTo>
                        <a:pt x="104" y="72"/>
                        <a:pt x="108" y="60"/>
                        <a:pt x="108" y="47"/>
                      </a:cubicBezTo>
                      <a:cubicBezTo>
                        <a:pt x="108" y="36"/>
                        <a:pt x="105" y="25"/>
                        <a:pt x="98" y="16"/>
                      </a:cubicBezTo>
                      <a:cubicBezTo>
                        <a:pt x="91" y="7"/>
                        <a:pt x="79" y="1"/>
                        <a:pt x="61" y="0"/>
                      </a:cubicBezTo>
                      <a:cubicBezTo>
                        <a:pt x="61" y="0"/>
                        <a:pt x="60" y="0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45" y="0"/>
                        <a:pt x="34" y="6"/>
                        <a:pt x="26" y="16"/>
                      </a:cubicBezTo>
                      <a:cubicBezTo>
                        <a:pt x="18" y="25"/>
                        <a:pt x="14" y="38"/>
                        <a:pt x="14" y="51"/>
                      </a:cubicBezTo>
                      <a:cubicBezTo>
                        <a:pt x="14" y="59"/>
                        <a:pt x="15" y="67"/>
                        <a:pt x="19" y="75"/>
                      </a:cubicBezTo>
                      <a:close/>
                      <a:moveTo>
                        <a:pt x="31" y="305"/>
                      </a:moveTo>
                      <a:cubicBezTo>
                        <a:pt x="31" y="305"/>
                        <a:pt x="31" y="305"/>
                        <a:pt x="31" y="305"/>
                      </a:cubicBezTo>
                      <a:cubicBezTo>
                        <a:pt x="31" y="305"/>
                        <a:pt x="30" y="304"/>
                        <a:pt x="29" y="304"/>
                      </a:cubicBezTo>
                      <a:cubicBezTo>
                        <a:pt x="29" y="304"/>
                        <a:pt x="29" y="304"/>
                        <a:pt x="29" y="304"/>
                      </a:cubicBezTo>
                      <a:cubicBezTo>
                        <a:pt x="29" y="303"/>
                        <a:pt x="29" y="303"/>
                        <a:pt x="29" y="303"/>
                      </a:cubicBezTo>
                      <a:cubicBezTo>
                        <a:pt x="28" y="303"/>
                        <a:pt x="29" y="302"/>
                        <a:pt x="29" y="302"/>
                      </a:cubicBezTo>
                      <a:cubicBezTo>
                        <a:pt x="30" y="301"/>
                        <a:pt x="31" y="301"/>
                        <a:pt x="31" y="301"/>
                      </a:cubicBezTo>
                      <a:cubicBezTo>
                        <a:pt x="31" y="302"/>
                        <a:pt x="31" y="303"/>
                        <a:pt x="31" y="305"/>
                      </a:cubicBezTo>
                      <a:close/>
                      <a:moveTo>
                        <a:pt x="102" y="299"/>
                      </a:moveTo>
                      <a:cubicBezTo>
                        <a:pt x="102" y="299"/>
                        <a:pt x="102" y="299"/>
                        <a:pt x="102" y="299"/>
                      </a:cubicBezTo>
                      <a:cubicBezTo>
                        <a:pt x="102" y="299"/>
                        <a:pt x="102" y="299"/>
                        <a:pt x="102" y="299"/>
                      </a:cubicBezTo>
                      <a:cubicBezTo>
                        <a:pt x="102" y="300"/>
                        <a:pt x="102" y="300"/>
                        <a:pt x="102" y="300"/>
                      </a:cubicBezTo>
                      <a:cubicBezTo>
                        <a:pt x="102" y="300"/>
                        <a:pt x="102" y="300"/>
                        <a:pt x="102" y="301"/>
                      </a:cubicBezTo>
                      <a:cubicBezTo>
                        <a:pt x="102" y="301"/>
                        <a:pt x="102" y="301"/>
                        <a:pt x="102" y="301"/>
                      </a:cubicBezTo>
                      <a:cubicBezTo>
                        <a:pt x="102" y="300"/>
                        <a:pt x="102" y="300"/>
                        <a:pt x="102" y="299"/>
                      </a:cubicBezTo>
                      <a:close/>
                      <a:moveTo>
                        <a:pt x="39" y="137"/>
                      </a:moveTo>
                      <a:cubicBezTo>
                        <a:pt x="39" y="137"/>
                        <a:pt x="39" y="137"/>
                        <a:pt x="39" y="137"/>
                      </a:cubicBezTo>
                      <a:cubicBezTo>
                        <a:pt x="39" y="137"/>
                        <a:pt x="39" y="137"/>
                        <a:pt x="39" y="137"/>
                      </a:cubicBezTo>
                      <a:close/>
                      <a:moveTo>
                        <a:pt x="39" y="148"/>
                      </a:moveTo>
                      <a:cubicBezTo>
                        <a:pt x="39" y="146"/>
                        <a:pt x="40" y="145"/>
                        <a:pt x="40" y="144"/>
                      </a:cubicBezTo>
                      <a:cubicBezTo>
                        <a:pt x="40" y="144"/>
                        <a:pt x="40" y="144"/>
                        <a:pt x="40" y="144"/>
                      </a:cubicBezTo>
                      <a:cubicBezTo>
                        <a:pt x="40" y="144"/>
                        <a:pt x="40" y="144"/>
                        <a:pt x="40" y="144"/>
                      </a:cubicBezTo>
                      <a:cubicBezTo>
                        <a:pt x="40" y="145"/>
                        <a:pt x="40" y="145"/>
                        <a:pt x="40" y="145"/>
                      </a:cubicBezTo>
                      <a:cubicBezTo>
                        <a:pt x="41" y="149"/>
                        <a:pt x="44" y="153"/>
                        <a:pt x="48" y="155"/>
                      </a:cubicBezTo>
                      <a:cubicBezTo>
                        <a:pt x="51" y="157"/>
                        <a:pt x="55" y="159"/>
                        <a:pt x="60" y="160"/>
                      </a:cubicBezTo>
                      <a:cubicBezTo>
                        <a:pt x="60" y="160"/>
                        <a:pt x="61" y="160"/>
                        <a:pt x="62" y="160"/>
                      </a:cubicBezTo>
                      <a:cubicBezTo>
                        <a:pt x="64" y="160"/>
                        <a:pt x="67" y="159"/>
                        <a:pt x="69" y="159"/>
                      </a:cubicBezTo>
                      <a:cubicBezTo>
                        <a:pt x="67" y="161"/>
                        <a:pt x="66" y="164"/>
                        <a:pt x="64" y="168"/>
                      </a:cubicBezTo>
                      <a:cubicBezTo>
                        <a:pt x="64" y="170"/>
                        <a:pt x="64" y="171"/>
                        <a:pt x="63" y="173"/>
                      </a:cubicBezTo>
                      <a:cubicBezTo>
                        <a:pt x="63" y="173"/>
                        <a:pt x="63" y="173"/>
                        <a:pt x="63" y="173"/>
                      </a:cubicBezTo>
                      <a:cubicBezTo>
                        <a:pt x="58" y="175"/>
                        <a:pt x="53" y="177"/>
                        <a:pt x="47" y="179"/>
                      </a:cubicBezTo>
                      <a:cubicBezTo>
                        <a:pt x="46" y="180"/>
                        <a:pt x="45" y="180"/>
                        <a:pt x="44" y="180"/>
                      </a:cubicBezTo>
                      <a:cubicBezTo>
                        <a:pt x="44" y="180"/>
                        <a:pt x="44" y="180"/>
                        <a:pt x="44" y="180"/>
                      </a:cubicBezTo>
                      <a:cubicBezTo>
                        <a:pt x="44" y="180"/>
                        <a:pt x="44" y="180"/>
                        <a:pt x="44" y="180"/>
                      </a:cubicBezTo>
                      <a:cubicBezTo>
                        <a:pt x="42" y="180"/>
                        <a:pt x="42" y="180"/>
                        <a:pt x="42" y="180"/>
                      </a:cubicBezTo>
                      <a:cubicBezTo>
                        <a:pt x="42" y="181"/>
                        <a:pt x="42" y="181"/>
                        <a:pt x="42" y="181"/>
                      </a:cubicBezTo>
                      <a:cubicBezTo>
                        <a:pt x="40" y="187"/>
                        <a:pt x="38" y="192"/>
                        <a:pt x="37" y="198"/>
                      </a:cubicBezTo>
                      <a:cubicBezTo>
                        <a:pt x="37" y="198"/>
                        <a:pt x="37" y="198"/>
                        <a:pt x="37" y="198"/>
                      </a:cubicBezTo>
                      <a:cubicBezTo>
                        <a:pt x="35" y="197"/>
                        <a:pt x="34" y="197"/>
                        <a:pt x="34" y="197"/>
                      </a:cubicBezTo>
                      <a:cubicBezTo>
                        <a:pt x="33" y="196"/>
                        <a:pt x="33" y="195"/>
                        <a:pt x="33" y="194"/>
                      </a:cubicBezTo>
                      <a:cubicBezTo>
                        <a:pt x="32" y="191"/>
                        <a:pt x="32" y="188"/>
                        <a:pt x="31" y="186"/>
                      </a:cubicBezTo>
                      <a:cubicBezTo>
                        <a:pt x="31" y="185"/>
                        <a:pt x="31" y="185"/>
                        <a:pt x="31" y="185"/>
                      </a:cubicBezTo>
                      <a:cubicBezTo>
                        <a:pt x="31" y="185"/>
                        <a:pt x="31" y="185"/>
                        <a:pt x="31" y="185"/>
                      </a:cubicBezTo>
                      <a:cubicBezTo>
                        <a:pt x="31" y="185"/>
                        <a:pt x="31" y="185"/>
                        <a:pt x="31" y="185"/>
                      </a:cubicBezTo>
                      <a:cubicBezTo>
                        <a:pt x="32" y="182"/>
                        <a:pt x="35" y="176"/>
                        <a:pt x="36" y="174"/>
                      </a:cubicBezTo>
                      <a:cubicBezTo>
                        <a:pt x="36" y="173"/>
                        <a:pt x="37" y="173"/>
                        <a:pt x="37" y="173"/>
                      </a:cubicBezTo>
                      <a:cubicBezTo>
                        <a:pt x="37" y="172"/>
                        <a:pt x="37" y="172"/>
                        <a:pt x="38" y="172"/>
                      </a:cubicBezTo>
                      <a:cubicBezTo>
                        <a:pt x="41" y="170"/>
                        <a:pt x="44" y="168"/>
                        <a:pt x="47" y="167"/>
                      </a:cubicBezTo>
                      <a:cubicBezTo>
                        <a:pt x="50" y="165"/>
                        <a:pt x="52" y="164"/>
                        <a:pt x="56" y="161"/>
                      </a:cubicBezTo>
                      <a:cubicBezTo>
                        <a:pt x="53" y="159"/>
                        <a:pt x="53" y="159"/>
                        <a:pt x="53" y="159"/>
                      </a:cubicBezTo>
                      <a:cubicBezTo>
                        <a:pt x="50" y="161"/>
                        <a:pt x="48" y="162"/>
                        <a:pt x="45" y="164"/>
                      </a:cubicBezTo>
                      <a:cubicBezTo>
                        <a:pt x="42" y="165"/>
                        <a:pt x="39" y="166"/>
                        <a:pt x="36" y="169"/>
                      </a:cubicBezTo>
                      <a:cubicBezTo>
                        <a:pt x="35" y="169"/>
                        <a:pt x="35" y="169"/>
                        <a:pt x="34" y="170"/>
                      </a:cubicBezTo>
                      <a:cubicBezTo>
                        <a:pt x="33" y="171"/>
                        <a:pt x="33" y="172"/>
                        <a:pt x="33" y="172"/>
                      </a:cubicBezTo>
                      <a:cubicBezTo>
                        <a:pt x="32" y="174"/>
                        <a:pt x="31" y="177"/>
                        <a:pt x="29" y="180"/>
                      </a:cubicBezTo>
                      <a:cubicBezTo>
                        <a:pt x="29" y="180"/>
                        <a:pt x="29" y="179"/>
                        <a:pt x="28" y="178"/>
                      </a:cubicBezTo>
                      <a:cubicBezTo>
                        <a:pt x="31" y="174"/>
                        <a:pt x="34" y="166"/>
                        <a:pt x="36" y="159"/>
                      </a:cubicBezTo>
                      <a:cubicBezTo>
                        <a:pt x="37" y="155"/>
                        <a:pt x="38" y="151"/>
                        <a:pt x="39" y="148"/>
                      </a:cubicBezTo>
                      <a:close/>
                      <a:moveTo>
                        <a:pt x="56" y="115"/>
                      </a:moveTo>
                      <a:cubicBezTo>
                        <a:pt x="54" y="115"/>
                        <a:pt x="52" y="115"/>
                        <a:pt x="50" y="114"/>
                      </a:cubicBezTo>
                      <a:cubicBezTo>
                        <a:pt x="52" y="114"/>
                        <a:pt x="54" y="114"/>
                        <a:pt x="56" y="114"/>
                      </a:cubicBezTo>
                      <a:cubicBezTo>
                        <a:pt x="56" y="114"/>
                        <a:pt x="56" y="114"/>
                        <a:pt x="56" y="114"/>
                      </a:cubicBezTo>
                      <a:lnTo>
                        <a:pt x="56" y="115"/>
                      </a:lnTo>
                      <a:close/>
                      <a:moveTo>
                        <a:pt x="62" y="118"/>
                      </a:moveTo>
                      <a:cubicBezTo>
                        <a:pt x="65" y="118"/>
                        <a:pt x="69" y="118"/>
                        <a:pt x="72" y="118"/>
                      </a:cubicBezTo>
                      <a:cubicBezTo>
                        <a:pt x="74" y="118"/>
                        <a:pt x="76" y="118"/>
                        <a:pt x="79" y="117"/>
                      </a:cubicBezTo>
                      <a:cubicBezTo>
                        <a:pt x="79" y="118"/>
                        <a:pt x="79" y="119"/>
                        <a:pt x="79" y="120"/>
                      </a:cubicBezTo>
                      <a:cubicBezTo>
                        <a:pt x="79" y="120"/>
                        <a:pt x="79" y="120"/>
                        <a:pt x="79" y="120"/>
                      </a:cubicBezTo>
                      <a:cubicBezTo>
                        <a:pt x="69" y="121"/>
                        <a:pt x="60" y="121"/>
                        <a:pt x="50" y="122"/>
                      </a:cubicBezTo>
                      <a:cubicBezTo>
                        <a:pt x="49" y="122"/>
                        <a:pt x="48" y="122"/>
                        <a:pt x="47" y="122"/>
                      </a:cubicBezTo>
                      <a:cubicBezTo>
                        <a:pt x="47" y="122"/>
                        <a:pt x="47" y="122"/>
                        <a:pt x="47" y="122"/>
                      </a:cubicBezTo>
                      <a:cubicBezTo>
                        <a:pt x="45" y="122"/>
                        <a:pt x="43" y="121"/>
                        <a:pt x="42" y="121"/>
                      </a:cubicBezTo>
                      <a:cubicBezTo>
                        <a:pt x="42" y="120"/>
                        <a:pt x="42" y="120"/>
                        <a:pt x="42" y="120"/>
                      </a:cubicBezTo>
                      <a:cubicBezTo>
                        <a:pt x="42" y="119"/>
                        <a:pt x="42" y="118"/>
                        <a:pt x="42" y="117"/>
                      </a:cubicBezTo>
                      <a:cubicBezTo>
                        <a:pt x="42" y="117"/>
                        <a:pt x="42" y="117"/>
                        <a:pt x="42" y="117"/>
                      </a:cubicBezTo>
                      <a:cubicBezTo>
                        <a:pt x="42" y="117"/>
                        <a:pt x="42" y="117"/>
                        <a:pt x="42" y="117"/>
                      </a:cubicBezTo>
                      <a:cubicBezTo>
                        <a:pt x="49" y="118"/>
                        <a:pt x="55" y="118"/>
                        <a:pt x="62" y="118"/>
                      </a:cubicBezTo>
                      <a:close/>
                      <a:moveTo>
                        <a:pt x="63" y="72"/>
                      </a:moveTo>
                      <a:cubicBezTo>
                        <a:pt x="63" y="72"/>
                        <a:pt x="63" y="72"/>
                        <a:pt x="63" y="72"/>
                      </a:cubicBezTo>
                      <a:cubicBezTo>
                        <a:pt x="65" y="73"/>
                        <a:pt x="66" y="74"/>
                        <a:pt x="68" y="74"/>
                      </a:cubicBezTo>
                      <a:cubicBezTo>
                        <a:pt x="67" y="84"/>
                        <a:pt x="66" y="93"/>
                        <a:pt x="66" y="103"/>
                      </a:cubicBezTo>
                      <a:cubicBezTo>
                        <a:pt x="66" y="105"/>
                        <a:pt x="66" y="107"/>
                        <a:pt x="66" y="110"/>
                      </a:cubicBezTo>
                      <a:cubicBezTo>
                        <a:pt x="65" y="110"/>
                        <a:pt x="64" y="110"/>
                        <a:pt x="63" y="110"/>
                      </a:cubicBezTo>
                      <a:cubicBezTo>
                        <a:pt x="62" y="110"/>
                        <a:pt x="61" y="110"/>
                        <a:pt x="60" y="110"/>
                      </a:cubicBezTo>
                      <a:cubicBezTo>
                        <a:pt x="59" y="99"/>
                        <a:pt x="59" y="87"/>
                        <a:pt x="57" y="76"/>
                      </a:cubicBezTo>
                      <a:cubicBezTo>
                        <a:pt x="57" y="76"/>
                        <a:pt x="57" y="76"/>
                        <a:pt x="57" y="76"/>
                      </a:cubicBezTo>
                      <a:cubicBezTo>
                        <a:pt x="57" y="76"/>
                        <a:pt x="57" y="76"/>
                        <a:pt x="57" y="76"/>
                      </a:cubicBezTo>
                      <a:cubicBezTo>
                        <a:pt x="59" y="76"/>
                        <a:pt x="61" y="75"/>
                        <a:pt x="62" y="74"/>
                      </a:cubicBezTo>
                      <a:cubicBezTo>
                        <a:pt x="62" y="73"/>
                        <a:pt x="63" y="73"/>
                        <a:pt x="63" y="72"/>
                      </a:cubicBezTo>
                      <a:close/>
                      <a:moveTo>
                        <a:pt x="62" y="54"/>
                      </a:moveTo>
                      <a:cubicBezTo>
                        <a:pt x="62" y="50"/>
                        <a:pt x="63" y="47"/>
                        <a:pt x="64" y="43"/>
                      </a:cubicBezTo>
                      <a:cubicBezTo>
                        <a:pt x="64" y="42"/>
                        <a:pt x="64" y="42"/>
                        <a:pt x="64" y="41"/>
                      </a:cubicBezTo>
                      <a:cubicBezTo>
                        <a:pt x="65" y="41"/>
                        <a:pt x="65" y="40"/>
                        <a:pt x="65" y="40"/>
                      </a:cubicBezTo>
                      <a:cubicBezTo>
                        <a:pt x="65" y="40"/>
                        <a:pt x="65" y="40"/>
                        <a:pt x="65" y="40"/>
                      </a:cubicBezTo>
                      <a:cubicBezTo>
                        <a:pt x="66" y="40"/>
                        <a:pt x="66" y="40"/>
                        <a:pt x="66" y="40"/>
                      </a:cubicBezTo>
                      <a:cubicBezTo>
                        <a:pt x="66" y="40"/>
                        <a:pt x="67" y="41"/>
                        <a:pt x="67" y="42"/>
                      </a:cubicBezTo>
                      <a:cubicBezTo>
                        <a:pt x="68" y="42"/>
                        <a:pt x="68" y="43"/>
                        <a:pt x="68" y="44"/>
                      </a:cubicBezTo>
                      <a:cubicBezTo>
                        <a:pt x="68" y="45"/>
                        <a:pt x="68" y="46"/>
                        <a:pt x="68" y="46"/>
                      </a:cubicBezTo>
                      <a:cubicBezTo>
                        <a:pt x="67" y="52"/>
                        <a:pt x="65" y="58"/>
                        <a:pt x="63" y="63"/>
                      </a:cubicBezTo>
                      <a:cubicBezTo>
                        <a:pt x="63" y="60"/>
                        <a:pt x="62" y="57"/>
                        <a:pt x="62" y="54"/>
                      </a:cubicBezTo>
                      <a:close/>
                      <a:moveTo>
                        <a:pt x="66" y="115"/>
                      </a:moveTo>
                      <a:cubicBezTo>
                        <a:pt x="65" y="115"/>
                        <a:pt x="63" y="115"/>
                        <a:pt x="62" y="115"/>
                      </a:cubicBezTo>
                      <a:cubicBezTo>
                        <a:pt x="61" y="115"/>
                        <a:pt x="60" y="115"/>
                        <a:pt x="59" y="115"/>
                      </a:cubicBezTo>
                      <a:cubicBezTo>
                        <a:pt x="59" y="114"/>
                        <a:pt x="59" y="114"/>
                        <a:pt x="59" y="114"/>
                      </a:cubicBezTo>
                      <a:cubicBezTo>
                        <a:pt x="59" y="114"/>
                        <a:pt x="59" y="114"/>
                        <a:pt x="59" y="114"/>
                      </a:cubicBezTo>
                      <a:cubicBezTo>
                        <a:pt x="59" y="114"/>
                        <a:pt x="60" y="114"/>
                        <a:pt x="60" y="113"/>
                      </a:cubicBezTo>
                      <a:cubicBezTo>
                        <a:pt x="61" y="113"/>
                        <a:pt x="62" y="113"/>
                        <a:pt x="63" y="113"/>
                      </a:cubicBezTo>
                      <a:cubicBezTo>
                        <a:pt x="63" y="113"/>
                        <a:pt x="63" y="113"/>
                        <a:pt x="63" y="113"/>
                      </a:cubicBezTo>
                      <a:cubicBezTo>
                        <a:pt x="64" y="113"/>
                        <a:pt x="65" y="113"/>
                        <a:pt x="66" y="113"/>
                      </a:cubicBezTo>
                      <a:cubicBezTo>
                        <a:pt x="66" y="114"/>
                        <a:pt x="66" y="114"/>
                        <a:pt x="66" y="114"/>
                      </a:cubicBezTo>
                      <a:lnTo>
                        <a:pt x="66" y="115"/>
                      </a:lnTo>
                      <a:close/>
                      <a:moveTo>
                        <a:pt x="70" y="113"/>
                      </a:moveTo>
                      <a:cubicBezTo>
                        <a:pt x="72" y="114"/>
                        <a:pt x="74" y="114"/>
                        <a:pt x="76" y="114"/>
                      </a:cubicBezTo>
                      <a:cubicBezTo>
                        <a:pt x="75" y="114"/>
                        <a:pt x="73" y="114"/>
                        <a:pt x="72" y="115"/>
                      </a:cubicBezTo>
                      <a:cubicBezTo>
                        <a:pt x="71" y="115"/>
                        <a:pt x="70" y="115"/>
                        <a:pt x="70" y="115"/>
                      </a:cubicBezTo>
                      <a:cubicBezTo>
                        <a:pt x="70" y="114"/>
                        <a:pt x="70" y="114"/>
                        <a:pt x="70" y="114"/>
                      </a:cubicBezTo>
                      <a:lnTo>
                        <a:pt x="70" y="113"/>
                      </a:lnTo>
                      <a:close/>
                      <a:moveTo>
                        <a:pt x="44" y="129"/>
                      </a:moveTo>
                      <a:cubicBezTo>
                        <a:pt x="44" y="129"/>
                        <a:pt x="44" y="129"/>
                        <a:pt x="44" y="129"/>
                      </a:cubicBezTo>
                      <a:cubicBezTo>
                        <a:pt x="43" y="129"/>
                        <a:pt x="43" y="129"/>
                        <a:pt x="43" y="129"/>
                      </a:cubicBezTo>
                      <a:cubicBezTo>
                        <a:pt x="43" y="129"/>
                        <a:pt x="43" y="129"/>
                        <a:pt x="43" y="129"/>
                      </a:cubicBezTo>
                      <a:cubicBezTo>
                        <a:pt x="42" y="129"/>
                        <a:pt x="42" y="129"/>
                        <a:pt x="42" y="129"/>
                      </a:cubicBezTo>
                      <a:cubicBezTo>
                        <a:pt x="42" y="128"/>
                        <a:pt x="42" y="128"/>
                        <a:pt x="42" y="127"/>
                      </a:cubicBezTo>
                      <a:cubicBezTo>
                        <a:pt x="42" y="126"/>
                        <a:pt x="42" y="126"/>
                        <a:pt x="42" y="125"/>
                      </a:cubicBezTo>
                      <a:cubicBezTo>
                        <a:pt x="43" y="125"/>
                        <a:pt x="45" y="125"/>
                        <a:pt x="47" y="125"/>
                      </a:cubicBezTo>
                      <a:cubicBezTo>
                        <a:pt x="48" y="125"/>
                        <a:pt x="49" y="125"/>
                        <a:pt x="50" y="125"/>
                      </a:cubicBezTo>
                      <a:cubicBezTo>
                        <a:pt x="60" y="125"/>
                        <a:pt x="69" y="124"/>
                        <a:pt x="79" y="124"/>
                      </a:cubicBezTo>
                      <a:cubicBezTo>
                        <a:pt x="78" y="124"/>
                        <a:pt x="78" y="124"/>
                        <a:pt x="78" y="124"/>
                      </a:cubicBezTo>
                      <a:cubicBezTo>
                        <a:pt x="78" y="124"/>
                        <a:pt x="78" y="125"/>
                        <a:pt x="78" y="125"/>
                      </a:cubicBezTo>
                      <a:cubicBezTo>
                        <a:pt x="77" y="125"/>
                        <a:pt x="77" y="125"/>
                        <a:pt x="77" y="125"/>
                      </a:cubicBezTo>
                      <a:cubicBezTo>
                        <a:pt x="77" y="125"/>
                        <a:pt x="77" y="125"/>
                        <a:pt x="77" y="125"/>
                      </a:cubicBezTo>
                      <a:cubicBezTo>
                        <a:pt x="66" y="127"/>
                        <a:pt x="55" y="129"/>
                        <a:pt x="44" y="129"/>
                      </a:cubicBezTo>
                      <a:cubicBezTo>
                        <a:pt x="44" y="129"/>
                        <a:pt x="44" y="129"/>
                        <a:pt x="44" y="129"/>
                      </a:cubicBezTo>
                      <a:close/>
                      <a:moveTo>
                        <a:pt x="78" y="130"/>
                      </a:moveTo>
                      <a:cubicBezTo>
                        <a:pt x="78" y="130"/>
                        <a:pt x="77" y="131"/>
                        <a:pt x="77" y="132"/>
                      </a:cubicBezTo>
                      <a:cubicBezTo>
                        <a:pt x="78" y="133"/>
                        <a:pt x="78" y="133"/>
                        <a:pt x="78" y="133"/>
                      </a:cubicBezTo>
                      <a:cubicBezTo>
                        <a:pt x="73" y="134"/>
                        <a:pt x="69" y="134"/>
                        <a:pt x="64" y="135"/>
                      </a:cubicBezTo>
                      <a:cubicBezTo>
                        <a:pt x="60" y="135"/>
                        <a:pt x="55" y="136"/>
                        <a:pt x="51" y="136"/>
                      </a:cubicBezTo>
                      <a:cubicBezTo>
                        <a:pt x="51" y="136"/>
                        <a:pt x="51" y="136"/>
                        <a:pt x="51" y="136"/>
                      </a:cubicBezTo>
                      <a:cubicBezTo>
                        <a:pt x="51" y="136"/>
                        <a:pt x="51" y="136"/>
                        <a:pt x="51" y="136"/>
                      </a:cubicBezTo>
                      <a:cubicBezTo>
                        <a:pt x="48" y="136"/>
                        <a:pt x="46" y="136"/>
                        <a:pt x="43" y="135"/>
                      </a:cubicBezTo>
                      <a:cubicBezTo>
                        <a:pt x="43" y="135"/>
                        <a:pt x="43" y="135"/>
                        <a:pt x="43" y="135"/>
                      </a:cubicBezTo>
                      <a:cubicBezTo>
                        <a:pt x="42" y="135"/>
                        <a:pt x="42" y="135"/>
                        <a:pt x="42" y="135"/>
                      </a:cubicBezTo>
                      <a:cubicBezTo>
                        <a:pt x="42" y="134"/>
                        <a:pt x="42" y="133"/>
                        <a:pt x="43" y="133"/>
                      </a:cubicBezTo>
                      <a:cubicBezTo>
                        <a:pt x="43" y="133"/>
                        <a:pt x="43" y="133"/>
                        <a:pt x="44" y="133"/>
                      </a:cubicBezTo>
                      <a:cubicBezTo>
                        <a:pt x="44" y="133"/>
                        <a:pt x="44" y="133"/>
                        <a:pt x="44" y="133"/>
                      </a:cubicBezTo>
                      <a:cubicBezTo>
                        <a:pt x="44" y="133"/>
                        <a:pt x="44" y="133"/>
                        <a:pt x="44" y="133"/>
                      </a:cubicBezTo>
                      <a:cubicBezTo>
                        <a:pt x="56" y="132"/>
                        <a:pt x="67" y="131"/>
                        <a:pt x="79" y="129"/>
                      </a:cubicBezTo>
                      <a:lnTo>
                        <a:pt x="78" y="130"/>
                      </a:lnTo>
                      <a:close/>
                      <a:moveTo>
                        <a:pt x="78" y="137"/>
                      </a:moveTo>
                      <a:cubicBezTo>
                        <a:pt x="78" y="137"/>
                        <a:pt x="78" y="137"/>
                        <a:pt x="78" y="137"/>
                      </a:cubicBezTo>
                      <a:cubicBezTo>
                        <a:pt x="69" y="140"/>
                        <a:pt x="60" y="142"/>
                        <a:pt x="52" y="142"/>
                      </a:cubicBezTo>
                      <a:cubicBezTo>
                        <a:pt x="52" y="142"/>
                        <a:pt x="52" y="142"/>
                        <a:pt x="52" y="142"/>
                      </a:cubicBezTo>
                      <a:cubicBezTo>
                        <a:pt x="49" y="142"/>
                        <a:pt x="46" y="141"/>
                        <a:pt x="43" y="141"/>
                      </a:cubicBezTo>
                      <a:cubicBezTo>
                        <a:pt x="43" y="141"/>
                        <a:pt x="43" y="141"/>
                        <a:pt x="43" y="141"/>
                      </a:cubicBezTo>
                      <a:cubicBezTo>
                        <a:pt x="42" y="141"/>
                        <a:pt x="42" y="141"/>
                        <a:pt x="42" y="141"/>
                      </a:cubicBezTo>
                      <a:cubicBezTo>
                        <a:pt x="42" y="140"/>
                        <a:pt x="42" y="140"/>
                        <a:pt x="42" y="140"/>
                      </a:cubicBezTo>
                      <a:cubicBezTo>
                        <a:pt x="42" y="140"/>
                        <a:pt x="42" y="139"/>
                        <a:pt x="43" y="139"/>
                      </a:cubicBezTo>
                      <a:cubicBezTo>
                        <a:pt x="45" y="139"/>
                        <a:pt x="48" y="139"/>
                        <a:pt x="51" y="139"/>
                      </a:cubicBezTo>
                      <a:cubicBezTo>
                        <a:pt x="56" y="139"/>
                        <a:pt x="60" y="139"/>
                        <a:pt x="65" y="138"/>
                      </a:cubicBezTo>
                      <a:cubicBezTo>
                        <a:pt x="69" y="138"/>
                        <a:pt x="74" y="137"/>
                        <a:pt x="78" y="137"/>
                      </a:cubicBezTo>
                      <a:close/>
                      <a:moveTo>
                        <a:pt x="56" y="209"/>
                      </a:moveTo>
                      <a:cubicBezTo>
                        <a:pt x="55" y="208"/>
                        <a:pt x="54" y="207"/>
                        <a:pt x="54" y="206"/>
                      </a:cubicBezTo>
                      <a:cubicBezTo>
                        <a:pt x="53" y="206"/>
                        <a:pt x="53" y="205"/>
                        <a:pt x="52" y="204"/>
                      </a:cubicBezTo>
                      <a:cubicBezTo>
                        <a:pt x="52" y="204"/>
                        <a:pt x="52" y="204"/>
                        <a:pt x="52" y="204"/>
                      </a:cubicBezTo>
                      <a:cubicBezTo>
                        <a:pt x="52" y="203"/>
                        <a:pt x="52" y="203"/>
                        <a:pt x="52" y="203"/>
                      </a:cubicBezTo>
                      <a:cubicBezTo>
                        <a:pt x="54" y="197"/>
                        <a:pt x="59" y="192"/>
                        <a:pt x="65" y="189"/>
                      </a:cubicBezTo>
                      <a:cubicBezTo>
                        <a:pt x="65" y="192"/>
                        <a:pt x="66" y="195"/>
                        <a:pt x="67" y="199"/>
                      </a:cubicBezTo>
                      <a:cubicBezTo>
                        <a:pt x="68" y="201"/>
                        <a:pt x="68" y="202"/>
                        <a:pt x="68" y="204"/>
                      </a:cubicBezTo>
                      <a:cubicBezTo>
                        <a:pt x="68" y="206"/>
                        <a:pt x="68" y="207"/>
                        <a:pt x="67" y="208"/>
                      </a:cubicBezTo>
                      <a:cubicBezTo>
                        <a:pt x="66" y="209"/>
                        <a:pt x="65" y="209"/>
                        <a:pt x="63" y="210"/>
                      </a:cubicBezTo>
                      <a:cubicBezTo>
                        <a:pt x="62" y="210"/>
                        <a:pt x="60" y="211"/>
                        <a:pt x="58" y="211"/>
                      </a:cubicBezTo>
                      <a:cubicBezTo>
                        <a:pt x="58" y="210"/>
                        <a:pt x="58" y="210"/>
                        <a:pt x="58" y="210"/>
                      </a:cubicBezTo>
                      <a:cubicBezTo>
                        <a:pt x="57" y="210"/>
                        <a:pt x="57" y="209"/>
                        <a:pt x="56" y="209"/>
                      </a:cubicBezTo>
                      <a:close/>
                      <a:moveTo>
                        <a:pt x="49" y="207"/>
                      </a:moveTo>
                      <a:cubicBezTo>
                        <a:pt x="49" y="207"/>
                        <a:pt x="49" y="206"/>
                        <a:pt x="49" y="206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49" y="207"/>
                        <a:pt x="50" y="207"/>
                        <a:pt x="50" y="208"/>
                      </a:cubicBezTo>
                      <a:cubicBezTo>
                        <a:pt x="50" y="208"/>
                        <a:pt x="50" y="209"/>
                        <a:pt x="49" y="209"/>
                      </a:cubicBezTo>
                      <a:cubicBezTo>
                        <a:pt x="49" y="209"/>
                        <a:pt x="49" y="208"/>
                        <a:pt x="49" y="207"/>
                      </a:cubicBezTo>
                      <a:cubicBezTo>
                        <a:pt x="49" y="207"/>
                        <a:pt x="49" y="207"/>
                        <a:pt x="49" y="207"/>
                      </a:cubicBezTo>
                      <a:close/>
                      <a:moveTo>
                        <a:pt x="48" y="202"/>
                      </a:moveTo>
                      <a:cubicBezTo>
                        <a:pt x="48" y="202"/>
                        <a:pt x="48" y="202"/>
                        <a:pt x="48" y="202"/>
                      </a:cubicBezTo>
                      <a:cubicBezTo>
                        <a:pt x="48" y="203"/>
                        <a:pt x="48" y="203"/>
                        <a:pt x="48" y="203"/>
                      </a:cubicBezTo>
                      <a:cubicBezTo>
                        <a:pt x="48" y="204"/>
                        <a:pt x="48" y="204"/>
                        <a:pt x="48" y="204"/>
                      </a:cubicBezTo>
                      <a:cubicBezTo>
                        <a:pt x="48" y="204"/>
                        <a:pt x="48" y="204"/>
                        <a:pt x="48" y="204"/>
                      </a:cubicBezTo>
                      <a:cubicBezTo>
                        <a:pt x="48" y="204"/>
                        <a:pt x="47" y="205"/>
                        <a:pt x="47" y="205"/>
                      </a:cubicBezTo>
                      <a:cubicBezTo>
                        <a:pt x="47" y="205"/>
                        <a:pt x="46" y="204"/>
                        <a:pt x="46" y="203"/>
                      </a:cubicBezTo>
                      <a:cubicBezTo>
                        <a:pt x="44" y="202"/>
                        <a:pt x="42" y="201"/>
                        <a:pt x="41" y="200"/>
                      </a:cubicBezTo>
                      <a:cubicBezTo>
                        <a:pt x="41" y="194"/>
                        <a:pt x="43" y="189"/>
                        <a:pt x="45" y="184"/>
                      </a:cubicBezTo>
                      <a:cubicBezTo>
                        <a:pt x="46" y="184"/>
                        <a:pt x="47" y="183"/>
                        <a:pt x="48" y="183"/>
                      </a:cubicBezTo>
                      <a:cubicBezTo>
                        <a:pt x="52" y="181"/>
                        <a:pt x="55" y="180"/>
                        <a:pt x="59" y="178"/>
                      </a:cubicBezTo>
                      <a:cubicBezTo>
                        <a:pt x="57" y="183"/>
                        <a:pt x="56" y="187"/>
                        <a:pt x="54" y="192"/>
                      </a:cubicBezTo>
                      <a:cubicBezTo>
                        <a:pt x="55" y="192"/>
                        <a:pt x="55" y="192"/>
                        <a:pt x="55" y="192"/>
                      </a:cubicBezTo>
                      <a:cubicBezTo>
                        <a:pt x="52" y="195"/>
                        <a:pt x="50" y="198"/>
                        <a:pt x="48" y="202"/>
                      </a:cubicBezTo>
                      <a:close/>
                      <a:moveTo>
                        <a:pt x="63" y="177"/>
                      </a:moveTo>
                      <a:cubicBezTo>
                        <a:pt x="63" y="177"/>
                        <a:pt x="63" y="177"/>
                        <a:pt x="63" y="177"/>
                      </a:cubicBezTo>
                      <a:cubicBezTo>
                        <a:pt x="62" y="181"/>
                        <a:pt x="60" y="185"/>
                        <a:pt x="58" y="188"/>
                      </a:cubicBezTo>
                      <a:cubicBezTo>
                        <a:pt x="59" y="188"/>
                        <a:pt x="59" y="188"/>
                        <a:pt x="59" y="188"/>
                      </a:cubicBezTo>
                      <a:cubicBezTo>
                        <a:pt x="58" y="189"/>
                        <a:pt x="57" y="190"/>
                        <a:pt x="57" y="190"/>
                      </a:cubicBezTo>
                      <a:cubicBezTo>
                        <a:pt x="58" y="186"/>
                        <a:pt x="59" y="182"/>
                        <a:pt x="61" y="177"/>
                      </a:cubicBezTo>
                      <a:cubicBezTo>
                        <a:pt x="62" y="177"/>
                        <a:pt x="63" y="177"/>
                        <a:pt x="63" y="177"/>
                      </a:cubicBezTo>
                      <a:cubicBezTo>
                        <a:pt x="63" y="177"/>
                        <a:pt x="63" y="177"/>
                        <a:pt x="63" y="177"/>
                      </a:cubicBezTo>
                      <a:close/>
                      <a:moveTo>
                        <a:pt x="63" y="181"/>
                      </a:moveTo>
                      <a:cubicBezTo>
                        <a:pt x="64" y="182"/>
                        <a:pt x="64" y="184"/>
                        <a:pt x="64" y="185"/>
                      </a:cubicBezTo>
                      <a:cubicBezTo>
                        <a:pt x="63" y="186"/>
                        <a:pt x="62" y="186"/>
                        <a:pt x="61" y="187"/>
                      </a:cubicBezTo>
                      <a:cubicBezTo>
                        <a:pt x="62" y="185"/>
                        <a:pt x="63" y="183"/>
                        <a:pt x="63" y="181"/>
                      </a:cubicBezTo>
                      <a:close/>
                      <a:moveTo>
                        <a:pt x="51" y="209"/>
                      </a:moveTo>
                      <a:cubicBezTo>
                        <a:pt x="52" y="210"/>
                        <a:pt x="53" y="211"/>
                        <a:pt x="53" y="211"/>
                      </a:cubicBezTo>
                      <a:cubicBezTo>
                        <a:pt x="53" y="211"/>
                        <a:pt x="53" y="211"/>
                        <a:pt x="53" y="211"/>
                      </a:cubicBezTo>
                      <a:cubicBezTo>
                        <a:pt x="52" y="211"/>
                        <a:pt x="51" y="211"/>
                        <a:pt x="50" y="211"/>
                      </a:cubicBezTo>
                      <a:cubicBezTo>
                        <a:pt x="51" y="210"/>
                        <a:pt x="51" y="210"/>
                        <a:pt x="51" y="209"/>
                      </a:cubicBezTo>
                      <a:close/>
                      <a:moveTo>
                        <a:pt x="98" y="304"/>
                      </a:moveTo>
                      <a:cubicBezTo>
                        <a:pt x="91" y="308"/>
                        <a:pt x="82" y="309"/>
                        <a:pt x="73" y="309"/>
                      </a:cubicBezTo>
                      <a:cubicBezTo>
                        <a:pt x="68" y="310"/>
                        <a:pt x="64" y="310"/>
                        <a:pt x="59" y="310"/>
                      </a:cubicBezTo>
                      <a:cubicBezTo>
                        <a:pt x="59" y="310"/>
                        <a:pt x="59" y="310"/>
                        <a:pt x="59" y="310"/>
                      </a:cubicBezTo>
                      <a:cubicBezTo>
                        <a:pt x="51" y="310"/>
                        <a:pt x="42" y="309"/>
                        <a:pt x="35" y="307"/>
                      </a:cubicBezTo>
                      <a:cubicBezTo>
                        <a:pt x="35" y="303"/>
                        <a:pt x="35" y="299"/>
                        <a:pt x="35" y="295"/>
                      </a:cubicBezTo>
                      <a:cubicBezTo>
                        <a:pt x="39" y="297"/>
                        <a:pt x="46" y="300"/>
                        <a:pt x="60" y="301"/>
                      </a:cubicBezTo>
                      <a:cubicBezTo>
                        <a:pt x="65" y="302"/>
                        <a:pt x="69" y="302"/>
                        <a:pt x="73" y="302"/>
                      </a:cubicBezTo>
                      <a:cubicBezTo>
                        <a:pt x="76" y="302"/>
                        <a:pt x="79" y="302"/>
                        <a:pt x="82" y="301"/>
                      </a:cubicBezTo>
                      <a:cubicBezTo>
                        <a:pt x="85" y="301"/>
                        <a:pt x="90" y="300"/>
                        <a:pt x="94" y="298"/>
                      </a:cubicBezTo>
                      <a:cubicBezTo>
                        <a:pt x="96" y="297"/>
                        <a:pt x="97" y="296"/>
                        <a:pt x="99" y="295"/>
                      </a:cubicBezTo>
                      <a:cubicBezTo>
                        <a:pt x="98" y="298"/>
                        <a:pt x="98" y="301"/>
                        <a:pt x="98" y="304"/>
                      </a:cubicBezTo>
                      <a:close/>
                      <a:moveTo>
                        <a:pt x="78" y="157"/>
                      </a:moveTo>
                      <a:cubicBezTo>
                        <a:pt x="78" y="157"/>
                        <a:pt x="78" y="157"/>
                        <a:pt x="78" y="157"/>
                      </a:cubicBezTo>
                      <a:cubicBezTo>
                        <a:pt x="80" y="157"/>
                        <a:pt x="81" y="158"/>
                        <a:pt x="82" y="159"/>
                      </a:cubicBezTo>
                      <a:cubicBezTo>
                        <a:pt x="84" y="160"/>
                        <a:pt x="84" y="161"/>
                        <a:pt x="84" y="161"/>
                      </a:cubicBezTo>
                      <a:cubicBezTo>
                        <a:pt x="84" y="161"/>
                        <a:pt x="84" y="161"/>
                        <a:pt x="84" y="161"/>
                      </a:cubicBezTo>
                      <a:cubicBezTo>
                        <a:pt x="84" y="164"/>
                        <a:pt x="84" y="166"/>
                        <a:pt x="84" y="168"/>
                      </a:cubicBezTo>
                      <a:cubicBezTo>
                        <a:pt x="84" y="178"/>
                        <a:pt x="85" y="188"/>
                        <a:pt x="88" y="197"/>
                      </a:cubicBezTo>
                      <a:cubicBezTo>
                        <a:pt x="93" y="212"/>
                        <a:pt x="98" y="220"/>
                        <a:pt x="101" y="235"/>
                      </a:cubicBezTo>
                      <a:cubicBezTo>
                        <a:pt x="102" y="238"/>
                        <a:pt x="102" y="241"/>
                        <a:pt x="102" y="243"/>
                      </a:cubicBezTo>
                      <a:cubicBezTo>
                        <a:pt x="102" y="250"/>
                        <a:pt x="100" y="254"/>
                        <a:pt x="98" y="259"/>
                      </a:cubicBezTo>
                      <a:cubicBezTo>
                        <a:pt x="95" y="263"/>
                        <a:pt x="92" y="267"/>
                        <a:pt x="91" y="272"/>
                      </a:cubicBezTo>
                      <a:cubicBezTo>
                        <a:pt x="91" y="272"/>
                        <a:pt x="91" y="272"/>
                        <a:pt x="91" y="272"/>
                      </a:cubicBezTo>
                      <a:cubicBezTo>
                        <a:pt x="91" y="275"/>
                        <a:pt x="91" y="278"/>
                        <a:pt x="91" y="281"/>
                      </a:cubicBezTo>
                      <a:cubicBezTo>
                        <a:pt x="91" y="281"/>
                        <a:pt x="90" y="282"/>
                        <a:pt x="91" y="282"/>
                      </a:cubicBezTo>
                      <a:cubicBezTo>
                        <a:pt x="91" y="283"/>
                        <a:pt x="91" y="283"/>
                        <a:pt x="91" y="283"/>
                      </a:cubicBezTo>
                      <a:cubicBezTo>
                        <a:pt x="91" y="286"/>
                        <a:pt x="90" y="288"/>
                        <a:pt x="90" y="290"/>
                      </a:cubicBezTo>
                      <a:cubicBezTo>
                        <a:pt x="94" y="291"/>
                        <a:pt x="94" y="291"/>
                        <a:pt x="94" y="291"/>
                      </a:cubicBezTo>
                      <a:cubicBezTo>
                        <a:pt x="94" y="288"/>
                        <a:pt x="94" y="286"/>
                        <a:pt x="94" y="283"/>
                      </a:cubicBezTo>
                      <a:cubicBezTo>
                        <a:pt x="96" y="284"/>
                        <a:pt x="97" y="284"/>
                        <a:pt x="98" y="286"/>
                      </a:cubicBezTo>
                      <a:cubicBezTo>
                        <a:pt x="99" y="287"/>
                        <a:pt x="99" y="288"/>
                        <a:pt x="99" y="288"/>
                      </a:cubicBezTo>
                      <a:cubicBezTo>
                        <a:pt x="99" y="289"/>
                        <a:pt x="99" y="291"/>
                        <a:pt x="98" y="292"/>
                      </a:cubicBezTo>
                      <a:cubicBezTo>
                        <a:pt x="96" y="293"/>
                        <a:pt x="93" y="295"/>
                        <a:pt x="89" y="296"/>
                      </a:cubicBezTo>
                      <a:cubicBezTo>
                        <a:pt x="86" y="297"/>
                        <a:pt x="83" y="298"/>
                        <a:pt x="81" y="298"/>
                      </a:cubicBezTo>
                      <a:cubicBezTo>
                        <a:pt x="79" y="298"/>
                        <a:pt x="76" y="298"/>
                        <a:pt x="73" y="298"/>
                      </a:cubicBezTo>
                      <a:cubicBezTo>
                        <a:pt x="73" y="298"/>
                        <a:pt x="73" y="298"/>
                        <a:pt x="73" y="298"/>
                      </a:cubicBezTo>
                      <a:cubicBezTo>
                        <a:pt x="69" y="298"/>
                        <a:pt x="65" y="298"/>
                        <a:pt x="61" y="298"/>
                      </a:cubicBezTo>
                      <a:cubicBezTo>
                        <a:pt x="47" y="297"/>
                        <a:pt x="40" y="294"/>
                        <a:pt x="37" y="292"/>
                      </a:cubicBezTo>
                      <a:cubicBezTo>
                        <a:pt x="36" y="291"/>
                        <a:pt x="35" y="290"/>
                        <a:pt x="35" y="290"/>
                      </a:cubicBezTo>
                      <a:cubicBezTo>
                        <a:pt x="35" y="289"/>
                        <a:pt x="35" y="289"/>
                        <a:pt x="35" y="288"/>
                      </a:cubicBezTo>
                      <a:cubicBezTo>
                        <a:pt x="35" y="288"/>
                        <a:pt x="35" y="288"/>
                        <a:pt x="35" y="288"/>
                      </a:cubicBezTo>
                      <a:cubicBezTo>
                        <a:pt x="36" y="287"/>
                        <a:pt x="36" y="287"/>
                        <a:pt x="36" y="287"/>
                      </a:cubicBezTo>
                      <a:cubicBezTo>
                        <a:pt x="36" y="286"/>
                        <a:pt x="37" y="285"/>
                        <a:pt x="40" y="285"/>
                      </a:cubicBezTo>
                      <a:cubicBezTo>
                        <a:pt x="40" y="286"/>
                        <a:pt x="40" y="286"/>
                        <a:pt x="40" y="286"/>
                      </a:cubicBezTo>
                      <a:cubicBezTo>
                        <a:pt x="40" y="288"/>
                        <a:pt x="40" y="289"/>
                        <a:pt x="40" y="291"/>
                      </a:cubicBezTo>
                      <a:cubicBezTo>
                        <a:pt x="43" y="291"/>
                        <a:pt x="43" y="291"/>
                        <a:pt x="43" y="291"/>
                      </a:cubicBezTo>
                      <a:cubicBezTo>
                        <a:pt x="43" y="289"/>
                        <a:pt x="43" y="288"/>
                        <a:pt x="43" y="286"/>
                      </a:cubicBezTo>
                      <a:cubicBezTo>
                        <a:pt x="43" y="281"/>
                        <a:pt x="43" y="276"/>
                        <a:pt x="42" y="271"/>
                      </a:cubicBezTo>
                      <a:cubicBezTo>
                        <a:pt x="42" y="271"/>
                        <a:pt x="42" y="271"/>
                        <a:pt x="42" y="271"/>
                      </a:cubicBezTo>
                      <a:cubicBezTo>
                        <a:pt x="39" y="271"/>
                        <a:pt x="39" y="271"/>
                        <a:pt x="39" y="271"/>
                      </a:cubicBezTo>
                      <a:cubicBezTo>
                        <a:pt x="39" y="271"/>
                        <a:pt x="39" y="271"/>
                        <a:pt x="39" y="271"/>
                      </a:cubicBezTo>
                      <a:cubicBezTo>
                        <a:pt x="42" y="271"/>
                        <a:pt x="42" y="271"/>
                        <a:pt x="42" y="271"/>
                      </a:cubicBezTo>
                      <a:cubicBezTo>
                        <a:pt x="42" y="271"/>
                        <a:pt x="42" y="271"/>
                        <a:pt x="42" y="271"/>
                      </a:cubicBezTo>
                      <a:cubicBezTo>
                        <a:pt x="37" y="264"/>
                        <a:pt x="33" y="257"/>
                        <a:pt x="29" y="251"/>
                      </a:cubicBezTo>
                      <a:cubicBezTo>
                        <a:pt x="26" y="245"/>
                        <a:pt x="23" y="241"/>
                        <a:pt x="22" y="239"/>
                      </a:cubicBezTo>
                      <a:cubicBezTo>
                        <a:pt x="21" y="237"/>
                        <a:pt x="20" y="234"/>
                        <a:pt x="19" y="232"/>
                      </a:cubicBezTo>
                      <a:cubicBezTo>
                        <a:pt x="20" y="233"/>
                        <a:pt x="20" y="233"/>
                        <a:pt x="20" y="234"/>
                      </a:cubicBezTo>
                      <a:cubicBezTo>
                        <a:pt x="21" y="235"/>
                        <a:pt x="21" y="235"/>
                        <a:pt x="21" y="235"/>
                      </a:cubicBezTo>
                      <a:cubicBezTo>
                        <a:pt x="21" y="235"/>
                        <a:pt x="21" y="235"/>
                        <a:pt x="21" y="235"/>
                      </a:cubicBezTo>
                      <a:cubicBezTo>
                        <a:pt x="25" y="238"/>
                        <a:pt x="25" y="238"/>
                        <a:pt x="25" y="238"/>
                      </a:cubicBezTo>
                      <a:cubicBezTo>
                        <a:pt x="24" y="233"/>
                        <a:pt x="24" y="233"/>
                        <a:pt x="24" y="233"/>
                      </a:cubicBezTo>
                      <a:cubicBezTo>
                        <a:pt x="23" y="233"/>
                        <a:pt x="23" y="233"/>
                        <a:pt x="23" y="233"/>
                      </a:cubicBezTo>
                      <a:cubicBezTo>
                        <a:pt x="23" y="233"/>
                        <a:pt x="23" y="233"/>
                        <a:pt x="23" y="233"/>
                      </a:cubicBezTo>
                      <a:cubicBezTo>
                        <a:pt x="24" y="233"/>
                        <a:pt x="24" y="233"/>
                        <a:pt x="24" y="233"/>
                      </a:cubicBezTo>
                      <a:cubicBezTo>
                        <a:pt x="24" y="233"/>
                        <a:pt x="24" y="233"/>
                        <a:pt x="24" y="233"/>
                      </a:cubicBezTo>
                      <a:cubicBezTo>
                        <a:pt x="24" y="233"/>
                        <a:pt x="24" y="233"/>
                        <a:pt x="24" y="233"/>
                      </a:cubicBezTo>
                      <a:cubicBezTo>
                        <a:pt x="24" y="232"/>
                        <a:pt x="24" y="232"/>
                        <a:pt x="24" y="232"/>
                      </a:cubicBezTo>
                      <a:cubicBezTo>
                        <a:pt x="21" y="226"/>
                        <a:pt x="18" y="220"/>
                        <a:pt x="15" y="213"/>
                      </a:cubicBezTo>
                      <a:cubicBezTo>
                        <a:pt x="15" y="213"/>
                        <a:pt x="15" y="213"/>
                        <a:pt x="15" y="213"/>
                      </a:cubicBezTo>
                      <a:cubicBezTo>
                        <a:pt x="15" y="213"/>
                        <a:pt x="15" y="213"/>
                        <a:pt x="15" y="213"/>
                      </a:cubicBezTo>
                      <a:cubicBezTo>
                        <a:pt x="13" y="209"/>
                        <a:pt x="11" y="206"/>
                        <a:pt x="9" y="202"/>
                      </a:cubicBezTo>
                      <a:cubicBezTo>
                        <a:pt x="7" y="198"/>
                        <a:pt x="6" y="194"/>
                        <a:pt x="4" y="189"/>
                      </a:cubicBezTo>
                      <a:cubicBezTo>
                        <a:pt x="4" y="188"/>
                        <a:pt x="3" y="186"/>
                        <a:pt x="3" y="184"/>
                      </a:cubicBezTo>
                      <a:cubicBezTo>
                        <a:pt x="3" y="184"/>
                        <a:pt x="3" y="183"/>
                        <a:pt x="3" y="182"/>
                      </a:cubicBezTo>
                      <a:cubicBezTo>
                        <a:pt x="3" y="182"/>
                        <a:pt x="4" y="181"/>
                        <a:pt x="5" y="180"/>
                      </a:cubicBezTo>
                      <a:cubicBezTo>
                        <a:pt x="5" y="178"/>
                        <a:pt x="6" y="177"/>
                        <a:pt x="6" y="177"/>
                      </a:cubicBezTo>
                      <a:cubicBezTo>
                        <a:pt x="14" y="163"/>
                        <a:pt x="17" y="152"/>
                        <a:pt x="24" y="138"/>
                      </a:cubicBezTo>
                      <a:cubicBezTo>
                        <a:pt x="25" y="137"/>
                        <a:pt x="26" y="136"/>
                        <a:pt x="27" y="135"/>
                      </a:cubicBezTo>
                      <a:cubicBezTo>
                        <a:pt x="29" y="134"/>
                        <a:pt x="30" y="133"/>
                        <a:pt x="31" y="133"/>
                      </a:cubicBezTo>
                      <a:cubicBezTo>
                        <a:pt x="31" y="133"/>
                        <a:pt x="31" y="133"/>
                        <a:pt x="31" y="133"/>
                      </a:cubicBezTo>
                      <a:cubicBezTo>
                        <a:pt x="32" y="134"/>
                        <a:pt x="32" y="134"/>
                        <a:pt x="32" y="134"/>
                      </a:cubicBezTo>
                      <a:cubicBezTo>
                        <a:pt x="32" y="134"/>
                        <a:pt x="32" y="134"/>
                        <a:pt x="32" y="134"/>
                      </a:cubicBezTo>
                      <a:cubicBezTo>
                        <a:pt x="33" y="134"/>
                        <a:pt x="34" y="135"/>
                        <a:pt x="35" y="137"/>
                      </a:cubicBezTo>
                      <a:cubicBezTo>
                        <a:pt x="36" y="138"/>
                        <a:pt x="36" y="140"/>
                        <a:pt x="36" y="141"/>
                      </a:cubicBezTo>
                      <a:cubicBezTo>
                        <a:pt x="36" y="141"/>
                        <a:pt x="36" y="141"/>
                        <a:pt x="36" y="141"/>
                      </a:cubicBezTo>
                      <a:cubicBezTo>
                        <a:pt x="36" y="142"/>
                        <a:pt x="36" y="142"/>
                        <a:pt x="36" y="143"/>
                      </a:cubicBezTo>
                      <a:cubicBezTo>
                        <a:pt x="36" y="147"/>
                        <a:pt x="34" y="154"/>
                        <a:pt x="32" y="161"/>
                      </a:cubicBezTo>
                      <a:cubicBezTo>
                        <a:pt x="29" y="167"/>
                        <a:pt x="27" y="174"/>
                        <a:pt x="25" y="177"/>
                      </a:cubicBezTo>
                      <a:cubicBezTo>
                        <a:pt x="24" y="178"/>
                        <a:pt x="24" y="178"/>
                        <a:pt x="24" y="178"/>
                      </a:cubicBezTo>
                      <a:cubicBezTo>
                        <a:pt x="25" y="179"/>
                        <a:pt x="25" y="179"/>
                        <a:pt x="25" y="179"/>
                      </a:cubicBezTo>
                      <a:cubicBezTo>
                        <a:pt x="26" y="182"/>
                        <a:pt x="27" y="184"/>
                        <a:pt x="28" y="186"/>
                      </a:cubicBezTo>
                      <a:cubicBezTo>
                        <a:pt x="28" y="189"/>
                        <a:pt x="29" y="192"/>
                        <a:pt x="29" y="195"/>
                      </a:cubicBezTo>
                      <a:cubicBezTo>
                        <a:pt x="30" y="196"/>
                        <a:pt x="30" y="198"/>
                        <a:pt x="31" y="199"/>
                      </a:cubicBezTo>
                      <a:cubicBezTo>
                        <a:pt x="33" y="200"/>
                        <a:pt x="34" y="201"/>
                        <a:pt x="35" y="201"/>
                      </a:cubicBezTo>
                      <a:cubicBezTo>
                        <a:pt x="38" y="202"/>
                        <a:pt x="41" y="204"/>
                        <a:pt x="43" y="206"/>
                      </a:cubicBezTo>
                      <a:cubicBezTo>
                        <a:pt x="45" y="208"/>
                        <a:pt x="46" y="210"/>
                        <a:pt x="46" y="213"/>
                      </a:cubicBezTo>
                      <a:cubicBezTo>
                        <a:pt x="46" y="214"/>
                        <a:pt x="46" y="214"/>
                        <a:pt x="46" y="214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cubicBezTo>
                        <a:pt x="49" y="215"/>
                        <a:pt x="51" y="215"/>
                        <a:pt x="53" y="215"/>
                      </a:cubicBezTo>
                      <a:cubicBezTo>
                        <a:pt x="57" y="215"/>
                        <a:pt x="61" y="214"/>
                        <a:pt x="64" y="213"/>
                      </a:cubicBezTo>
                      <a:cubicBezTo>
                        <a:pt x="66" y="213"/>
                        <a:pt x="68" y="212"/>
                        <a:pt x="69" y="211"/>
                      </a:cubicBezTo>
                      <a:cubicBezTo>
                        <a:pt x="71" y="209"/>
                        <a:pt x="72" y="206"/>
                        <a:pt x="72" y="204"/>
                      </a:cubicBezTo>
                      <a:cubicBezTo>
                        <a:pt x="72" y="202"/>
                        <a:pt x="71" y="200"/>
                        <a:pt x="71" y="198"/>
                      </a:cubicBezTo>
                      <a:cubicBezTo>
                        <a:pt x="69" y="191"/>
                        <a:pt x="67" y="184"/>
                        <a:pt x="67" y="177"/>
                      </a:cubicBezTo>
                      <a:cubicBezTo>
                        <a:pt x="67" y="174"/>
                        <a:pt x="67" y="172"/>
                        <a:pt x="68" y="169"/>
                      </a:cubicBezTo>
                      <a:cubicBezTo>
                        <a:pt x="69" y="164"/>
                        <a:pt x="71" y="161"/>
                        <a:pt x="73" y="160"/>
                      </a:cubicBezTo>
                      <a:cubicBezTo>
                        <a:pt x="75" y="158"/>
                        <a:pt x="77" y="157"/>
                        <a:pt x="78" y="157"/>
                      </a:cubicBezTo>
                      <a:close/>
                      <a:moveTo>
                        <a:pt x="71" y="154"/>
                      </a:moveTo>
                      <a:cubicBezTo>
                        <a:pt x="69" y="155"/>
                        <a:pt x="65" y="156"/>
                        <a:pt x="62" y="156"/>
                      </a:cubicBezTo>
                      <a:cubicBezTo>
                        <a:pt x="62" y="156"/>
                        <a:pt x="62" y="156"/>
                        <a:pt x="62" y="156"/>
                      </a:cubicBezTo>
                      <a:cubicBezTo>
                        <a:pt x="62" y="156"/>
                        <a:pt x="62" y="156"/>
                        <a:pt x="62" y="156"/>
                      </a:cubicBezTo>
                      <a:cubicBezTo>
                        <a:pt x="61" y="156"/>
                        <a:pt x="61" y="156"/>
                        <a:pt x="60" y="156"/>
                      </a:cubicBezTo>
                      <a:cubicBezTo>
                        <a:pt x="57" y="156"/>
                        <a:pt x="53" y="154"/>
                        <a:pt x="50" y="152"/>
                      </a:cubicBezTo>
                      <a:cubicBezTo>
                        <a:pt x="48" y="151"/>
                        <a:pt x="45" y="149"/>
                        <a:pt x="44" y="147"/>
                      </a:cubicBezTo>
                      <a:cubicBezTo>
                        <a:pt x="45" y="147"/>
                        <a:pt x="47" y="147"/>
                        <a:pt x="48" y="147"/>
                      </a:cubicBezTo>
                      <a:cubicBezTo>
                        <a:pt x="53" y="148"/>
                        <a:pt x="57" y="148"/>
                        <a:pt x="62" y="148"/>
                      </a:cubicBezTo>
                      <a:cubicBezTo>
                        <a:pt x="68" y="148"/>
                        <a:pt x="73" y="148"/>
                        <a:pt x="77" y="146"/>
                      </a:cubicBezTo>
                      <a:cubicBezTo>
                        <a:pt x="77" y="146"/>
                        <a:pt x="77" y="146"/>
                        <a:pt x="77" y="146"/>
                      </a:cubicBezTo>
                      <a:cubicBezTo>
                        <a:pt x="76" y="149"/>
                        <a:pt x="73" y="152"/>
                        <a:pt x="71" y="154"/>
                      </a:cubicBezTo>
                      <a:close/>
                      <a:moveTo>
                        <a:pt x="79" y="142"/>
                      </a:moveTo>
                      <a:cubicBezTo>
                        <a:pt x="79" y="142"/>
                        <a:pt x="79" y="142"/>
                        <a:pt x="78" y="142"/>
                      </a:cubicBezTo>
                      <a:cubicBezTo>
                        <a:pt x="78" y="143"/>
                        <a:pt x="77" y="143"/>
                        <a:pt x="76" y="143"/>
                      </a:cubicBezTo>
                      <a:cubicBezTo>
                        <a:pt x="72" y="144"/>
                        <a:pt x="67" y="145"/>
                        <a:pt x="62" y="145"/>
                      </a:cubicBezTo>
                      <a:cubicBezTo>
                        <a:pt x="61" y="145"/>
                        <a:pt x="60" y="145"/>
                        <a:pt x="58" y="145"/>
                      </a:cubicBezTo>
                      <a:cubicBezTo>
                        <a:pt x="65" y="144"/>
                        <a:pt x="72" y="143"/>
                        <a:pt x="78" y="141"/>
                      </a:cubicBezTo>
                      <a:cubicBezTo>
                        <a:pt x="79" y="141"/>
                        <a:pt x="79" y="141"/>
                        <a:pt x="79" y="141"/>
                      </a:cubicBezTo>
                      <a:cubicBezTo>
                        <a:pt x="79" y="141"/>
                        <a:pt x="79" y="141"/>
                        <a:pt x="79" y="141"/>
                      </a:cubicBezTo>
                      <a:cubicBezTo>
                        <a:pt x="79" y="142"/>
                        <a:pt x="79" y="142"/>
                        <a:pt x="79" y="142"/>
                      </a:cubicBezTo>
                      <a:close/>
                      <a:moveTo>
                        <a:pt x="29" y="18"/>
                      </a:moveTo>
                      <a:cubicBezTo>
                        <a:pt x="36" y="9"/>
                        <a:pt x="46" y="4"/>
                        <a:pt x="59" y="4"/>
                      </a:cubicBezTo>
                      <a:cubicBezTo>
                        <a:pt x="60" y="4"/>
                        <a:pt x="61" y="4"/>
                        <a:pt x="61" y="4"/>
                      </a:cubicBezTo>
                      <a:cubicBezTo>
                        <a:pt x="78" y="4"/>
                        <a:pt x="89" y="10"/>
                        <a:pt x="95" y="18"/>
                      </a:cubicBezTo>
                      <a:cubicBezTo>
                        <a:pt x="102" y="26"/>
                        <a:pt x="104" y="36"/>
                        <a:pt x="104" y="47"/>
                      </a:cubicBezTo>
                      <a:cubicBezTo>
                        <a:pt x="104" y="59"/>
                        <a:pt x="100" y="71"/>
                        <a:pt x="96" y="78"/>
                      </a:cubicBezTo>
                      <a:cubicBezTo>
                        <a:pt x="90" y="86"/>
                        <a:pt x="89" y="91"/>
                        <a:pt x="87" y="96"/>
                      </a:cubicBezTo>
                      <a:cubicBezTo>
                        <a:pt x="86" y="100"/>
                        <a:pt x="85" y="103"/>
                        <a:pt x="85" y="106"/>
                      </a:cubicBezTo>
                      <a:cubicBezTo>
                        <a:pt x="84" y="108"/>
                        <a:pt x="83" y="110"/>
                        <a:pt x="82" y="112"/>
                      </a:cubicBezTo>
                      <a:cubicBezTo>
                        <a:pt x="81" y="112"/>
                        <a:pt x="81" y="111"/>
                        <a:pt x="81" y="111"/>
                      </a:cubicBezTo>
                      <a:cubicBezTo>
                        <a:pt x="80" y="111"/>
                        <a:pt x="80" y="111"/>
                        <a:pt x="79" y="111"/>
                      </a:cubicBezTo>
                      <a:cubicBezTo>
                        <a:pt x="79" y="111"/>
                        <a:pt x="79" y="111"/>
                        <a:pt x="79" y="111"/>
                      </a:cubicBezTo>
                      <a:cubicBezTo>
                        <a:pt x="76" y="110"/>
                        <a:pt x="73" y="110"/>
                        <a:pt x="70" y="110"/>
                      </a:cubicBezTo>
                      <a:cubicBezTo>
                        <a:pt x="69" y="108"/>
                        <a:pt x="69" y="105"/>
                        <a:pt x="69" y="103"/>
                      </a:cubicBezTo>
                      <a:cubicBezTo>
                        <a:pt x="69" y="93"/>
                        <a:pt x="70" y="83"/>
                        <a:pt x="72" y="74"/>
                      </a:cubicBezTo>
                      <a:cubicBezTo>
                        <a:pt x="72" y="74"/>
                        <a:pt x="73" y="73"/>
                        <a:pt x="73" y="73"/>
                      </a:cubicBezTo>
                      <a:cubicBezTo>
                        <a:pt x="76" y="72"/>
                        <a:pt x="78" y="69"/>
                        <a:pt x="80" y="66"/>
                      </a:cubicBezTo>
                      <a:cubicBezTo>
                        <a:pt x="84" y="60"/>
                        <a:pt x="86" y="53"/>
                        <a:pt x="86" y="45"/>
                      </a:cubicBezTo>
                      <a:cubicBezTo>
                        <a:pt x="86" y="45"/>
                        <a:pt x="86" y="45"/>
                        <a:pt x="86" y="45"/>
                      </a:cubicBezTo>
                      <a:cubicBezTo>
                        <a:pt x="86" y="44"/>
                        <a:pt x="86" y="43"/>
                        <a:pt x="85" y="42"/>
                      </a:cubicBezTo>
                      <a:cubicBezTo>
                        <a:pt x="84" y="41"/>
                        <a:pt x="83" y="40"/>
                        <a:pt x="82" y="40"/>
                      </a:cubicBezTo>
                      <a:cubicBezTo>
                        <a:pt x="82" y="40"/>
                        <a:pt x="82" y="40"/>
                        <a:pt x="82" y="40"/>
                      </a:cubicBezTo>
                      <a:cubicBezTo>
                        <a:pt x="80" y="40"/>
                        <a:pt x="79" y="41"/>
                        <a:pt x="78" y="41"/>
                      </a:cubicBezTo>
                      <a:cubicBezTo>
                        <a:pt x="77" y="43"/>
                        <a:pt x="76" y="45"/>
                        <a:pt x="76" y="46"/>
                      </a:cubicBezTo>
                      <a:cubicBezTo>
                        <a:pt x="73" y="54"/>
                        <a:pt x="71" y="62"/>
                        <a:pt x="69" y="71"/>
                      </a:cubicBezTo>
                      <a:cubicBezTo>
                        <a:pt x="69" y="71"/>
                        <a:pt x="69" y="71"/>
                        <a:pt x="69" y="71"/>
                      </a:cubicBezTo>
                      <a:cubicBezTo>
                        <a:pt x="69" y="71"/>
                        <a:pt x="69" y="71"/>
                        <a:pt x="69" y="71"/>
                      </a:cubicBezTo>
                      <a:cubicBezTo>
                        <a:pt x="68" y="71"/>
                        <a:pt x="66" y="70"/>
                        <a:pt x="66" y="70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8" y="62"/>
                        <a:pt x="70" y="54"/>
                        <a:pt x="71" y="47"/>
                      </a:cubicBezTo>
                      <a:cubicBezTo>
                        <a:pt x="71" y="46"/>
                        <a:pt x="71" y="45"/>
                        <a:pt x="71" y="44"/>
                      </a:cubicBezTo>
                      <a:cubicBezTo>
                        <a:pt x="71" y="43"/>
                        <a:pt x="71" y="41"/>
                        <a:pt x="71" y="40"/>
                      </a:cubicBezTo>
                      <a:cubicBezTo>
                        <a:pt x="70" y="38"/>
                        <a:pt x="68" y="37"/>
                        <a:pt x="65" y="37"/>
                      </a:cubicBezTo>
                      <a:cubicBezTo>
                        <a:pt x="65" y="37"/>
                        <a:pt x="65" y="37"/>
                        <a:pt x="65" y="37"/>
                      </a:cubicBezTo>
                      <a:cubicBezTo>
                        <a:pt x="65" y="37"/>
                        <a:pt x="64" y="37"/>
                        <a:pt x="64" y="37"/>
                      </a:cubicBezTo>
                      <a:cubicBezTo>
                        <a:pt x="62" y="38"/>
                        <a:pt x="62" y="39"/>
                        <a:pt x="61" y="40"/>
                      </a:cubicBezTo>
                      <a:cubicBezTo>
                        <a:pt x="61" y="41"/>
                        <a:pt x="60" y="41"/>
                        <a:pt x="60" y="42"/>
                      </a:cubicBezTo>
                      <a:cubicBezTo>
                        <a:pt x="59" y="46"/>
                        <a:pt x="59" y="50"/>
                        <a:pt x="59" y="54"/>
                      </a:cubicBezTo>
                      <a:cubicBezTo>
                        <a:pt x="59" y="58"/>
                        <a:pt x="59" y="62"/>
                        <a:pt x="60" y="66"/>
                      </a:cubicBezTo>
                      <a:cubicBezTo>
                        <a:pt x="61" y="67"/>
                        <a:pt x="61" y="68"/>
                        <a:pt x="61" y="69"/>
                      </a:cubicBezTo>
                      <a:cubicBezTo>
                        <a:pt x="60" y="70"/>
                        <a:pt x="60" y="71"/>
                        <a:pt x="59" y="71"/>
                      </a:cubicBezTo>
                      <a:cubicBezTo>
                        <a:pt x="58" y="72"/>
                        <a:pt x="58" y="73"/>
                        <a:pt x="57" y="73"/>
                      </a:cubicBezTo>
                      <a:cubicBezTo>
                        <a:pt x="56" y="73"/>
                        <a:pt x="56" y="73"/>
                        <a:pt x="56" y="73"/>
                      </a:cubicBezTo>
                      <a:cubicBezTo>
                        <a:pt x="55" y="64"/>
                        <a:pt x="53" y="56"/>
                        <a:pt x="50" y="48"/>
                      </a:cubicBezTo>
                      <a:cubicBezTo>
                        <a:pt x="49" y="45"/>
                        <a:pt x="48" y="42"/>
                        <a:pt x="45" y="40"/>
                      </a:cubicBezTo>
                      <a:cubicBezTo>
                        <a:pt x="44" y="39"/>
                        <a:pt x="42" y="38"/>
                        <a:pt x="41" y="38"/>
                      </a:cubicBezTo>
                      <a:cubicBezTo>
                        <a:pt x="39" y="38"/>
                        <a:pt x="38" y="39"/>
                        <a:pt x="36" y="40"/>
                      </a:cubicBezTo>
                      <a:cubicBezTo>
                        <a:pt x="34" y="42"/>
                        <a:pt x="32" y="45"/>
                        <a:pt x="32" y="48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32" y="51"/>
                        <a:pt x="33" y="53"/>
                        <a:pt x="34" y="55"/>
                      </a:cubicBezTo>
                      <a:cubicBezTo>
                        <a:pt x="38" y="62"/>
                        <a:pt x="43" y="68"/>
                        <a:pt x="48" y="73"/>
                      </a:cubicBezTo>
                      <a:cubicBezTo>
                        <a:pt x="50" y="74"/>
                        <a:pt x="51" y="75"/>
                        <a:pt x="53" y="76"/>
                      </a:cubicBezTo>
                      <a:cubicBezTo>
                        <a:pt x="55" y="87"/>
                        <a:pt x="56" y="99"/>
                        <a:pt x="56" y="110"/>
                      </a:cubicBezTo>
                      <a:cubicBezTo>
                        <a:pt x="51" y="110"/>
                        <a:pt x="46" y="112"/>
                        <a:pt x="42" y="11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40" y="114"/>
                        <a:pt x="40" y="114"/>
                        <a:pt x="40" y="114"/>
                      </a:cubicBezTo>
                      <a:cubicBezTo>
                        <a:pt x="40" y="113"/>
                        <a:pt x="40" y="113"/>
                        <a:pt x="40" y="113"/>
                      </a:cubicBezTo>
                      <a:cubicBezTo>
                        <a:pt x="38" y="109"/>
                        <a:pt x="36" y="107"/>
                        <a:pt x="36" y="103"/>
                      </a:cubicBezTo>
                      <a:cubicBezTo>
                        <a:pt x="35" y="102"/>
                        <a:pt x="35" y="100"/>
                        <a:pt x="35" y="98"/>
                      </a:cubicBezTo>
                      <a:cubicBezTo>
                        <a:pt x="34" y="93"/>
                        <a:pt x="32" y="89"/>
                        <a:pt x="30" y="85"/>
                      </a:cubicBezTo>
                      <a:cubicBezTo>
                        <a:pt x="27" y="81"/>
                        <a:pt x="24" y="77"/>
                        <a:pt x="22" y="73"/>
                      </a:cubicBezTo>
                      <a:cubicBezTo>
                        <a:pt x="19" y="66"/>
                        <a:pt x="17" y="58"/>
                        <a:pt x="17" y="51"/>
                      </a:cubicBezTo>
                      <a:cubicBezTo>
                        <a:pt x="17" y="39"/>
                        <a:pt x="21" y="27"/>
                        <a:pt x="29" y="18"/>
                      </a:cubicBezTo>
                      <a:close/>
                      <a:moveTo>
                        <a:pt x="73" y="69"/>
                      </a:moveTo>
                      <a:cubicBezTo>
                        <a:pt x="74" y="62"/>
                        <a:pt x="76" y="54"/>
                        <a:pt x="79" y="47"/>
                      </a:cubicBezTo>
                      <a:cubicBezTo>
                        <a:pt x="79" y="46"/>
                        <a:pt x="80" y="45"/>
                        <a:pt x="81" y="44"/>
                      </a:cubicBezTo>
                      <a:cubicBezTo>
                        <a:pt x="82" y="44"/>
                        <a:pt x="82" y="44"/>
                        <a:pt x="82" y="44"/>
                      </a:cubicBezTo>
                      <a:cubicBezTo>
                        <a:pt x="82" y="44"/>
                        <a:pt x="82" y="44"/>
                        <a:pt x="82" y="44"/>
                      </a:cubicBezTo>
                      <a:cubicBezTo>
                        <a:pt x="82" y="44"/>
                        <a:pt x="82" y="45"/>
                        <a:pt x="82" y="45"/>
                      </a:cubicBezTo>
                      <a:cubicBezTo>
                        <a:pt x="82" y="45"/>
                        <a:pt x="82" y="45"/>
                        <a:pt x="82" y="45"/>
                      </a:cubicBezTo>
                      <a:cubicBezTo>
                        <a:pt x="82" y="52"/>
                        <a:pt x="80" y="59"/>
                        <a:pt x="77" y="64"/>
                      </a:cubicBezTo>
                      <a:cubicBezTo>
                        <a:pt x="76" y="66"/>
                        <a:pt x="74" y="68"/>
                        <a:pt x="73" y="69"/>
                      </a:cubicBezTo>
                      <a:close/>
                      <a:moveTo>
                        <a:pt x="52" y="72"/>
                      </a:moveTo>
                      <a:cubicBezTo>
                        <a:pt x="52" y="71"/>
                        <a:pt x="51" y="71"/>
                        <a:pt x="51" y="70"/>
                      </a:cubicBezTo>
                      <a:cubicBezTo>
                        <a:pt x="45" y="66"/>
                        <a:pt x="41" y="60"/>
                        <a:pt x="38" y="53"/>
                      </a:cubicBezTo>
                      <a:cubicBezTo>
                        <a:pt x="37" y="52"/>
                        <a:pt x="36" y="50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6"/>
                        <a:pt x="37" y="44"/>
                        <a:pt x="38" y="43"/>
                      </a:cubicBezTo>
                      <a:cubicBezTo>
                        <a:pt x="39" y="42"/>
                        <a:pt x="40" y="42"/>
                        <a:pt x="41" y="42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42" y="42"/>
                        <a:pt x="43" y="42"/>
                        <a:pt x="43" y="43"/>
                      </a:cubicBezTo>
                      <a:cubicBezTo>
                        <a:pt x="45" y="44"/>
                        <a:pt x="46" y="46"/>
                        <a:pt x="47" y="49"/>
                      </a:cubicBezTo>
                      <a:cubicBezTo>
                        <a:pt x="49" y="56"/>
                        <a:pt x="51" y="64"/>
                        <a:pt x="52" y="7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299"/>
                <p:cNvSpPr>
                  <a:spLocks noEditPoints="1"/>
                </p:cNvSpPr>
                <p:nvPr/>
              </p:nvSpPr>
              <p:spPr bwMode="auto">
                <a:xfrm>
                  <a:off x="5486380" y="2177908"/>
                  <a:ext cx="350081" cy="489878"/>
                </a:xfrm>
                <a:custGeom>
                  <a:avLst/>
                  <a:gdLst>
                    <a:gd name="T0" fmla="*/ 71 w 126"/>
                    <a:gd name="T1" fmla="*/ 124 h 176"/>
                    <a:gd name="T2" fmla="*/ 104 w 126"/>
                    <a:gd name="T3" fmla="*/ 83 h 176"/>
                    <a:gd name="T4" fmla="*/ 103 w 126"/>
                    <a:gd name="T5" fmla="*/ 54 h 176"/>
                    <a:gd name="T6" fmla="*/ 123 w 126"/>
                    <a:gd name="T7" fmla="*/ 42 h 176"/>
                    <a:gd name="T8" fmla="*/ 8 w 126"/>
                    <a:gd name="T9" fmla="*/ 53 h 176"/>
                    <a:gd name="T10" fmla="*/ 1 w 126"/>
                    <a:gd name="T11" fmla="*/ 68 h 176"/>
                    <a:gd name="T12" fmla="*/ 1 w 126"/>
                    <a:gd name="T13" fmla="*/ 86 h 176"/>
                    <a:gd name="T14" fmla="*/ 7 w 126"/>
                    <a:gd name="T15" fmla="*/ 87 h 176"/>
                    <a:gd name="T16" fmla="*/ 2 w 126"/>
                    <a:gd name="T17" fmla="*/ 123 h 176"/>
                    <a:gd name="T18" fmla="*/ 8 w 126"/>
                    <a:gd name="T19" fmla="*/ 124 h 176"/>
                    <a:gd name="T20" fmla="*/ 123 w 126"/>
                    <a:gd name="T21" fmla="*/ 175 h 176"/>
                    <a:gd name="T22" fmla="*/ 124 w 126"/>
                    <a:gd name="T23" fmla="*/ 173 h 176"/>
                    <a:gd name="T24" fmla="*/ 120 w 126"/>
                    <a:gd name="T25" fmla="*/ 171 h 176"/>
                    <a:gd name="T26" fmla="*/ 121 w 126"/>
                    <a:gd name="T27" fmla="*/ 158 h 176"/>
                    <a:gd name="T28" fmla="*/ 87 w 126"/>
                    <a:gd name="T29" fmla="*/ 115 h 176"/>
                    <a:gd name="T30" fmla="*/ 87 w 126"/>
                    <a:gd name="T31" fmla="*/ 105 h 176"/>
                    <a:gd name="T32" fmla="*/ 79 w 126"/>
                    <a:gd name="T33" fmla="*/ 105 h 176"/>
                    <a:gd name="T34" fmla="*/ 61 w 126"/>
                    <a:gd name="T35" fmla="*/ 109 h 176"/>
                    <a:gd name="T36" fmla="*/ 101 w 126"/>
                    <a:gd name="T37" fmla="*/ 115 h 176"/>
                    <a:gd name="T38" fmla="*/ 92 w 126"/>
                    <a:gd name="T39" fmla="*/ 83 h 176"/>
                    <a:gd name="T40" fmla="*/ 54 w 126"/>
                    <a:gd name="T41" fmla="*/ 76 h 176"/>
                    <a:gd name="T42" fmla="*/ 59 w 126"/>
                    <a:gd name="T43" fmla="*/ 82 h 176"/>
                    <a:gd name="T44" fmla="*/ 54 w 126"/>
                    <a:gd name="T45" fmla="*/ 84 h 176"/>
                    <a:gd name="T46" fmla="*/ 67 w 126"/>
                    <a:gd name="T47" fmla="*/ 83 h 176"/>
                    <a:gd name="T48" fmla="*/ 78 w 126"/>
                    <a:gd name="T49" fmla="*/ 76 h 176"/>
                    <a:gd name="T50" fmla="*/ 60 w 126"/>
                    <a:gd name="T51" fmla="*/ 52 h 176"/>
                    <a:gd name="T52" fmla="*/ 68 w 126"/>
                    <a:gd name="T53" fmla="*/ 49 h 176"/>
                    <a:gd name="T54" fmla="*/ 82 w 126"/>
                    <a:gd name="T55" fmla="*/ 35 h 176"/>
                    <a:gd name="T56" fmla="*/ 74 w 126"/>
                    <a:gd name="T57" fmla="*/ 39 h 176"/>
                    <a:gd name="T58" fmla="*/ 92 w 126"/>
                    <a:gd name="T59" fmla="*/ 40 h 176"/>
                    <a:gd name="T60" fmla="*/ 110 w 126"/>
                    <a:gd name="T61" fmla="*/ 45 h 176"/>
                    <a:gd name="T62" fmla="*/ 111 w 126"/>
                    <a:gd name="T63" fmla="*/ 35 h 176"/>
                    <a:gd name="T64" fmla="*/ 29 w 126"/>
                    <a:gd name="T65" fmla="*/ 55 h 176"/>
                    <a:gd name="T66" fmla="*/ 85 w 126"/>
                    <a:gd name="T67" fmla="*/ 30 h 176"/>
                    <a:gd name="T68" fmla="*/ 81 w 126"/>
                    <a:gd name="T69" fmla="*/ 73 h 176"/>
                    <a:gd name="T70" fmla="*/ 51 w 126"/>
                    <a:gd name="T71" fmla="*/ 74 h 176"/>
                    <a:gd name="T72" fmla="*/ 64 w 126"/>
                    <a:gd name="T73" fmla="*/ 87 h 176"/>
                    <a:gd name="T74" fmla="*/ 55 w 126"/>
                    <a:gd name="T75" fmla="*/ 101 h 176"/>
                    <a:gd name="T76" fmla="*/ 112 w 126"/>
                    <a:gd name="T77" fmla="*/ 134 h 176"/>
                    <a:gd name="T78" fmla="*/ 26 w 126"/>
                    <a:gd name="T79" fmla="*/ 100 h 176"/>
                    <a:gd name="T80" fmla="*/ 26 w 126"/>
                    <a:gd name="T81" fmla="*/ 87 h 176"/>
                    <a:gd name="T82" fmla="*/ 23 w 126"/>
                    <a:gd name="T83" fmla="*/ 72 h 176"/>
                    <a:gd name="T84" fmla="*/ 52 w 126"/>
                    <a:gd name="T85" fmla="*/ 159 h 176"/>
                    <a:gd name="T86" fmla="*/ 63 w 126"/>
                    <a:gd name="T87" fmla="*/ 165 h 176"/>
                    <a:gd name="T88" fmla="*/ 71 w 126"/>
                    <a:gd name="T89" fmla="*/ 168 h 176"/>
                    <a:gd name="T90" fmla="*/ 73 w 126"/>
                    <a:gd name="T91" fmla="*/ 168 h 176"/>
                    <a:gd name="T92" fmla="*/ 97 w 126"/>
                    <a:gd name="T93" fmla="*/ 161 h 176"/>
                    <a:gd name="T94" fmla="*/ 37 w 126"/>
                    <a:gd name="T95" fmla="*/ 132 h 176"/>
                    <a:gd name="T96" fmla="*/ 29 w 126"/>
                    <a:gd name="T97" fmla="*/ 132 h 176"/>
                    <a:gd name="T98" fmla="*/ 21 w 126"/>
                    <a:gd name="T99" fmla="*/ 105 h 176"/>
                    <a:gd name="T100" fmla="*/ 29 w 126"/>
                    <a:gd name="T101" fmla="*/ 118 h 176"/>
                    <a:gd name="T102" fmla="*/ 38 w 126"/>
                    <a:gd name="T103" fmla="*/ 145 h 176"/>
                    <a:gd name="T104" fmla="*/ 17 w 126"/>
                    <a:gd name="T105" fmla="*/ 76 h 176"/>
                    <a:gd name="T106" fmla="*/ 16 w 126"/>
                    <a:gd name="T107" fmla="*/ 82 h 176"/>
                    <a:gd name="T108" fmla="*/ 9 w 126"/>
                    <a:gd name="T109" fmla="*/ 77 h 176"/>
                    <a:gd name="T110" fmla="*/ 6 w 126"/>
                    <a:gd name="T111" fmla="*/ 105 h 176"/>
                    <a:gd name="T112" fmla="*/ 13 w 126"/>
                    <a:gd name="T113" fmla="*/ 119 h 176"/>
                    <a:gd name="T114" fmla="*/ 48 w 126"/>
                    <a:gd name="T115" fmla="*/ 155 h 176"/>
                    <a:gd name="T116" fmla="*/ 105 w 126"/>
                    <a:gd name="T117" fmla="*/ 16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6" h="176">
                      <a:moveTo>
                        <a:pt x="126" y="152"/>
                      </a:moveTo>
                      <a:cubicBezTo>
                        <a:pt x="125" y="143"/>
                        <a:pt x="125" y="133"/>
                        <a:pt x="125" y="124"/>
                      </a:cubicBezTo>
                      <a:cubicBezTo>
                        <a:pt x="125" y="123"/>
                        <a:pt x="125" y="123"/>
                        <a:pt x="125" y="123"/>
                      </a:cubicBezTo>
                      <a:cubicBezTo>
                        <a:pt x="125" y="122"/>
                        <a:pt x="125" y="121"/>
                        <a:pt x="124" y="121"/>
                      </a:cubicBezTo>
                      <a:cubicBezTo>
                        <a:pt x="123" y="121"/>
                        <a:pt x="122" y="121"/>
                        <a:pt x="122" y="122"/>
                      </a:cubicBezTo>
                      <a:cubicBezTo>
                        <a:pt x="119" y="126"/>
                        <a:pt x="115" y="129"/>
                        <a:pt x="110" y="131"/>
                      </a:cubicBezTo>
                      <a:cubicBezTo>
                        <a:pt x="105" y="132"/>
                        <a:pt x="100" y="133"/>
                        <a:pt x="95" y="133"/>
                      </a:cubicBezTo>
                      <a:cubicBezTo>
                        <a:pt x="85" y="133"/>
                        <a:pt x="78" y="130"/>
                        <a:pt x="71" y="124"/>
                      </a:cubicBezTo>
                      <a:cubicBezTo>
                        <a:pt x="70" y="123"/>
                        <a:pt x="68" y="121"/>
                        <a:pt x="67" y="119"/>
                      </a:cubicBezTo>
                      <a:cubicBezTo>
                        <a:pt x="102" y="119"/>
                        <a:pt x="102" y="119"/>
                        <a:pt x="102" y="119"/>
                      </a:cubicBezTo>
                      <a:cubicBezTo>
                        <a:pt x="103" y="119"/>
                        <a:pt x="104" y="119"/>
                        <a:pt x="104" y="118"/>
                      </a:cubicBezTo>
                      <a:cubicBezTo>
                        <a:pt x="109" y="103"/>
                        <a:pt x="109" y="103"/>
                        <a:pt x="109" y="103"/>
                      </a:cubicBezTo>
                      <a:cubicBezTo>
                        <a:pt x="109" y="103"/>
                        <a:pt x="109" y="103"/>
                        <a:pt x="109" y="103"/>
                      </a:cubicBezTo>
                      <a:cubicBezTo>
                        <a:pt x="109" y="103"/>
                        <a:pt x="109" y="103"/>
                        <a:pt x="109" y="102"/>
                      </a:cubicBezTo>
                      <a:cubicBezTo>
                        <a:pt x="109" y="95"/>
                        <a:pt x="108" y="90"/>
                        <a:pt x="106" y="84"/>
                      </a:cubicBezTo>
                      <a:cubicBezTo>
                        <a:pt x="106" y="83"/>
                        <a:pt x="105" y="83"/>
                        <a:pt x="104" y="83"/>
                      </a:cubicBezTo>
                      <a:cubicBezTo>
                        <a:pt x="104" y="83"/>
                        <a:pt x="104" y="83"/>
                        <a:pt x="104" y="83"/>
                      </a:cubicBezTo>
                      <a:cubicBezTo>
                        <a:pt x="107" y="75"/>
                        <a:pt x="107" y="75"/>
                        <a:pt x="107" y="75"/>
                      </a:cubicBezTo>
                      <a:cubicBezTo>
                        <a:pt x="107" y="75"/>
                        <a:pt x="107" y="75"/>
                        <a:pt x="107" y="75"/>
                      </a:cubicBezTo>
                      <a:cubicBezTo>
                        <a:pt x="107" y="75"/>
                        <a:pt x="107" y="75"/>
                        <a:pt x="107" y="75"/>
                      </a:cubicBezTo>
                      <a:cubicBezTo>
                        <a:pt x="107" y="74"/>
                        <a:pt x="107" y="74"/>
                        <a:pt x="107" y="74"/>
                      </a:cubicBezTo>
                      <a:cubicBezTo>
                        <a:pt x="107" y="74"/>
                        <a:pt x="107" y="74"/>
                        <a:pt x="107" y="74"/>
                      </a:cubicBezTo>
                      <a:cubicBezTo>
                        <a:pt x="107" y="68"/>
                        <a:pt x="107" y="61"/>
                        <a:pt x="105" y="55"/>
                      </a:cubicBezTo>
                      <a:cubicBezTo>
                        <a:pt x="105" y="54"/>
                        <a:pt x="104" y="54"/>
                        <a:pt x="103" y="54"/>
                      </a:cubicBezTo>
                      <a:cubicBezTo>
                        <a:pt x="90" y="53"/>
                        <a:pt x="84" y="53"/>
                        <a:pt x="76" y="53"/>
                      </a:cubicBezTo>
                      <a:cubicBezTo>
                        <a:pt x="74" y="53"/>
                        <a:pt x="72" y="53"/>
                        <a:pt x="70" y="53"/>
                      </a:cubicBezTo>
                      <a:cubicBezTo>
                        <a:pt x="74" y="47"/>
                        <a:pt x="82" y="44"/>
                        <a:pt x="89" y="43"/>
                      </a:cubicBezTo>
                      <a:cubicBezTo>
                        <a:pt x="89" y="43"/>
                        <a:pt x="90" y="43"/>
                        <a:pt x="90" y="43"/>
                      </a:cubicBezTo>
                      <a:cubicBezTo>
                        <a:pt x="98" y="43"/>
                        <a:pt x="106" y="46"/>
                        <a:pt x="111" y="51"/>
                      </a:cubicBezTo>
                      <a:cubicBezTo>
                        <a:pt x="112" y="52"/>
                        <a:pt x="113" y="52"/>
                        <a:pt x="114" y="51"/>
                      </a:cubicBezTo>
                      <a:cubicBezTo>
                        <a:pt x="117" y="48"/>
                        <a:pt x="120" y="45"/>
                        <a:pt x="123" y="42"/>
                      </a:cubicBezTo>
                      <a:cubicBezTo>
                        <a:pt x="123" y="42"/>
                        <a:pt x="123" y="42"/>
                        <a:pt x="123" y="42"/>
                      </a:cubicBezTo>
                      <a:cubicBezTo>
                        <a:pt x="124" y="41"/>
                        <a:pt x="124" y="41"/>
                        <a:pt x="124" y="40"/>
                      </a:cubicBezTo>
                      <a:cubicBezTo>
                        <a:pt x="124" y="35"/>
                        <a:pt x="124" y="30"/>
                        <a:pt x="124" y="25"/>
                      </a:cubicBezTo>
                      <a:cubicBezTo>
                        <a:pt x="124" y="20"/>
                        <a:pt x="124" y="15"/>
                        <a:pt x="125" y="10"/>
                      </a:cubicBezTo>
                      <a:cubicBezTo>
                        <a:pt x="125" y="9"/>
                        <a:pt x="125" y="8"/>
                        <a:pt x="124" y="8"/>
                      </a:cubicBezTo>
                      <a:cubicBezTo>
                        <a:pt x="115" y="3"/>
                        <a:pt x="104" y="0"/>
                        <a:pt x="94" y="0"/>
                      </a:cubicBezTo>
                      <a:cubicBezTo>
                        <a:pt x="84" y="0"/>
                        <a:pt x="75" y="2"/>
                        <a:pt x="66" y="6"/>
                      </a:cubicBezTo>
                      <a:cubicBezTo>
                        <a:pt x="41" y="19"/>
                        <a:pt x="30" y="37"/>
                        <a:pt x="26" y="53"/>
                      </a:cubicBezTo>
                      <a:cubicBezTo>
                        <a:pt x="20" y="53"/>
                        <a:pt x="15" y="53"/>
                        <a:pt x="8" y="53"/>
                      </a:cubicBezTo>
                      <a:cubicBezTo>
                        <a:pt x="8" y="53"/>
                        <a:pt x="8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7" y="54"/>
                        <a:pt x="7" y="54"/>
                        <a:pt x="7" y="54"/>
                      </a:cubicBezTo>
                      <a:cubicBezTo>
                        <a:pt x="7" y="54"/>
                        <a:pt x="7" y="54"/>
                        <a:pt x="7" y="54"/>
                      </a:cubicBezTo>
                      <a:cubicBezTo>
                        <a:pt x="7" y="54"/>
                        <a:pt x="7" y="54"/>
                        <a:pt x="7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1" y="68"/>
                        <a:pt x="1" y="68"/>
                        <a:pt x="1" y="68"/>
                      </a:cubicBezTo>
                      <a:cubicBezTo>
                        <a:pt x="1" y="68"/>
                        <a:pt x="1" y="68"/>
                        <a:pt x="1" y="68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5"/>
                        <a:pt x="0" y="85"/>
                        <a:pt x="1" y="85"/>
                      </a:cubicBezTo>
                      <a:cubicBezTo>
                        <a:pt x="1" y="85"/>
                        <a:pt x="1" y="85"/>
                        <a:pt x="1" y="85"/>
                      </a:cubicBezTo>
                      <a:cubicBezTo>
                        <a:pt x="1" y="85"/>
                        <a:pt x="1" y="85"/>
                        <a:pt x="1" y="85"/>
                      </a:cubicBezTo>
                      <a:cubicBezTo>
                        <a:pt x="1" y="85"/>
                        <a:pt x="1" y="86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22" y="85"/>
                        <a:pt x="22" y="85"/>
                        <a:pt x="22" y="85"/>
                      </a:cubicBezTo>
                      <a:cubicBezTo>
                        <a:pt x="22" y="85"/>
                        <a:pt x="22" y="85"/>
                        <a:pt x="22" y="85"/>
                      </a:cubicBezTo>
                      <a:cubicBezTo>
                        <a:pt x="17" y="86"/>
                        <a:pt x="13" y="86"/>
                        <a:pt x="8" y="87"/>
                      </a:cubicBezTo>
                      <a:cubicBezTo>
                        <a:pt x="8" y="87"/>
                        <a:pt x="8" y="87"/>
                        <a:pt x="8" y="87"/>
                      </a:cubicBezTo>
                      <a:cubicBezTo>
                        <a:pt x="8" y="87"/>
                        <a:pt x="7" y="87"/>
                        <a:pt x="7" y="87"/>
                      </a:cubicBezTo>
                      <a:cubicBezTo>
                        <a:pt x="7" y="87"/>
                        <a:pt x="7" y="87"/>
                        <a:pt x="7" y="87"/>
                      </a:cubicBezTo>
                      <a:cubicBezTo>
                        <a:pt x="7" y="87"/>
                        <a:pt x="7" y="88"/>
                        <a:pt x="7" y="88"/>
                      </a:cubicBezTo>
                      <a:cubicBezTo>
                        <a:pt x="2" y="100"/>
                        <a:pt x="2" y="100"/>
                        <a:pt x="2" y="100"/>
                      </a:cubicBezTo>
                      <a:cubicBezTo>
                        <a:pt x="2" y="101"/>
                        <a:pt x="2" y="101"/>
                        <a:pt x="2" y="101"/>
                      </a:cubicBezTo>
                      <a:cubicBezTo>
                        <a:pt x="2" y="122"/>
                        <a:pt x="2" y="122"/>
                        <a:pt x="2" y="122"/>
                      </a:cubicBezTo>
                      <a:cubicBezTo>
                        <a:pt x="2" y="122"/>
                        <a:pt x="2" y="122"/>
                        <a:pt x="2" y="122"/>
                      </a:cubicBezTo>
                      <a:cubicBezTo>
                        <a:pt x="2" y="122"/>
                        <a:pt x="2" y="123"/>
                        <a:pt x="2" y="123"/>
                      </a:cubicBezTo>
                      <a:cubicBezTo>
                        <a:pt x="2" y="123"/>
                        <a:pt x="2" y="123"/>
                        <a:pt x="2" y="123"/>
                      </a:cubicBezTo>
                      <a:cubicBezTo>
                        <a:pt x="2" y="123"/>
                        <a:pt x="2" y="123"/>
                        <a:pt x="2" y="123"/>
                      </a:cubicBezTo>
                      <a:cubicBezTo>
                        <a:pt x="2" y="123"/>
                        <a:pt x="2" y="123"/>
                        <a:pt x="2" y="123"/>
                      </a:cubicBezTo>
                      <a:cubicBezTo>
                        <a:pt x="3" y="124"/>
                        <a:pt x="3" y="124"/>
                        <a:pt x="4" y="124"/>
                      </a:cubicBezTo>
                      <a:cubicBezTo>
                        <a:pt x="4" y="124"/>
                        <a:pt x="4" y="124"/>
                        <a:pt x="4" y="124"/>
                      </a:cubicBezTo>
                      <a:cubicBezTo>
                        <a:pt x="4" y="124"/>
                        <a:pt x="4" y="124"/>
                        <a:pt x="4" y="124"/>
                      </a:cubicBezTo>
                      <a:cubicBezTo>
                        <a:pt x="6" y="124"/>
                        <a:pt x="6" y="124"/>
                        <a:pt x="6" y="124"/>
                      </a:cubicBezTo>
                      <a:cubicBezTo>
                        <a:pt x="6" y="124"/>
                        <a:pt x="6" y="125"/>
                        <a:pt x="6" y="125"/>
                      </a:cubicBezTo>
                      <a:cubicBezTo>
                        <a:pt x="7" y="125"/>
                        <a:pt x="8" y="125"/>
                        <a:pt x="8" y="12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4" y="130"/>
                        <a:pt x="29" y="143"/>
                        <a:pt x="41" y="154"/>
                      </a:cubicBezTo>
                      <a:cubicBezTo>
                        <a:pt x="53" y="166"/>
                        <a:pt x="72" y="176"/>
                        <a:pt x="102" y="176"/>
                      </a:cubicBezTo>
                      <a:cubicBezTo>
                        <a:pt x="108" y="176"/>
                        <a:pt x="115" y="176"/>
                        <a:pt x="123" y="175"/>
                      </a:cubicBezTo>
                      <a:cubicBezTo>
                        <a:pt x="123" y="175"/>
                        <a:pt x="123" y="175"/>
                        <a:pt x="123" y="175"/>
                      </a:cubicBezTo>
                      <a:cubicBezTo>
                        <a:pt x="123" y="175"/>
                        <a:pt x="123" y="175"/>
                        <a:pt x="123" y="175"/>
                      </a:cubicBezTo>
                      <a:cubicBezTo>
                        <a:pt x="123" y="175"/>
                        <a:pt x="123" y="175"/>
                        <a:pt x="123" y="175"/>
                      </a:cubicBezTo>
                      <a:cubicBezTo>
                        <a:pt x="123" y="175"/>
                        <a:pt x="123" y="175"/>
                        <a:pt x="123" y="175"/>
                      </a:cubicBezTo>
                      <a:cubicBezTo>
                        <a:pt x="123" y="175"/>
                        <a:pt x="123" y="175"/>
                        <a:pt x="123" y="175"/>
                      </a:cubicBezTo>
                      <a:cubicBezTo>
                        <a:pt x="124" y="175"/>
                        <a:pt x="124" y="174"/>
                        <a:pt x="124" y="174"/>
                      </a:cubicBezTo>
                      <a:cubicBezTo>
                        <a:pt x="124" y="174"/>
                        <a:pt x="124" y="174"/>
                        <a:pt x="124" y="174"/>
                      </a:cubicBezTo>
                      <a:cubicBezTo>
                        <a:pt x="124" y="174"/>
                        <a:pt x="124" y="174"/>
                        <a:pt x="124" y="174"/>
                      </a:cubicBezTo>
                      <a:cubicBezTo>
                        <a:pt x="124" y="174"/>
                        <a:pt x="124" y="174"/>
                        <a:pt x="124" y="174"/>
                      </a:cubicBezTo>
                      <a:cubicBezTo>
                        <a:pt x="124" y="173"/>
                        <a:pt x="124" y="173"/>
                        <a:pt x="124" y="173"/>
                      </a:cubicBezTo>
                      <a:cubicBezTo>
                        <a:pt x="124" y="173"/>
                        <a:pt x="124" y="173"/>
                        <a:pt x="124" y="173"/>
                      </a:cubicBezTo>
                      <a:cubicBezTo>
                        <a:pt x="124" y="171"/>
                        <a:pt x="124" y="170"/>
                        <a:pt x="124" y="169"/>
                      </a:cubicBezTo>
                      <a:cubicBezTo>
                        <a:pt x="124" y="164"/>
                        <a:pt x="125" y="159"/>
                        <a:pt x="125" y="154"/>
                      </a:cubicBezTo>
                      <a:cubicBezTo>
                        <a:pt x="126" y="153"/>
                        <a:pt x="126" y="153"/>
                        <a:pt x="126" y="152"/>
                      </a:cubicBezTo>
                      <a:close/>
                      <a:moveTo>
                        <a:pt x="120" y="171"/>
                      </a:moveTo>
                      <a:cubicBezTo>
                        <a:pt x="119" y="171"/>
                        <a:pt x="117" y="172"/>
                        <a:pt x="116" y="172"/>
                      </a:cubicBezTo>
                      <a:cubicBezTo>
                        <a:pt x="117" y="168"/>
                        <a:pt x="119" y="165"/>
                        <a:pt x="121" y="162"/>
                      </a:cubicBezTo>
                      <a:cubicBezTo>
                        <a:pt x="120" y="164"/>
                        <a:pt x="120" y="166"/>
                        <a:pt x="120" y="169"/>
                      </a:cubicBezTo>
                      <a:cubicBezTo>
                        <a:pt x="120" y="170"/>
                        <a:pt x="120" y="170"/>
                        <a:pt x="120" y="171"/>
                      </a:cubicBezTo>
                      <a:close/>
                      <a:moveTo>
                        <a:pt x="121" y="158"/>
                      </a:moveTo>
                      <a:cubicBezTo>
                        <a:pt x="121" y="158"/>
                        <a:pt x="120" y="159"/>
                        <a:pt x="120" y="159"/>
                      </a:cubicBezTo>
                      <a:cubicBezTo>
                        <a:pt x="120" y="159"/>
                        <a:pt x="120" y="159"/>
                        <a:pt x="120" y="159"/>
                      </a:cubicBezTo>
                      <a:cubicBezTo>
                        <a:pt x="118" y="163"/>
                        <a:pt x="116" y="168"/>
                        <a:pt x="114" y="172"/>
                      </a:cubicBezTo>
                      <a:cubicBezTo>
                        <a:pt x="112" y="172"/>
                        <a:pt x="110" y="172"/>
                        <a:pt x="108" y="172"/>
                      </a:cubicBezTo>
                      <a:cubicBezTo>
                        <a:pt x="110" y="167"/>
                        <a:pt x="113" y="163"/>
                        <a:pt x="116" y="158"/>
                      </a:cubicBezTo>
                      <a:cubicBezTo>
                        <a:pt x="118" y="157"/>
                        <a:pt x="119" y="157"/>
                        <a:pt x="121" y="156"/>
                      </a:cubicBezTo>
                      <a:cubicBezTo>
                        <a:pt x="121" y="157"/>
                        <a:pt x="121" y="158"/>
                        <a:pt x="121" y="158"/>
                      </a:cubicBezTo>
                      <a:close/>
                      <a:moveTo>
                        <a:pt x="89" y="115"/>
                      </a:moveTo>
                      <a:cubicBezTo>
                        <a:pt x="91" y="112"/>
                        <a:pt x="94" y="108"/>
                        <a:pt x="96" y="105"/>
                      </a:cubicBezTo>
                      <a:cubicBezTo>
                        <a:pt x="98" y="105"/>
                        <a:pt x="100" y="105"/>
                        <a:pt x="101" y="105"/>
                      </a:cubicBezTo>
                      <a:cubicBezTo>
                        <a:pt x="99" y="108"/>
                        <a:pt x="96" y="112"/>
                        <a:pt x="94" y="115"/>
                      </a:cubicBezTo>
                      <a:lnTo>
                        <a:pt x="89" y="115"/>
                      </a:lnTo>
                      <a:close/>
                      <a:moveTo>
                        <a:pt x="87" y="115"/>
                      </a:moveTo>
                      <a:cubicBezTo>
                        <a:pt x="87" y="115"/>
                        <a:pt x="87" y="115"/>
                        <a:pt x="87" y="115"/>
                      </a:cubicBezTo>
                      <a:cubicBezTo>
                        <a:pt x="87" y="115"/>
                        <a:pt x="87" y="115"/>
                        <a:pt x="87" y="115"/>
                      </a:cubicBezTo>
                      <a:cubicBezTo>
                        <a:pt x="83" y="115"/>
                        <a:pt x="83" y="115"/>
                        <a:pt x="83" y="115"/>
                      </a:cubicBezTo>
                      <a:cubicBezTo>
                        <a:pt x="85" y="111"/>
                        <a:pt x="87" y="108"/>
                        <a:pt x="90" y="105"/>
                      </a:cubicBezTo>
                      <a:cubicBezTo>
                        <a:pt x="91" y="105"/>
                        <a:pt x="93" y="105"/>
                        <a:pt x="94" y="105"/>
                      </a:cubicBezTo>
                      <a:cubicBezTo>
                        <a:pt x="92" y="108"/>
                        <a:pt x="89" y="111"/>
                        <a:pt x="87" y="115"/>
                      </a:cubicBezTo>
                      <a:close/>
                      <a:moveTo>
                        <a:pt x="81" y="115"/>
                      </a:moveTo>
                      <a:cubicBezTo>
                        <a:pt x="75" y="115"/>
                        <a:pt x="75" y="115"/>
                        <a:pt x="75" y="115"/>
                      </a:cubicBezTo>
                      <a:cubicBezTo>
                        <a:pt x="77" y="112"/>
                        <a:pt x="79" y="108"/>
                        <a:pt x="81" y="105"/>
                      </a:cubicBezTo>
                      <a:cubicBezTo>
                        <a:pt x="83" y="105"/>
                        <a:pt x="85" y="105"/>
                        <a:pt x="87" y="105"/>
                      </a:cubicBezTo>
                      <a:cubicBezTo>
                        <a:pt x="85" y="108"/>
                        <a:pt x="82" y="111"/>
                        <a:pt x="81" y="115"/>
                      </a:cubicBezTo>
                      <a:close/>
                      <a:moveTo>
                        <a:pt x="73" y="115"/>
                      </a:moveTo>
                      <a:cubicBezTo>
                        <a:pt x="68" y="115"/>
                        <a:pt x="68" y="115"/>
                        <a:pt x="68" y="115"/>
                      </a:cubicBezTo>
                      <a:cubicBezTo>
                        <a:pt x="68" y="115"/>
                        <a:pt x="68" y="115"/>
                        <a:pt x="68" y="115"/>
                      </a:cubicBezTo>
                      <a:cubicBezTo>
                        <a:pt x="70" y="112"/>
                        <a:pt x="72" y="108"/>
                        <a:pt x="74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6" y="105"/>
                        <a:pt x="77" y="105"/>
                        <a:pt x="78" y="105"/>
                      </a:cubicBezTo>
                      <a:cubicBezTo>
                        <a:pt x="79" y="105"/>
                        <a:pt x="79" y="105"/>
                        <a:pt x="79" y="105"/>
                      </a:cubicBezTo>
                      <a:cubicBezTo>
                        <a:pt x="77" y="108"/>
                        <a:pt x="75" y="112"/>
                        <a:pt x="73" y="115"/>
                      </a:cubicBezTo>
                      <a:close/>
                      <a:moveTo>
                        <a:pt x="66" y="115"/>
                      </a:moveTo>
                      <a:cubicBezTo>
                        <a:pt x="64" y="115"/>
                        <a:pt x="64" y="115"/>
                        <a:pt x="64" y="115"/>
                      </a:cubicBezTo>
                      <a:cubicBezTo>
                        <a:pt x="63" y="114"/>
                        <a:pt x="62" y="113"/>
                        <a:pt x="62" y="112"/>
                      </a:cubicBezTo>
                      <a:cubicBezTo>
                        <a:pt x="63" y="109"/>
                        <a:pt x="64" y="107"/>
                        <a:pt x="65" y="105"/>
                      </a:cubicBezTo>
                      <a:cubicBezTo>
                        <a:pt x="68" y="105"/>
                        <a:pt x="70" y="105"/>
                        <a:pt x="72" y="105"/>
                      </a:cubicBezTo>
                      <a:cubicBezTo>
                        <a:pt x="70" y="108"/>
                        <a:pt x="68" y="112"/>
                        <a:pt x="66" y="115"/>
                      </a:cubicBezTo>
                      <a:close/>
                      <a:moveTo>
                        <a:pt x="61" y="109"/>
                      </a:moveTo>
                      <a:cubicBezTo>
                        <a:pt x="60" y="108"/>
                        <a:pt x="59" y="106"/>
                        <a:pt x="59" y="105"/>
                      </a:cubicBezTo>
                      <a:cubicBezTo>
                        <a:pt x="60" y="105"/>
                        <a:pt x="62" y="105"/>
                        <a:pt x="63" y="105"/>
                      </a:cubicBezTo>
                      <a:cubicBezTo>
                        <a:pt x="62" y="106"/>
                        <a:pt x="61" y="108"/>
                        <a:pt x="61" y="109"/>
                      </a:cubicBezTo>
                      <a:close/>
                      <a:moveTo>
                        <a:pt x="101" y="115"/>
                      </a:moveTo>
                      <a:cubicBezTo>
                        <a:pt x="96" y="115"/>
                        <a:pt x="96" y="115"/>
                        <a:pt x="96" y="115"/>
                      </a:cubicBezTo>
                      <a:cubicBezTo>
                        <a:pt x="99" y="112"/>
                        <a:pt x="102" y="108"/>
                        <a:pt x="104" y="104"/>
                      </a:cubicBezTo>
                      <a:cubicBezTo>
                        <a:pt x="104" y="104"/>
                        <a:pt x="104" y="104"/>
                        <a:pt x="104" y="104"/>
                      </a:cubicBezTo>
                      <a:lnTo>
                        <a:pt x="101" y="115"/>
                      </a:lnTo>
                      <a:close/>
                      <a:moveTo>
                        <a:pt x="99" y="78"/>
                      </a:move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100" y="78"/>
                        <a:pt x="100" y="78"/>
                        <a:pt x="100" y="77"/>
                      </a:cubicBezTo>
                      <a:cubicBezTo>
                        <a:pt x="100" y="77"/>
                        <a:pt x="100" y="76"/>
                        <a:pt x="99" y="76"/>
                      </a:cubicBezTo>
                      <a:cubicBezTo>
                        <a:pt x="99" y="76"/>
                        <a:pt x="99" y="76"/>
                        <a:pt x="98" y="76"/>
                      </a:cubicBezTo>
                      <a:cubicBezTo>
                        <a:pt x="97" y="77"/>
                        <a:pt x="97" y="77"/>
                        <a:pt x="97" y="77"/>
                      </a:cubicBezTo>
                      <a:cubicBezTo>
                        <a:pt x="96" y="79"/>
                        <a:pt x="94" y="81"/>
                        <a:pt x="93" y="83"/>
                      </a:cubicBezTo>
                      <a:cubicBezTo>
                        <a:pt x="93" y="83"/>
                        <a:pt x="92" y="83"/>
                        <a:pt x="92" y="83"/>
                      </a:cubicBezTo>
                      <a:cubicBezTo>
                        <a:pt x="91" y="83"/>
                        <a:pt x="89" y="83"/>
                        <a:pt x="87" y="83"/>
                      </a:cubicBezTo>
                      <a:cubicBezTo>
                        <a:pt x="89" y="81"/>
                        <a:pt x="92" y="79"/>
                        <a:pt x="94" y="76"/>
                      </a:cubicBezTo>
                      <a:cubicBezTo>
                        <a:pt x="97" y="76"/>
                        <a:pt x="100" y="76"/>
                        <a:pt x="102" y="76"/>
                      </a:cubicBezTo>
                      <a:cubicBezTo>
                        <a:pt x="100" y="82"/>
                        <a:pt x="100" y="82"/>
                        <a:pt x="100" y="82"/>
                      </a:cubicBezTo>
                      <a:cubicBezTo>
                        <a:pt x="100" y="82"/>
                        <a:pt x="100" y="83"/>
                        <a:pt x="100" y="83"/>
                      </a:cubicBezTo>
                      <a:cubicBezTo>
                        <a:pt x="98" y="83"/>
                        <a:pt x="97" y="83"/>
                        <a:pt x="95" y="83"/>
                      </a:cubicBezTo>
                      <a:cubicBezTo>
                        <a:pt x="96" y="82"/>
                        <a:pt x="97" y="80"/>
                        <a:pt x="99" y="78"/>
                      </a:cubicBezTo>
                      <a:close/>
                      <a:moveTo>
                        <a:pt x="54" y="76"/>
                      </a:moveTo>
                      <a:cubicBezTo>
                        <a:pt x="55" y="76"/>
                        <a:pt x="55" y="76"/>
                        <a:pt x="56" y="76"/>
                      </a:cubicBezTo>
                      <a:cubicBezTo>
                        <a:pt x="55" y="77"/>
                        <a:pt x="55" y="78"/>
                        <a:pt x="54" y="79"/>
                      </a:cubicBezTo>
                      <a:cubicBezTo>
                        <a:pt x="54" y="78"/>
                        <a:pt x="54" y="77"/>
                        <a:pt x="54" y="76"/>
                      </a:cubicBezTo>
                      <a:close/>
                      <a:moveTo>
                        <a:pt x="54" y="84"/>
                      </a:moveTo>
                      <a:cubicBezTo>
                        <a:pt x="54" y="83"/>
                        <a:pt x="54" y="82"/>
                        <a:pt x="54" y="82"/>
                      </a:cubicBezTo>
                      <a:cubicBezTo>
                        <a:pt x="55" y="80"/>
                        <a:pt x="57" y="78"/>
                        <a:pt x="58" y="76"/>
                      </a:cubicBezTo>
                      <a:cubicBezTo>
                        <a:pt x="60" y="76"/>
                        <a:pt x="61" y="76"/>
                        <a:pt x="62" y="76"/>
                      </a:cubicBezTo>
                      <a:cubicBezTo>
                        <a:pt x="61" y="78"/>
                        <a:pt x="60" y="80"/>
                        <a:pt x="59" y="82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60" y="84"/>
                        <a:pt x="60" y="83"/>
                        <a:pt x="61" y="83"/>
                      </a:cubicBezTo>
                      <a:cubicBezTo>
                        <a:pt x="62" y="80"/>
                        <a:pt x="63" y="78"/>
                        <a:pt x="65" y="76"/>
                      </a:cubicBezTo>
                      <a:cubicBezTo>
                        <a:pt x="66" y="76"/>
                        <a:pt x="68" y="76"/>
                        <a:pt x="70" y="76"/>
                      </a:cubicBezTo>
                      <a:cubicBezTo>
                        <a:pt x="68" y="78"/>
                        <a:pt x="67" y="80"/>
                        <a:pt x="65" y="82"/>
                      </a:cubicBezTo>
                      <a:cubicBezTo>
                        <a:pt x="65" y="83"/>
                        <a:pt x="65" y="83"/>
                        <a:pt x="66" y="83"/>
                      </a:cubicBezTo>
                      <a:cubicBezTo>
                        <a:pt x="65" y="83"/>
                        <a:pt x="65" y="83"/>
                        <a:pt x="64" y="83"/>
                      </a:cubicBezTo>
                      <a:cubicBezTo>
                        <a:pt x="61" y="83"/>
                        <a:pt x="57" y="83"/>
                        <a:pt x="54" y="84"/>
                      </a:cubicBezTo>
                      <a:close/>
                      <a:moveTo>
                        <a:pt x="67" y="83"/>
                      </a:moveTo>
                      <a:cubicBezTo>
                        <a:pt x="68" y="81"/>
                        <a:pt x="70" y="79"/>
                        <a:pt x="72" y="77"/>
                      </a:cubicBezTo>
                      <a:cubicBezTo>
                        <a:pt x="72" y="77"/>
                        <a:pt x="72" y="77"/>
                        <a:pt x="72" y="76"/>
                      </a:cubicBezTo>
                      <a:cubicBezTo>
                        <a:pt x="73" y="76"/>
                        <a:pt x="74" y="76"/>
                        <a:pt x="75" y="76"/>
                      </a:cubicBezTo>
                      <a:cubicBezTo>
                        <a:pt x="74" y="79"/>
                        <a:pt x="73" y="81"/>
                        <a:pt x="71" y="83"/>
                      </a:cubicBezTo>
                      <a:cubicBezTo>
                        <a:pt x="71" y="83"/>
                        <a:pt x="71" y="83"/>
                        <a:pt x="71" y="83"/>
                      </a:cubicBezTo>
                      <a:cubicBezTo>
                        <a:pt x="70" y="83"/>
                        <a:pt x="68" y="83"/>
                        <a:pt x="67" y="83"/>
                      </a:cubicBezTo>
                      <a:cubicBezTo>
                        <a:pt x="67" y="83"/>
                        <a:pt x="67" y="83"/>
                        <a:pt x="67" y="83"/>
                      </a:cubicBezTo>
                      <a:close/>
                      <a:moveTo>
                        <a:pt x="78" y="76"/>
                      </a:moveTo>
                      <a:cubicBezTo>
                        <a:pt x="79" y="76"/>
                        <a:pt x="80" y="76"/>
                        <a:pt x="81" y="76"/>
                      </a:cubicBezTo>
                      <a:cubicBezTo>
                        <a:pt x="82" y="76"/>
                        <a:pt x="82" y="76"/>
                        <a:pt x="83" y="76"/>
                      </a:cubicBezTo>
                      <a:cubicBezTo>
                        <a:pt x="82" y="79"/>
                        <a:pt x="80" y="81"/>
                        <a:pt x="78" y="83"/>
                      </a:cubicBezTo>
                      <a:cubicBezTo>
                        <a:pt x="78" y="83"/>
                        <a:pt x="78" y="83"/>
                        <a:pt x="78" y="83"/>
                      </a:cubicBezTo>
                      <a:cubicBezTo>
                        <a:pt x="77" y="83"/>
                        <a:pt x="75" y="83"/>
                        <a:pt x="74" y="83"/>
                      </a:cubicBezTo>
                      <a:cubicBezTo>
                        <a:pt x="74" y="83"/>
                        <a:pt x="73" y="83"/>
                        <a:pt x="73" y="83"/>
                      </a:cubicBezTo>
                      <a:cubicBezTo>
                        <a:pt x="75" y="81"/>
                        <a:pt x="76" y="79"/>
                        <a:pt x="78" y="76"/>
                      </a:cubicBezTo>
                      <a:close/>
                      <a:moveTo>
                        <a:pt x="85" y="76"/>
                      </a:moveTo>
                      <a:cubicBezTo>
                        <a:pt x="87" y="76"/>
                        <a:pt x="89" y="76"/>
                        <a:pt x="91" y="76"/>
                      </a:cubicBezTo>
                      <a:cubicBezTo>
                        <a:pt x="89" y="78"/>
                        <a:pt x="87" y="80"/>
                        <a:pt x="85" y="82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3" y="83"/>
                        <a:pt x="82" y="83"/>
                        <a:pt x="80" y="83"/>
                      </a:cubicBezTo>
                      <a:cubicBezTo>
                        <a:pt x="82" y="81"/>
                        <a:pt x="84" y="79"/>
                        <a:pt x="85" y="76"/>
                      </a:cubicBezTo>
                      <a:close/>
                      <a:moveTo>
                        <a:pt x="61" y="52"/>
                      </a:moveTo>
                      <a:cubicBezTo>
                        <a:pt x="61" y="52"/>
                        <a:pt x="61" y="52"/>
                        <a:pt x="60" y="52"/>
                      </a:cubicBezTo>
                      <a:cubicBezTo>
                        <a:pt x="61" y="51"/>
                        <a:pt x="62" y="50"/>
                        <a:pt x="63" y="49"/>
                      </a:cubicBezTo>
                      <a:cubicBezTo>
                        <a:pt x="62" y="50"/>
                        <a:pt x="62" y="51"/>
                        <a:pt x="61" y="52"/>
                      </a:cubicBezTo>
                      <a:cubicBezTo>
                        <a:pt x="61" y="52"/>
                        <a:pt x="61" y="52"/>
                        <a:pt x="61" y="52"/>
                      </a:cubicBezTo>
                      <a:close/>
                      <a:moveTo>
                        <a:pt x="67" y="45"/>
                      </a:moveTo>
                      <a:cubicBezTo>
                        <a:pt x="67" y="44"/>
                        <a:pt x="67" y="44"/>
                        <a:pt x="67" y="44"/>
                      </a:cubicBezTo>
                      <a:cubicBezTo>
                        <a:pt x="68" y="43"/>
                        <a:pt x="70" y="42"/>
                        <a:pt x="71" y="40"/>
                      </a:cubicBezTo>
                      <a:cubicBezTo>
                        <a:pt x="70" y="43"/>
                        <a:pt x="69" y="46"/>
                        <a:pt x="68" y="49"/>
                      </a:cubicBezTo>
                      <a:cubicBezTo>
                        <a:pt x="68" y="49"/>
                        <a:pt x="68" y="49"/>
                        <a:pt x="68" y="49"/>
                      </a:cubicBezTo>
                      <a:cubicBezTo>
                        <a:pt x="67" y="50"/>
                        <a:pt x="66" y="51"/>
                        <a:pt x="65" y="52"/>
                      </a:cubicBezTo>
                      <a:cubicBezTo>
                        <a:pt x="65" y="52"/>
                        <a:pt x="65" y="52"/>
                        <a:pt x="65" y="52"/>
                      </a:cubicBezTo>
                      <a:cubicBezTo>
                        <a:pt x="65" y="53"/>
                        <a:pt x="65" y="53"/>
                        <a:pt x="65" y="53"/>
                      </a:cubicBezTo>
                      <a:cubicBezTo>
                        <a:pt x="64" y="53"/>
                        <a:pt x="64" y="52"/>
                        <a:pt x="63" y="52"/>
                      </a:cubicBezTo>
                      <a:cubicBezTo>
                        <a:pt x="64" y="50"/>
                        <a:pt x="66" y="47"/>
                        <a:pt x="67" y="45"/>
                      </a:cubicBezTo>
                      <a:close/>
                      <a:moveTo>
                        <a:pt x="78" y="42"/>
                      </a:moveTo>
                      <a:cubicBezTo>
                        <a:pt x="79" y="40"/>
                        <a:pt x="80" y="38"/>
                        <a:pt x="81" y="36"/>
                      </a:cubicBezTo>
                      <a:cubicBezTo>
                        <a:pt x="82" y="35"/>
                        <a:pt x="82" y="35"/>
                        <a:pt x="82" y="35"/>
                      </a:cubicBezTo>
                      <a:cubicBezTo>
                        <a:pt x="83" y="34"/>
                        <a:pt x="84" y="34"/>
                        <a:pt x="85" y="34"/>
                      </a:cubicBezTo>
                      <a:cubicBezTo>
                        <a:pt x="86" y="34"/>
                        <a:pt x="87" y="33"/>
                        <a:pt x="88" y="33"/>
                      </a:cubicBezTo>
                      <a:cubicBezTo>
                        <a:pt x="86" y="36"/>
                        <a:pt x="85" y="38"/>
                        <a:pt x="83" y="40"/>
                      </a:cubicBezTo>
                      <a:cubicBezTo>
                        <a:pt x="82" y="41"/>
                        <a:pt x="80" y="41"/>
                        <a:pt x="78" y="42"/>
                      </a:cubicBezTo>
                      <a:close/>
                      <a:moveTo>
                        <a:pt x="75" y="43"/>
                      </a:moveTo>
                      <a:cubicBezTo>
                        <a:pt x="74" y="44"/>
                        <a:pt x="72" y="45"/>
                        <a:pt x="71" y="46"/>
                      </a:cubicBezTo>
                      <a:cubicBezTo>
                        <a:pt x="72" y="44"/>
                        <a:pt x="73" y="41"/>
                        <a:pt x="74" y="39"/>
                      </a:cubicBezTo>
                      <a:cubicBezTo>
                        <a:pt x="74" y="39"/>
                        <a:pt x="74" y="39"/>
                        <a:pt x="74" y="39"/>
                      </a:cubicBezTo>
                      <a:cubicBezTo>
                        <a:pt x="75" y="38"/>
                        <a:pt x="77" y="37"/>
                        <a:pt x="79" y="36"/>
                      </a:cubicBezTo>
                      <a:cubicBezTo>
                        <a:pt x="78" y="38"/>
                        <a:pt x="76" y="41"/>
                        <a:pt x="75" y="43"/>
                      </a:cubicBezTo>
                      <a:close/>
                      <a:moveTo>
                        <a:pt x="89" y="40"/>
                      </a:moveTo>
                      <a:cubicBezTo>
                        <a:pt x="88" y="40"/>
                        <a:pt x="87" y="40"/>
                        <a:pt x="86" y="40"/>
                      </a:cubicBezTo>
                      <a:cubicBezTo>
                        <a:pt x="87" y="38"/>
                        <a:pt x="89" y="35"/>
                        <a:pt x="90" y="33"/>
                      </a:cubicBezTo>
                      <a:cubicBezTo>
                        <a:pt x="92" y="33"/>
                        <a:pt x="94" y="32"/>
                        <a:pt x="96" y="32"/>
                      </a:cubicBezTo>
                      <a:cubicBezTo>
                        <a:pt x="96" y="32"/>
                        <a:pt x="96" y="33"/>
                        <a:pt x="97" y="33"/>
                      </a:cubicBezTo>
                      <a:cubicBezTo>
                        <a:pt x="95" y="35"/>
                        <a:pt x="93" y="37"/>
                        <a:pt x="92" y="40"/>
                      </a:cubicBezTo>
                      <a:cubicBezTo>
                        <a:pt x="91" y="40"/>
                        <a:pt x="91" y="40"/>
                        <a:pt x="90" y="40"/>
                      </a:cubicBezTo>
                      <a:cubicBezTo>
                        <a:pt x="90" y="40"/>
                        <a:pt x="89" y="40"/>
                        <a:pt x="89" y="40"/>
                      </a:cubicBezTo>
                      <a:close/>
                      <a:moveTo>
                        <a:pt x="120" y="40"/>
                      </a:moveTo>
                      <a:cubicBezTo>
                        <a:pt x="117" y="43"/>
                        <a:pt x="115" y="45"/>
                        <a:pt x="112" y="47"/>
                      </a:cubicBezTo>
                      <a:cubicBezTo>
                        <a:pt x="112" y="47"/>
                        <a:pt x="112" y="46"/>
                        <a:pt x="111" y="46"/>
                      </a:cubicBezTo>
                      <a:cubicBezTo>
                        <a:pt x="113" y="44"/>
                        <a:pt x="116" y="41"/>
                        <a:pt x="118" y="39"/>
                      </a:cubicBezTo>
                      <a:cubicBezTo>
                        <a:pt x="119" y="39"/>
                        <a:pt x="119" y="40"/>
                        <a:pt x="120" y="40"/>
                      </a:cubicBezTo>
                      <a:close/>
                      <a:moveTo>
                        <a:pt x="110" y="45"/>
                      </a:moveTo>
                      <a:cubicBezTo>
                        <a:pt x="109" y="44"/>
                        <a:pt x="108" y="44"/>
                        <a:pt x="107" y="43"/>
                      </a:cubicBezTo>
                      <a:cubicBezTo>
                        <a:pt x="109" y="41"/>
                        <a:pt x="111" y="39"/>
                        <a:pt x="112" y="36"/>
                      </a:cubicBezTo>
                      <a:cubicBezTo>
                        <a:pt x="114" y="37"/>
                        <a:pt x="115" y="37"/>
                        <a:pt x="116" y="38"/>
                      </a:cubicBezTo>
                      <a:cubicBezTo>
                        <a:pt x="114" y="40"/>
                        <a:pt x="112" y="43"/>
                        <a:pt x="110" y="45"/>
                      </a:cubicBezTo>
                      <a:close/>
                      <a:moveTo>
                        <a:pt x="105" y="42"/>
                      </a:moveTo>
                      <a:cubicBezTo>
                        <a:pt x="103" y="42"/>
                        <a:pt x="102" y="41"/>
                        <a:pt x="100" y="41"/>
                      </a:cubicBezTo>
                      <a:cubicBezTo>
                        <a:pt x="102" y="39"/>
                        <a:pt x="104" y="36"/>
                        <a:pt x="106" y="34"/>
                      </a:cubicBezTo>
                      <a:cubicBezTo>
                        <a:pt x="107" y="34"/>
                        <a:pt x="109" y="35"/>
                        <a:pt x="111" y="35"/>
                      </a:cubicBezTo>
                      <a:cubicBezTo>
                        <a:pt x="109" y="38"/>
                        <a:pt x="107" y="40"/>
                        <a:pt x="105" y="42"/>
                      </a:cubicBezTo>
                      <a:close/>
                      <a:moveTo>
                        <a:pt x="98" y="40"/>
                      </a:moveTo>
                      <a:cubicBezTo>
                        <a:pt x="97" y="40"/>
                        <a:pt x="95" y="40"/>
                        <a:pt x="94" y="40"/>
                      </a:cubicBezTo>
                      <a:cubicBezTo>
                        <a:pt x="95" y="37"/>
                        <a:pt x="97" y="35"/>
                        <a:pt x="99" y="33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101" y="33"/>
                        <a:pt x="102" y="33"/>
                        <a:pt x="104" y="33"/>
                      </a:cubicBezTo>
                      <a:cubicBezTo>
                        <a:pt x="102" y="35"/>
                        <a:pt x="100" y="38"/>
                        <a:pt x="98" y="40"/>
                      </a:cubicBezTo>
                      <a:close/>
                      <a:moveTo>
                        <a:pt x="29" y="55"/>
                      </a:move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33" y="40"/>
                        <a:pt x="43" y="22"/>
                        <a:pt x="68" y="10"/>
                      </a:cubicBezTo>
                      <a:cubicBezTo>
                        <a:pt x="76" y="6"/>
                        <a:pt x="85" y="4"/>
                        <a:pt x="94" y="4"/>
                      </a:cubicBezTo>
                      <a:cubicBezTo>
                        <a:pt x="103" y="4"/>
                        <a:pt x="113" y="7"/>
                        <a:pt x="121" y="11"/>
                      </a:cubicBezTo>
                      <a:cubicBezTo>
                        <a:pt x="120" y="15"/>
                        <a:pt x="120" y="20"/>
                        <a:pt x="120" y="25"/>
                      </a:cubicBezTo>
                      <a:cubicBezTo>
                        <a:pt x="120" y="29"/>
                        <a:pt x="120" y="32"/>
                        <a:pt x="120" y="36"/>
                      </a:cubicBezTo>
                      <a:cubicBezTo>
                        <a:pt x="113" y="31"/>
                        <a:pt x="105" y="29"/>
                        <a:pt x="96" y="29"/>
                      </a:cubicBezTo>
                      <a:cubicBezTo>
                        <a:pt x="92" y="29"/>
                        <a:pt x="88" y="29"/>
                        <a:pt x="85" y="30"/>
                      </a:cubicBezTo>
                      <a:cubicBezTo>
                        <a:pt x="72" y="33"/>
                        <a:pt x="61" y="42"/>
                        <a:pt x="56" y="53"/>
                      </a:cubicBezTo>
                      <a:cubicBezTo>
                        <a:pt x="55" y="54"/>
                        <a:pt x="55" y="55"/>
                        <a:pt x="56" y="56"/>
                      </a:cubicBezTo>
                      <a:cubicBezTo>
                        <a:pt x="56" y="56"/>
                        <a:pt x="57" y="56"/>
                        <a:pt x="57" y="56"/>
                      </a:cubicBezTo>
                      <a:cubicBezTo>
                        <a:pt x="57" y="56"/>
                        <a:pt x="57" y="56"/>
                        <a:pt x="58" y="56"/>
                      </a:cubicBezTo>
                      <a:cubicBezTo>
                        <a:pt x="63" y="56"/>
                        <a:pt x="69" y="56"/>
                        <a:pt x="76" y="57"/>
                      </a:cubicBezTo>
                      <a:cubicBezTo>
                        <a:pt x="83" y="57"/>
                        <a:pt x="90" y="57"/>
                        <a:pt x="102" y="57"/>
                      </a:cubicBezTo>
                      <a:cubicBezTo>
                        <a:pt x="103" y="62"/>
                        <a:pt x="103" y="68"/>
                        <a:pt x="104" y="72"/>
                      </a:cubicBezTo>
                      <a:cubicBezTo>
                        <a:pt x="95" y="72"/>
                        <a:pt x="88" y="73"/>
                        <a:pt x="81" y="73"/>
                      </a:cubicBezTo>
                      <a:cubicBezTo>
                        <a:pt x="71" y="73"/>
                        <a:pt x="62" y="72"/>
                        <a:pt x="52" y="72"/>
                      </a:cubicBezTo>
                      <a:cubicBezTo>
                        <a:pt x="52" y="72"/>
                        <a:pt x="52" y="72"/>
                        <a:pt x="52" y="72"/>
                      </a:cubicBezTo>
                      <a:cubicBezTo>
                        <a:pt x="52" y="73"/>
                        <a:pt x="52" y="73"/>
                        <a:pt x="52" y="73"/>
                      </a:cubicBezTo>
                      <a:cubicBezTo>
                        <a:pt x="52" y="73"/>
                        <a:pt x="52" y="73"/>
                        <a:pt x="51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3"/>
                        <a:pt x="51" y="73"/>
                        <a:pt x="51" y="74"/>
                      </a:cubicBez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51" y="74"/>
                        <a:pt x="50" y="74"/>
                        <a:pt x="50" y="74"/>
                      </a:cubicBezTo>
                      <a:cubicBezTo>
                        <a:pt x="50" y="74"/>
                        <a:pt x="50" y="74"/>
                        <a:pt x="50" y="74"/>
                      </a:cubicBezTo>
                      <a:cubicBezTo>
                        <a:pt x="50" y="76"/>
                        <a:pt x="50" y="78"/>
                        <a:pt x="50" y="80"/>
                      </a:cubicBezTo>
                      <a:cubicBezTo>
                        <a:pt x="50" y="82"/>
                        <a:pt x="50" y="84"/>
                        <a:pt x="50" y="85"/>
                      </a:cubicBezTo>
                      <a:cubicBezTo>
                        <a:pt x="50" y="86"/>
                        <a:pt x="50" y="86"/>
                        <a:pt x="50" y="86"/>
                      </a:cubicBezTo>
                      <a:cubicBezTo>
                        <a:pt x="50" y="86"/>
                        <a:pt x="50" y="86"/>
                        <a:pt x="50" y="86"/>
                      </a:cubicBezTo>
                      <a:cubicBezTo>
                        <a:pt x="51" y="87"/>
                        <a:pt x="51" y="87"/>
                        <a:pt x="52" y="87"/>
                      </a:cubicBezTo>
                      <a:cubicBezTo>
                        <a:pt x="55" y="87"/>
                        <a:pt x="60" y="87"/>
                        <a:pt x="64" y="87"/>
                      </a:cubicBezTo>
                      <a:cubicBezTo>
                        <a:pt x="67" y="87"/>
                        <a:pt x="71" y="87"/>
                        <a:pt x="74" y="87"/>
                      </a:cubicBezTo>
                      <a:cubicBezTo>
                        <a:pt x="80" y="87"/>
                        <a:pt x="87" y="87"/>
                        <a:pt x="92" y="87"/>
                      </a:cubicBezTo>
                      <a:cubicBezTo>
                        <a:pt x="97" y="87"/>
                        <a:pt x="101" y="87"/>
                        <a:pt x="103" y="87"/>
                      </a:cubicBezTo>
                      <a:cubicBezTo>
                        <a:pt x="104" y="91"/>
                        <a:pt x="105" y="95"/>
                        <a:pt x="105" y="101"/>
                      </a:cubicBezTo>
                      <a:cubicBezTo>
                        <a:pt x="95" y="101"/>
                        <a:pt x="87" y="101"/>
                        <a:pt x="78" y="101"/>
                      </a:cubicBezTo>
                      <a:cubicBezTo>
                        <a:pt x="72" y="101"/>
                        <a:pt x="66" y="101"/>
                        <a:pt x="58" y="101"/>
                      </a:cubicBezTo>
                      <a:cubicBezTo>
                        <a:pt x="57" y="101"/>
                        <a:pt x="57" y="101"/>
                        <a:pt x="57" y="101"/>
                      </a:cubicBezTo>
                      <a:cubicBezTo>
                        <a:pt x="55" y="101"/>
                        <a:pt x="55" y="101"/>
                        <a:pt x="55" y="101"/>
                      </a:cubicBezTo>
                      <a:cubicBezTo>
                        <a:pt x="55" y="102"/>
                        <a:pt x="54" y="102"/>
                        <a:pt x="54" y="102"/>
                      </a:cubicBezTo>
                      <a:cubicBezTo>
                        <a:pt x="54" y="103"/>
                        <a:pt x="54" y="103"/>
                        <a:pt x="54" y="104"/>
                      </a:cubicBezTo>
                      <a:cubicBezTo>
                        <a:pt x="56" y="109"/>
                        <a:pt x="58" y="113"/>
                        <a:pt x="60" y="117"/>
                      </a:cubicBezTo>
                      <a:cubicBezTo>
                        <a:pt x="60" y="117"/>
                        <a:pt x="60" y="117"/>
                        <a:pt x="60" y="117"/>
                      </a:cubicBezTo>
                      <a:cubicBezTo>
                        <a:pt x="60" y="118"/>
                        <a:pt x="61" y="119"/>
                        <a:pt x="62" y="119"/>
                      </a:cubicBezTo>
                      <a:cubicBezTo>
                        <a:pt x="64" y="122"/>
                        <a:pt x="66" y="125"/>
                        <a:pt x="69" y="127"/>
                      </a:cubicBezTo>
                      <a:cubicBezTo>
                        <a:pt x="76" y="133"/>
                        <a:pt x="84" y="137"/>
                        <a:pt x="95" y="137"/>
                      </a:cubicBezTo>
                      <a:cubicBezTo>
                        <a:pt x="100" y="137"/>
                        <a:pt x="106" y="136"/>
                        <a:pt x="112" y="134"/>
                      </a:cubicBezTo>
                      <a:cubicBezTo>
                        <a:pt x="115" y="133"/>
                        <a:pt x="119" y="131"/>
                        <a:pt x="121" y="128"/>
                      </a:cubicBezTo>
                      <a:cubicBezTo>
                        <a:pt x="121" y="136"/>
                        <a:pt x="122" y="143"/>
                        <a:pt x="122" y="151"/>
                      </a:cubicBezTo>
                      <a:cubicBezTo>
                        <a:pt x="115" y="155"/>
                        <a:pt x="106" y="157"/>
                        <a:pt x="97" y="157"/>
                      </a:cubicBezTo>
                      <a:cubicBezTo>
                        <a:pt x="80" y="157"/>
                        <a:pt x="63" y="151"/>
                        <a:pt x="53" y="144"/>
                      </a:cubicBezTo>
                      <a:cubicBezTo>
                        <a:pt x="41" y="134"/>
                        <a:pt x="32" y="119"/>
                        <a:pt x="28" y="103"/>
                      </a:cubicBezTo>
                      <a:cubicBezTo>
                        <a:pt x="28" y="103"/>
                        <a:pt x="28" y="103"/>
                        <a:pt x="28" y="103"/>
                      </a:cubicBezTo>
                      <a:cubicBezTo>
                        <a:pt x="28" y="102"/>
                        <a:pt x="27" y="101"/>
                        <a:pt x="26" y="100"/>
                      </a:cubicBezTo>
                      <a:cubicBezTo>
                        <a:pt x="26" y="100"/>
                        <a:pt x="26" y="100"/>
                        <a:pt x="26" y="100"/>
                      </a:cubicBezTo>
                      <a:cubicBezTo>
                        <a:pt x="25" y="100"/>
                        <a:pt x="25" y="101"/>
                        <a:pt x="25" y="101"/>
                      </a:cubicBezTo>
                      <a:cubicBezTo>
                        <a:pt x="23" y="101"/>
                        <a:pt x="16" y="102"/>
                        <a:pt x="11" y="102"/>
                      </a:cubicBezTo>
                      <a:cubicBezTo>
                        <a:pt x="10" y="102"/>
                        <a:pt x="10" y="102"/>
                        <a:pt x="10" y="102"/>
                      </a:cubicBezTo>
                      <a:cubicBezTo>
                        <a:pt x="9" y="101"/>
                        <a:pt x="9" y="100"/>
                        <a:pt x="9" y="99"/>
                      </a:cubicBezTo>
                      <a:cubicBezTo>
                        <a:pt x="9" y="96"/>
                        <a:pt x="10" y="93"/>
                        <a:pt x="10" y="90"/>
                      </a:cubicBezTo>
                      <a:cubicBezTo>
                        <a:pt x="14" y="90"/>
                        <a:pt x="19" y="89"/>
                        <a:pt x="23" y="89"/>
                      </a:cubicBezTo>
                      <a:cubicBezTo>
                        <a:pt x="23" y="89"/>
                        <a:pt x="23" y="89"/>
                        <a:pt x="24" y="89"/>
                      </a:cubicBezTo>
                      <a:cubicBezTo>
                        <a:pt x="25" y="89"/>
                        <a:pt x="26" y="88"/>
                        <a:pt x="26" y="87"/>
                      </a:cubicBezTo>
                      <a:cubicBezTo>
                        <a:pt x="26" y="87"/>
                        <a:pt x="26" y="87"/>
                        <a:pt x="26" y="87"/>
                      </a:cubicBezTo>
                      <a:cubicBezTo>
                        <a:pt x="26" y="86"/>
                        <a:pt x="26" y="85"/>
                        <a:pt x="26" y="85"/>
                      </a:cubicBezTo>
                      <a:cubicBezTo>
                        <a:pt x="26" y="84"/>
                        <a:pt x="26" y="84"/>
                        <a:pt x="26" y="83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26" y="80"/>
                        <a:pt x="26" y="77"/>
                        <a:pt x="26" y="74"/>
                      </a:cubicBezTo>
                      <a:cubicBezTo>
                        <a:pt x="26" y="73"/>
                        <a:pt x="25" y="72"/>
                        <a:pt x="24" y="72"/>
                      </a:cubicBezTo>
                      <a:cubicBezTo>
                        <a:pt x="24" y="72"/>
                        <a:pt x="23" y="72"/>
                        <a:pt x="23" y="72"/>
                      </a:cubicBezTo>
                      <a:cubicBezTo>
                        <a:pt x="23" y="72"/>
                        <a:pt x="23" y="72"/>
                        <a:pt x="23" y="72"/>
                      </a:cubicBezTo>
                      <a:cubicBezTo>
                        <a:pt x="18" y="72"/>
                        <a:pt x="14" y="73"/>
                        <a:pt x="10" y="73"/>
                      </a:cubicBezTo>
                      <a:cubicBezTo>
                        <a:pt x="9" y="72"/>
                        <a:pt x="9" y="71"/>
                        <a:pt x="9" y="69"/>
                      </a:cubicBezTo>
                      <a:cubicBezTo>
                        <a:pt x="9" y="65"/>
                        <a:pt x="10" y="60"/>
                        <a:pt x="10" y="57"/>
                      </a:cubicBezTo>
                      <a:cubicBezTo>
                        <a:pt x="16" y="57"/>
                        <a:pt x="21" y="57"/>
                        <a:pt x="26" y="57"/>
                      </a:cubicBezTo>
                      <a:cubicBezTo>
                        <a:pt x="27" y="57"/>
                        <a:pt x="27" y="57"/>
                        <a:pt x="27" y="56"/>
                      </a:cubicBezTo>
                      <a:cubicBezTo>
                        <a:pt x="28" y="57"/>
                        <a:pt x="29" y="56"/>
                        <a:pt x="29" y="55"/>
                      </a:cubicBezTo>
                      <a:close/>
                      <a:moveTo>
                        <a:pt x="52" y="159"/>
                      </a:moveTo>
                      <a:cubicBezTo>
                        <a:pt x="54" y="156"/>
                        <a:pt x="55" y="153"/>
                        <a:pt x="58" y="151"/>
                      </a:cubicBezTo>
                      <a:cubicBezTo>
                        <a:pt x="58" y="151"/>
                        <a:pt x="58" y="151"/>
                        <a:pt x="58" y="151"/>
                      </a:cubicBezTo>
                      <a:cubicBezTo>
                        <a:pt x="59" y="152"/>
                        <a:pt x="61" y="152"/>
                        <a:pt x="62" y="153"/>
                      </a:cubicBezTo>
                      <a:cubicBezTo>
                        <a:pt x="60" y="156"/>
                        <a:pt x="59" y="159"/>
                        <a:pt x="57" y="162"/>
                      </a:cubicBezTo>
                      <a:cubicBezTo>
                        <a:pt x="55" y="161"/>
                        <a:pt x="54" y="160"/>
                        <a:pt x="52" y="159"/>
                      </a:cubicBezTo>
                      <a:close/>
                      <a:moveTo>
                        <a:pt x="64" y="154"/>
                      </a:moveTo>
                      <a:cubicBezTo>
                        <a:pt x="65" y="155"/>
                        <a:pt x="67" y="155"/>
                        <a:pt x="68" y="155"/>
                      </a:cubicBezTo>
                      <a:cubicBezTo>
                        <a:pt x="67" y="159"/>
                        <a:pt x="65" y="162"/>
                        <a:pt x="63" y="165"/>
                      </a:cubicBezTo>
                      <a:cubicBezTo>
                        <a:pt x="63" y="165"/>
                        <a:pt x="63" y="165"/>
                        <a:pt x="63" y="165"/>
                      </a:cubicBezTo>
                      <a:cubicBezTo>
                        <a:pt x="62" y="164"/>
                        <a:pt x="60" y="163"/>
                        <a:pt x="59" y="163"/>
                      </a:cubicBezTo>
                      <a:cubicBezTo>
                        <a:pt x="60" y="160"/>
                        <a:pt x="62" y="157"/>
                        <a:pt x="64" y="154"/>
                      </a:cubicBezTo>
                      <a:close/>
                      <a:moveTo>
                        <a:pt x="70" y="156"/>
                      </a:moveTo>
                      <a:cubicBezTo>
                        <a:pt x="72" y="157"/>
                        <a:pt x="74" y="158"/>
                        <a:pt x="77" y="158"/>
                      </a:cubicBezTo>
                      <a:cubicBezTo>
                        <a:pt x="75" y="161"/>
                        <a:pt x="73" y="164"/>
                        <a:pt x="71" y="168"/>
                      </a:cubicBezTo>
                      <a:cubicBezTo>
                        <a:pt x="71" y="168"/>
                        <a:pt x="71" y="168"/>
                        <a:pt x="71" y="168"/>
                      </a:cubicBezTo>
                      <a:cubicBezTo>
                        <a:pt x="71" y="168"/>
                        <a:pt x="71" y="168"/>
                        <a:pt x="71" y="168"/>
                      </a:cubicBezTo>
                      <a:cubicBezTo>
                        <a:pt x="69" y="167"/>
                        <a:pt x="67" y="166"/>
                        <a:pt x="65" y="166"/>
                      </a:cubicBezTo>
                      <a:cubicBezTo>
                        <a:pt x="67" y="163"/>
                        <a:pt x="68" y="159"/>
                        <a:pt x="70" y="156"/>
                      </a:cubicBezTo>
                      <a:close/>
                      <a:moveTo>
                        <a:pt x="73" y="168"/>
                      </a:moveTo>
                      <a:cubicBezTo>
                        <a:pt x="75" y="165"/>
                        <a:pt x="77" y="162"/>
                        <a:pt x="79" y="159"/>
                      </a:cubicBezTo>
                      <a:cubicBezTo>
                        <a:pt x="81" y="159"/>
                        <a:pt x="83" y="159"/>
                        <a:pt x="85" y="160"/>
                      </a:cubicBezTo>
                      <a:cubicBezTo>
                        <a:pt x="83" y="163"/>
                        <a:pt x="81" y="167"/>
                        <a:pt x="80" y="170"/>
                      </a:cubicBezTo>
                      <a:cubicBezTo>
                        <a:pt x="78" y="170"/>
                        <a:pt x="76" y="169"/>
                        <a:pt x="74" y="169"/>
                      </a:cubicBezTo>
                      <a:cubicBezTo>
                        <a:pt x="74" y="169"/>
                        <a:pt x="73" y="168"/>
                        <a:pt x="73" y="168"/>
                      </a:cubicBezTo>
                      <a:close/>
                      <a:moveTo>
                        <a:pt x="87" y="160"/>
                      </a:moveTo>
                      <a:cubicBezTo>
                        <a:pt x="87" y="160"/>
                        <a:pt x="87" y="160"/>
                        <a:pt x="87" y="160"/>
                      </a:cubicBezTo>
                      <a:cubicBezTo>
                        <a:pt x="90" y="160"/>
                        <a:pt x="92" y="160"/>
                        <a:pt x="94" y="160"/>
                      </a:cubicBezTo>
                      <a:cubicBezTo>
                        <a:pt x="92" y="164"/>
                        <a:pt x="90" y="168"/>
                        <a:pt x="88" y="172"/>
                      </a:cubicBezTo>
                      <a:cubicBezTo>
                        <a:pt x="86" y="171"/>
                        <a:pt x="84" y="171"/>
                        <a:pt x="82" y="171"/>
                      </a:cubicBezTo>
                      <a:cubicBezTo>
                        <a:pt x="83" y="167"/>
                        <a:pt x="85" y="163"/>
                        <a:pt x="87" y="160"/>
                      </a:cubicBezTo>
                      <a:close/>
                      <a:moveTo>
                        <a:pt x="96" y="161"/>
                      </a:moveTo>
                      <a:cubicBezTo>
                        <a:pt x="97" y="161"/>
                        <a:pt x="97" y="161"/>
                        <a:pt x="97" y="161"/>
                      </a:cubicBezTo>
                      <a:cubicBezTo>
                        <a:pt x="99" y="161"/>
                        <a:pt x="101" y="161"/>
                        <a:pt x="103" y="160"/>
                      </a:cubicBezTo>
                      <a:cubicBezTo>
                        <a:pt x="100" y="164"/>
                        <a:pt x="98" y="168"/>
                        <a:pt x="96" y="172"/>
                      </a:cubicBezTo>
                      <a:cubicBezTo>
                        <a:pt x="94" y="172"/>
                        <a:pt x="92" y="172"/>
                        <a:pt x="90" y="172"/>
                      </a:cubicBezTo>
                      <a:cubicBezTo>
                        <a:pt x="92" y="168"/>
                        <a:pt x="94" y="164"/>
                        <a:pt x="96" y="161"/>
                      </a:cubicBezTo>
                      <a:close/>
                      <a:moveTo>
                        <a:pt x="34" y="140"/>
                      </a:moveTo>
                      <a:cubicBezTo>
                        <a:pt x="34" y="139"/>
                        <a:pt x="34" y="139"/>
                        <a:pt x="34" y="139"/>
                      </a:cubicBezTo>
                      <a:cubicBezTo>
                        <a:pt x="34" y="139"/>
                        <a:pt x="34" y="139"/>
                        <a:pt x="34" y="139"/>
                      </a:cubicBezTo>
                      <a:cubicBezTo>
                        <a:pt x="35" y="136"/>
                        <a:pt x="36" y="134"/>
                        <a:pt x="37" y="132"/>
                      </a:cubicBezTo>
                      <a:cubicBezTo>
                        <a:pt x="38" y="134"/>
                        <a:pt x="39" y="135"/>
                        <a:pt x="41" y="136"/>
                      </a:cubicBezTo>
                      <a:cubicBezTo>
                        <a:pt x="40" y="139"/>
                        <a:pt x="38" y="141"/>
                        <a:pt x="37" y="144"/>
                      </a:cubicBezTo>
                      <a:cubicBezTo>
                        <a:pt x="36" y="142"/>
                        <a:pt x="35" y="141"/>
                        <a:pt x="34" y="140"/>
                      </a:cubicBezTo>
                      <a:close/>
                      <a:moveTo>
                        <a:pt x="29" y="132"/>
                      </a:moveTo>
                      <a:cubicBezTo>
                        <a:pt x="30" y="129"/>
                        <a:pt x="31" y="127"/>
                        <a:pt x="32" y="125"/>
                      </a:cubicBezTo>
                      <a:cubicBezTo>
                        <a:pt x="34" y="127"/>
                        <a:pt x="35" y="129"/>
                        <a:pt x="36" y="131"/>
                      </a:cubicBezTo>
                      <a:cubicBezTo>
                        <a:pt x="35" y="133"/>
                        <a:pt x="34" y="135"/>
                        <a:pt x="32" y="137"/>
                      </a:cubicBezTo>
                      <a:cubicBezTo>
                        <a:pt x="31" y="135"/>
                        <a:pt x="30" y="134"/>
                        <a:pt x="29" y="132"/>
                      </a:cubicBezTo>
                      <a:close/>
                      <a:moveTo>
                        <a:pt x="27" y="126"/>
                      </a:moveTo>
                      <a:cubicBezTo>
                        <a:pt x="28" y="124"/>
                        <a:pt x="29" y="122"/>
                        <a:pt x="30" y="120"/>
                      </a:cubicBezTo>
                      <a:cubicBezTo>
                        <a:pt x="30" y="121"/>
                        <a:pt x="31" y="122"/>
                        <a:pt x="31" y="123"/>
                      </a:cubicBezTo>
                      <a:cubicBezTo>
                        <a:pt x="31" y="123"/>
                        <a:pt x="31" y="123"/>
                        <a:pt x="31" y="123"/>
                      </a:cubicBezTo>
                      <a:cubicBezTo>
                        <a:pt x="30" y="125"/>
                        <a:pt x="29" y="127"/>
                        <a:pt x="28" y="129"/>
                      </a:cubicBezTo>
                      <a:cubicBezTo>
                        <a:pt x="28" y="128"/>
                        <a:pt x="27" y="127"/>
                        <a:pt x="27" y="126"/>
                      </a:cubicBezTo>
                      <a:close/>
                      <a:moveTo>
                        <a:pt x="20" y="105"/>
                      </a:moveTo>
                      <a:cubicBezTo>
                        <a:pt x="20" y="105"/>
                        <a:pt x="20" y="105"/>
                        <a:pt x="21" y="105"/>
                      </a:cubicBezTo>
                      <a:cubicBezTo>
                        <a:pt x="21" y="105"/>
                        <a:pt x="22" y="105"/>
                        <a:pt x="22" y="105"/>
                      </a:cubicBezTo>
                      <a:cubicBezTo>
                        <a:pt x="22" y="111"/>
                        <a:pt x="22" y="113"/>
                        <a:pt x="21" y="119"/>
                      </a:cubicBezTo>
                      <a:cubicBezTo>
                        <a:pt x="15" y="119"/>
                        <a:pt x="15" y="119"/>
                        <a:pt x="15" y="119"/>
                      </a:cubicBezTo>
                      <a:cubicBezTo>
                        <a:pt x="17" y="115"/>
                        <a:pt x="18" y="111"/>
                        <a:pt x="20" y="106"/>
                      </a:cubicBezTo>
                      <a:cubicBezTo>
                        <a:pt x="20" y="106"/>
                        <a:pt x="20" y="105"/>
                        <a:pt x="20" y="105"/>
                      </a:cubicBezTo>
                      <a:close/>
                      <a:moveTo>
                        <a:pt x="25" y="121"/>
                      </a:moveTo>
                      <a:cubicBezTo>
                        <a:pt x="25" y="116"/>
                        <a:pt x="26" y="113"/>
                        <a:pt x="26" y="110"/>
                      </a:cubicBezTo>
                      <a:cubicBezTo>
                        <a:pt x="27" y="113"/>
                        <a:pt x="28" y="115"/>
                        <a:pt x="29" y="118"/>
                      </a:cubicBezTo>
                      <a:cubicBezTo>
                        <a:pt x="29" y="118"/>
                        <a:pt x="29" y="118"/>
                        <a:pt x="28" y="118"/>
                      </a:cubicBezTo>
                      <a:cubicBezTo>
                        <a:pt x="28" y="118"/>
                        <a:pt x="28" y="118"/>
                        <a:pt x="28" y="118"/>
                      </a:cubicBezTo>
                      <a:cubicBezTo>
                        <a:pt x="27" y="120"/>
                        <a:pt x="27" y="122"/>
                        <a:pt x="26" y="123"/>
                      </a:cubicBezTo>
                      <a:cubicBezTo>
                        <a:pt x="26" y="122"/>
                        <a:pt x="25" y="121"/>
                        <a:pt x="25" y="121"/>
                      </a:cubicBezTo>
                      <a:close/>
                      <a:moveTo>
                        <a:pt x="42" y="138"/>
                      </a:moveTo>
                      <a:cubicBezTo>
                        <a:pt x="43" y="139"/>
                        <a:pt x="44" y="140"/>
                        <a:pt x="45" y="142"/>
                      </a:cubicBezTo>
                      <a:cubicBezTo>
                        <a:pt x="44" y="144"/>
                        <a:pt x="43" y="147"/>
                        <a:pt x="41" y="149"/>
                      </a:cubicBezTo>
                      <a:cubicBezTo>
                        <a:pt x="40" y="148"/>
                        <a:pt x="39" y="147"/>
                        <a:pt x="38" y="145"/>
                      </a:cubicBezTo>
                      <a:cubicBezTo>
                        <a:pt x="40" y="143"/>
                        <a:pt x="41" y="141"/>
                        <a:pt x="42" y="138"/>
                      </a:cubicBezTo>
                      <a:close/>
                      <a:moveTo>
                        <a:pt x="6" y="120"/>
                      </a:moveTo>
                      <a:cubicBezTo>
                        <a:pt x="9" y="106"/>
                        <a:pt x="9" y="106"/>
                        <a:pt x="9" y="106"/>
                      </a:cubicBezTo>
                      <a:cubicBezTo>
                        <a:pt x="10" y="106"/>
                        <a:pt x="10" y="106"/>
                        <a:pt x="11" y="106"/>
                      </a:cubicBezTo>
                      <a:cubicBezTo>
                        <a:pt x="11" y="106"/>
                        <a:pt x="12" y="106"/>
                        <a:pt x="13" y="106"/>
                      </a:cubicBezTo>
                      <a:cubicBezTo>
                        <a:pt x="11" y="110"/>
                        <a:pt x="9" y="115"/>
                        <a:pt x="7" y="120"/>
                      </a:cubicBezTo>
                      <a:lnTo>
                        <a:pt x="6" y="120"/>
                      </a:lnTo>
                      <a:close/>
                      <a:moveTo>
                        <a:pt x="17" y="76"/>
                      </a:move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2" y="80"/>
                        <a:pt x="13" y="79"/>
                        <a:pt x="14" y="77"/>
                      </a:cubicBezTo>
                      <a:cubicBezTo>
                        <a:pt x="15" y="77"/>
                        <a:pt x="16" y="77"/>
                        <a:pt x="17" y="76"/>
                      </a:cubicBezTo>
                      <a:close/>
                      <a:moveTo>
                        <a:pt x="20" y="76"/>
                      </a:moveTo>
                      <a:cubicBezTo>
                        <a:pt x="20" y="76"/>
                        <a:pt x="21" y="76"/>
                        <a:pt x="22" y="76"/>
                      </a:cubicBezTo>
                      <a:cubicBezTo>
                        <a:pt x="22" y="78"/>
                        <a:pt x="22" y="80"/>
                        <a:pt x="22" y="81"/>
                      </a:cubicBezTo>
                      <a:cubicBezTo>
                        <a:pt x="16" y="82"/>
                        <a:pt x="16" y="82"/>
                        <a:pt x="16" y="82"/>
                      </a:cubicBezTo>
                      <a:cubicBezTo>
                        <a:pt x="17" y="80"/>
                        <a:pt x="18" y="78"/>
                        <a:pt x="20" y="76"/>
                      </a:cubicBezTo>
                      <a:close/>
                      <a:moveTo>
                        <a:pt x="6" y="67"/>
                      </a:moveTo>
                      <a:cubicBezTo>
                        <a:pt x="6" y="68"/>
                        <a:pt x="6" y="69"/>
                        <a:pt x="6" y="69"/>
                      </a:cubicBezTo>
                      <a:cubicBezTo>
                        <a:pt x="6" y="71"/>
                        <a:pt x="6" y="73"/>
                        <a:pt x="6" y="75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69"/>
                        <a:pt x="5" y="69"/>
                        <a:pt x="5" y="69"/>
                      </a:cubicBezTo>
                      <a:lnTo>
                        <a:pt x="6" y="67"/>
                      </a:lnTo>
                      <a:close/>
                      <a:moveTo>
                        <a:pt x="9" y="77"/>
                      </a:moveTo>
                      <a:cubicBezTo>
                        <a:pt x="10" y="77"/>
                        <a:pt x="11" y="77"/>
                        <a:pt x="11" y="77"/>
                      </a:cubicBezTo>
                      <a:cubicBezTo>
                        <a:pt x="10" y="79"/>
                        <a:pt x="9" y="80"/>
                        <a:pt x="8" y="81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6" y="82"/>
                        <a:pt x="6" y="82"/>
                        <a:pt x="6" y="82"/>
                      </a:cubicBezTo>
                      <a:lnTo>
                        <a:pt x="9" y="77"/>
                      </a:lnTo>
                      <a:close/>
                      <a:moveTo>
                        <a:pt x="6" y="101"/>
                      </a:moveTo>
                      <a:cubicBezTo>
                        <a:pt x="6" y="102"/>
                        <a:pt x="6" y="103"/>
                        <a:pt x="6" y="104"/>
                      </a:cubicBezTo>
                      <a:cubicBezTo>
                        <a:pt x="6" y="105"/>
                        <a:pt x="6" y="105"/>
                        <a:pt x="6" y="105"/>
                      </a:cubicBezTo>
                      <a:cubicBezTo>
                        <a:pt x="6" y="102"/>
                        <a:pt x="6" y="102"/>
                        <a:pt x="6" y="102"/>
                      </a:cubicBezTo>
                      <a:lnTo>
                        <a:pt x="6" y="101"/>
                      </a:lnTo>
                      <a:close/>
                      <a:moveTo>
                        <a:pt x="15" y="106"/>
                      </a:moveTo>
                      <a:cubicBezTo>
                        <a:pt x="15" y="106"/>
                        <a:pt x="15" y="106"/>
                        <a:pt x="15" y="106"/>
                      </a:cubicBezTo>
                      <a:cubicBezTo>
                        <a:pt x="16" y="106"/>
                        <a:pt x="17" y="106"/>
                        <a:pt x="18" y="105"/>
                      </a:cubicBezTo>
                      <a:cubicBezTo>
                        <a:pt x="18" y="105"/>
                        <a:pt x="18" y="106"/>
                        <a:pt x="18" y="106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7" y="110"/>
                        <a:pt x="15" y="115"/>
                        <a:pt x="13" y="119"/>
                      </a:cubicBezTo>
                      <a:cubicBezTo>
                        <a:pt x="9" y="120"/>
                        <a:pt x="9" y="120"/>
                        <a:pt x="9" y="120"/>
                      </a:cubicBezTo>
                      <a:cubicBezTo>
                        <a:pt x="11" y="115"/>
                        <a:pt x="13" y="111"/>
                        <a:pt x="15" y="106"/>
                      </a:cubicBezTo>
                      <a:close/>
                      <a:moveTo>
                        <a:pt x="43" y="151"/>
                      </a:moveTo>
                      <a:cubicBezTo>
                        <a:pt x="44" y="148"/>
                        <a:pt x="45" y="145"/>
                        <a:pt x="47" y="143"/>
                      </a:cubicBezTo>
                      <a:cubicBezTo>
                        <a:pt x="48" y="144"/>
                        <a:pt x="50" y="145"/>
                        <a:pt x="51" y="147"/>
                      </a:cubicBezTo>
                      <a:cubicBezTo>
                        <a:pt x="51" y="147"/>
                        <a:pt x="52" y="147"/>
                        <a:pt x="52" y="147"/>
                      </a:cubicBezTo>
                      <a:cubicBezTo>
                        <a:pt x="50" y="149"/>
                        <a:pt x="49" y="151"/>
                        <a:pt x="48" y="154"/>
                      </a:cubicBezTo>
                      <a:cubicBezTo>
                        <a:pt x="48" y="154"/>
                        <a:pt x="48" y="155"/>
                        <a:pt x="48" y="155"/>
                      </a:cubicBezTo>
                      <a:cubicBezTo>
                        <a:pt x="49" y="155"/>
                        <a:pt x="50" y="155"/>
                        <a:pt x="50" y="155"/>
                      </a:cubicBezTo>
                      <a:cubicBezTo>
                        <a:pt x="50" y="152"/>
                        <a:pt x="52" y="150"/>
                        <a:pt x="53" y="148"/>
                      </a:cubicBezTo>
                      <a:cubicBezTo>
                        <a:pt x="54" y="149"/>
                        <a:pt x="55" y="149"/>
                        <a:pt x="56" y="150"/>
                      </a:cubicBezTo>
                      <a:cubicBezTo>
                        <a:pt x="54" y="152"/>
                        <a:pt x="52" y="155"/>
                        <a:pt x="51" y="158"/>
                      </a:cubicBezTo>
                      <a:cubicBezTo>
                        <a:pt x="48" y="156"/>
                        <a:pt x="46" y="154"/>
                        <a:pt x="43" y="151"/>
                      </a:cubicBezTo>
                      <a:cubicBezTo>
                        <a:pt x="43" y="151"/>
                        <a:pt x="43" y="151"/>
                        <a:pt x="43" y="151"/>
                      </a:cubicBezTo>
                      <a:close/>
                      <a:moveTo>
                        <a:pt x="98" y="172"/>
                      </a:moveTo>
                      <a:cubicBezTo>
                        <a:pt x="100" y="168"/>
                        <a:pt x="102" y="164"/>
                        <a:pt x="105" y="160"/>
                      </a:cubicBezTo>
                      <a:cubicBezTo>
                        <a:pt x="108" y="160"/>
                        <a:pt x="110" y="159"/>
                        <a:pt x="113" y="159"/>
                      </a:cubicBezTo>
                      <a:cubicBezTo>
                        <a:pt x="110" y="163"/>
                        <a:pt x="108" y="168"/>
                        <a:pt x="106" y="172"/>
                      </a:cubicBezTo>
                      <a:cubicBezTo>
                        <a:pt x="104" y="172"/>
                        <a:pt x="103" y="173"/>
                        <a:pt x="102" y="173"/>
                      </a:cubicBezTo>
                      <a:cubicBezTo>
                        <a:pt x="101" y="173"/>
                        <a:pt x="99" y="172"/>
                        <a:pt x="98" y="17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02"/>
                <p:cNvSpPr>
                  <a:spLocks noEditPoints="1"/>
                </p:cNvSpPr>
                <p:nvPr/>
              </p:nvSpPr>
              <p:spPr bwMode="auto">
                <a:xfrm>
                  <a:off x="5081086" y="2228423"/>
                  <a:ext cx="277245" cy="280769"/>
                </a:xfrm>
                <a:custGeom>
                  <a:avLst/>
                  <a:gdLst>
                    <a:gd name="T0" fmla="*/ 22 w 100"/>
                    <a:gd name="T1" fmla="*/ 14 h 101"/>
                    <a:gd name="T2" fmla="*/ 5 w 100"/>
                    <a:gd name="T3" fmla="*/ 23 h 101"/>
                    <a:gd name="T4" fmla="*/ 1 w 100"/>
                    <a:gd name="T5" fmla="*/ 66 h 101"/>
                    <a:gd name="T6" fmla="*/ 5 w 100"/>
                    <a:gd name="T7" fmla="*/ 90 h 101"/>
                    <a:gd name="T8" fmla="*/ 37 w 100"/>
                    <a:gd name="T9" fmla="*/ 101 h 101"/>
                    <a:gd name="T10" fmla="*/ 67 w 100"/>
                    <a:gd name="T11" fmla="*/ 99 h 101"/>
                    <a:gd name="T12" fmla="*/ 89 w 100"/>
                    <a:gd name="T13" fmla="*/ 85 h 101"/>
                    <a:gd name="T14" fmla="*/ 93 w 100"/>
                    <a:gd name="T15" fmla="*/ 48 h 101"/>
                    <a:gd name="T16" fmla="*/ 93 w 100"/>
                    <a:gd name="T17" fmla="*/ 32 h 101"/>
                    <a:gd name="T18" fmla="*/ 90 w 100"/>
                    <a:gd name="T19" fmla="*/ 25 h 101"/>
                    <a:gd name="T20" fmla="*/ 100 w 100"/>
                    <a:gd name="T21" fmla="*/ 14 h 101"/>
                    <a:gd name="T22" fmla="*/ 93 w 100"/>
                    <a:gd name="T23" fmla="*/ 8 h 101"/>
                    <a:gd name="T24" fmla="*/ 89 w 100"/>
                    <a:gd name="T25" fmla="*/ 0 h 101"/>
                    <a:gd name="T26" fmla="*/ 77 w 100"/>
                    <a:gd name="T27" fmla="*/ 15 h 101"/>
                    <a:gd name="T28" fmla="*/ 45 w 100"/>
                    <a:gd name="T29" fmla="*/ 12 h 101"/>
                    <a:gd name="T30" fmla="*/ 95 w 100"/>
                    <a:gd name="T31" fmla="*/ 14 h 101"/>
                    <a:gd name="T32" fmla="*/ 24 w 100"/>
                    <a:gd name="T33" fmla="*/ 45 h 101"/>
                    <a:gd name="T34" fmla="*/ 37 w 100"/>
                    <a:gd name="T35" fmla="*/ 49 h 101"/>
                    <a:gd name="T36" fmla="*/ 46 w 100"/>
                    <a:gd name="T37" fmla="*/ 66 h 101"/>
                    <a:gd name="T38" fmla="*/ 88 w 100"/>
                    <a:gd name="T39" fmla="*/ 7 h 101"/>
                    <a:gd name="T40" fmla="*/ 47 w 100"/>
                    <a:gd name="T41" fmla="*/ 59 h 101"/>
                    <a:gd name="T42" fmla="*/ 33 w 100"/>
                    <a:gd name="T43" fmla="*/ 33 h 101"/>
                    <a:gd name="T44" fmla="*/ 30 w 100"/>
                    <a:gd name="T45" fmla="*/ 32 h 101"/>
                    <a:gd name="T46" fmla="*/ 19 w 100"/>
                    <a:gd name="T47" fmla="*/ 44 h 101"/>
                    <a:gd name="T48" fmla="*/ 44 w 100"/>
                    <a:gd name="T49" fmla="*/ 80 h 101"/>
                    <a:gd name="T50" fmla="*/ 47 w 100"/>
                    <a:gd name="T51" fmla="*/ 80 h 101"/>
                    <a:gd name="T52" fmla="*/ 89 w 100"/>
                    <a:gd name="T53" fmla="*/ 32 h 101"/>
                    <a:gd name="T54" fmla="*/ 88 w 100"/>
                    <a:gd name="T55" fmla="*/ 74 h 101"/>
                    <a:gd name="T56" fmla="*/ 79 w 100"/>
                    <a:gd name="T57" fmla="*/ 90 h 101"/>
                    <a:gd name="T58" fmla="*/ 50 w 100"/>
                    <a:gd name="T59" fmla="*/ 97 h 101"/>
                    <a:gd name="T60" fmla="*/ 20 w 100"/>
                    <a:gd name="T61" fmla="*/ 95 h 101"/>
                    <a:gd name="T62" fmla="*/ 4 w 100"/>
                    <a:gd name="T63" fmla="*/ 73 h 101"/>
                    <a:gd name="T64" fmla="*/ 5 w 100"/>
                    <a:gd name="T65" fmla="*/ 44 h 101"/>
                    <a:gd name="T66" fmla="*/ 8 w 100"/>
                    <a:gd name="T67" fmla="*/ 25 h 101"/>
                    <a:gd name="T68" fmla="*/ 28 w 100"/>
                    <a:gd name="T69" fmla="*/ 16 h 101"/>
                    <a:gd name="T70" fmla="*/ 57 w 100"/>
                    <a:gd name="T71" fmla="*/ 16 h 101"/>
                    <a:gd name="T72" fmla="*/ 47 w 100"/>
                    <a:gd name="T73" fmla="*/ 5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0" h="101">
                      <a:moveTo>
                        <a:pt x="45" y="12"/>
                      </a:moveTo>
                      <a:cubicBezTo>
                        <a:pt x="38" y="12"/>
                        <a:pt x="29" y="12"/>
                        <a:pt x="22" y="14"/>
                      </a:cubicBezTo>
                      <a:cubicBezTo>
                        <a:pt x="18" y="14"/>
                        <a:pt x="15" y="15"/>
                        <a:pt x="12" y="17"/>
                      </a:cubicBezTo>
                      <a:cubicBezTo>
                        <a:pt x="9" y="18"/>
                        <a:pt x="6" y="20"/>
                        <a:pt x="5" y="23"/>
                      </a:cubicBezTo>
                      <a:cubicBezTo>
                        <a:pt x="4" y="25"/>
                        <a:pt x="3" y="28"/>
                        <a:pt x="2" y="32"/>
                      </a:cubicBezTo>
                      <a:cubicBezTo>
                        <a:pt x="1" y="43"/>
                        <a:pt x="1" y="59"/>
                        <a:pt x="1" y="66"/>
                      </a:cubicBezTo>
                      <a:cubicBezTo>
                        <a:pt x="0" y="69"/>
                        <a:pt x="0" y="71"/>
                        <a:pt x="0" y="73"/>
                      </a:cubicBezTo>
                      <a:cubicBezTo>
                        <a:pt x="0" y="79"/>
                        <a:pt x="1" y="85"/>
                        <a:pt x="5" y="90"/>
                      </a:cubicBezTo>
                      <a:cubicBezTo>
                        <a:pt x="8" y="94"/>
                        <a:pt x="14" y="97"/>
                        <a:pt x="20" y="99"/>
                      </a:cubicBezTo>
                      <a:cubicBezTo>
                        <a:pt x="25" y="100"/>
                        <a:pt x="32" y="101"/>
                        <a:pt x="37" y="101"/>
                      </a:cubicBezTo>
                      <a:cubicBezTo>
                        <a:pt x="41" y="101"/>
                        <a:pt x="46" y="101"/>
                        <a:pt x="50" y="101"/>
                      </a:cubicBezTo>
                      <a:cubicBezTo>
                        <a:pt x="56" y="101"/>
                        <a:pt x="62" y="100"/>
                        <a:pt x="67" y="99"/>
                      </a:cubicBezTo>
                      <a:cubicBezTo>
                        <a:pt x="73" y="98"/>
                        <a:pt x="78" y="96"/>
                        <a:pt x="82" y="93"/>
                      </a:cubicBezTo>
                      <a:cubicBezTo>
                        <a:pt x="85" y="90"/>
                        <a:pt x="87" y="87"/>
                        <a:pt x="89" y="85"/>
                      </a:cubicBezTo>
                      <a:cubicBezTo>
                        <a:pt x="90" y="82"/>
                        <a:pt x="91" y="79"/>
                        <a:pt x="91" y="74"/>
                      </a:cubicBezTo>
                      <a:cubicBezTo>
                        <a:pt x="93" y="64"/>
                        <a:pt x="93" y="56"/>
                        <a:pt x="93" y="48"/>
                      </a:cubicBezTo>
                      <a:cubicBezTo>
                        <a:pt x="93" y="43"/>
                        <a:pt x="93" y="38"/>
                        <a:pt x="93" y="32"/>
                      </a:cubicBezTo>
                      <a:cubicBezTo>
                        <a:pt x="93" y="32"/>
                        <a:pt x="93" y="32"/>
                        <a:pt x="93" y="32"/>
                      </a:cubicBezTo>
                      <a:cubicBezTo>
                        <a:pt x="93" y="32"/>
                        <a:pt x="93" y="32"/>
                        <a:pt x="93" y="32"/>
                      </a:cubicBezTo>
                      <a:cubicBezTo>
                        <a:pt x="93" y="28"/>
                        <a:pt x="92" y="26"/>
                        <a:pt x="90" y="25"/>
                      </a:cubicBezTo>
                      <a:cubicBezTo>
                        <a:pt x="93" y="21"/>
                        <a:pt x="96" y="18"/>
                        <a:pt x="98" y="15"/>
                      </a:cubicBezTo>
                      <a:cubicBezTo>
                        <a:pt x="100" y="14"/>
                        <a:pt x="100" y="14"/>
                        <a:pt x="100" y="14"/>
                      </a:cubicBezTo>
                      <a:cubicBezTo>
                        <a:pt x="98" y="13"/>
                        <a:pt x="98" y="13"/>
                        <a:pt x="98" y="13"/>
                      </a:cubicBezTo>
                      <a:cubicBezTo>
                        <a:pt x="96" y="11"/>
                        <a:pt x="94" y="10"/>
                        <a:pt x="93" y="8"/>
                      </a:cubicBezTo>
                      <a:cubicBezTo>
                        <a:pt x="92" y="7"/>
                        <a:pt x="91" y="6"/>
                        <a:pt x="90" y="3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84" y="7"/>
                        <a:pt x="80" y="11"/>
                        <a:pt x="77" y="15"/>
                      </a:cubicBezTo>
                      <a:cubicBezTo>
                        <a:pt x="72" y="13"/>
                        <a:pt x="67" y="12"/>
                        <a:pt x="57" y="12"/>
                      </a:cubicBezTo>
                      <a:cubicBezTo>
                        <a:pt x="55" y="12"/>
                        <a:pt x="50" y="12"/>
                        <a:pt x="45" y="12"/>
                      </a:cubicBezTo>
                      <a:close/>
                      <a:moveTo>
                        <a:pt x="91" y="11"/>
                      </a:moveTo>
                      <a:cubicBezTo>
                        <a:pt x="92" y="12"/>
                        <a:pt x="93" y="13"/>
                        <a:pt x="95" y="14"/>
                      </a:cubicBezTo>
                      <a:cubicBezTo>
                        <a:pt x="77" y="33"/>
                        <a:pt x="60" y="54"/>
                        <a:pt x="46" y="76"/>
                      </a:cubicBezTo>
                      <a:cubicBezTo>
                        <a:pt x="40" y="65"/>
                        <a:pt x="29" y="51"/>
                        <a:pt x="24" y="45"/>
                      </a:cubicBezTo>
                      <a:cubicBezTo>
                        <a:pt x="26" y="42"/>
                        <a:pt x="29" y="39"/>
                        <a:pt x="31" y="37"/>
                      </a:cubicBezTo>
                      <a:cubicBezTo>
                        <a:pt x="33" y="40"/>
                        <a:pt x="35" y="44"/>
                        <a:pt x="37" y="49"/>
                      </a:cubicBezTo>
                      <a:cubicBezTo>
                        <a:pt x="40" y="54"/>
                        <a:pt x="43" y="60"/>
                        <a:pt x="45" y="64"/>
                      </a:cubicBezTo>
                      <a:cubicBezTo>
                        <a:pt x="46" y="66"/>
                        <a:pt x="46" y="66"/>
                        <a:pt x="46" y="66"/>
                      </a:cubicBezTo>
                      <a:cubicBezTo>
                        <a:pt x="48" y="64"/>
                        <a:pt x="48" y="64"/>
                        <a:pt x="48" y="64"/>
                      </a:cubicBezTo>
                      <a:cubicBezTo>
                        <a:pt x="64" y="40"/>
                        <a:pt x="74" y="24"/>
                        <a:pt x="88" y="7"/>
                      </a:cubicBezTo>
                      <a:cubicBezTo>
                        <a:pt x="89" y="8"/>
                        <a:pt x="90" y="10"/>
                        <a:pt x="91" y="11"/>
                      </a:cubicBezTo>
                      <a:close/>
                      <a:moveTo>
                        <a:pt x="47" y="59"/>
                      </a:moveTo>
                      <a:cubicBezTo>
                        <a:pt x="45" y="56"/>
                        <a:pt x="43" y="52"/>
                        <a:pt x="40" y="47"/>
                      </a:cubicBezTo>
                      <a:cubicBezTo>
                        <a:pt x="38" y="42"/>
                        <a:pt x="35" y="36"/>
                        <a:pt x="33" y="33"/>
                      </a:cubicBezTo>
                      <a:cubicBezTo>
                        <a:pt x="31" y="30"/>
                        <a:pt x="31" y="30"/>
                        <a:pt x="31" y="30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27" y="36"/>
                        <a:pt x="24" y="40"/>
                        <a:pt x="20" y="43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25" y="51"/>
                        <a:pt x="39" y="69"/>
                        <a:pt x="44" y="80"/>
                      </a:cubicBezTo>
                      <a:cubicBezTo>
                        <a:pt x="46" y="83"/>
                        <a:pt x="46" y="83"/>
                        <a:pt x="46" y="83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9" y="61"/>
                        <a:pt x="73" y="44"/>
                        <a:pt x="88" y="27"/>
                      </a:cubicBezTo>
                      <a:cubicBezTo>
                        <a:pt x="88" y="28"/>
                        <a:pt x="89" y="29"/>
                        <a:pt x="89" y="32"/>
                      </a:cubicBezTo>
                      <a:cubicBezTo>
                        <a:pt x="90" y="38"/>
                        <a:pt x="90" y="43"/>
                        <a:pt x="90" y="48"/>
                      </a:cubicBezTo>
                      <a:cubicBezTo>
                        <a:pt x="90" y="56"/>
                        <a:pt x="89" y="64"/>
                        <a:pt x="88" y="74"/>
                      </a:cubicBezTo>
                      <a:cubicBezTo>
                        <a:pt x="87" y="78"/>
                        <a:pt x="87" y="81"/>
                        <a:pt x="85" y="83"/>
                      </a:cubicBezTo>
                      <a:cubicBezTo>
                        <a:pt x="84" y="85"/>
                        <a:pt x="83" y="87"/>
                        <a:pt x="79" y="90"/>
                      </a:cubicBezTo>
                      <a:cubicBezTo>
                        <a:pt x="76" y="93"/>
                        <a:pt x="72" y="95"/>
                        <a:pt x="67" y="96"/>
                      </a:cubicBezTo>
                      <a:cubicBezTo>
                        <a:pt x="62" y="97"/>
                        <a:pt x="56" y="97"/>
                        <a:pt x="50" y="97"/>
                      </a:cubicBezTo>
                      <a:cubicBezTo>
                        <a:pt x="46" y="97"/>
                        <a:pt x="42" y="97"/>
                        <a:pt x="37" y="97"/>
                      </a:cubicBezTo>
                      <a:cubicBezTo>
                        <a:pt x="32" y="97"/>
                        <a:pt x="26" y="97"/>
                        <a:pt x="20" y="95"/>
                      </a:cubicBezTo>
                      <a:cubicBezTo>
                        <a:pt x="15" y="94"/>
                        <a:pt x="11" y="91"/>
                        <a:pt x="8" y="88"/>
                      </a:cubicBezTo>
                      <a:cubicBezTo>
                        <a:pt x="5" y="84"/>
                        <a:pt x="4" y="78"/>
                        <a:pt x="4" y="73"/>
                      </a:cubicBezTo>
                      <a:cubicBezTo>
                        <a:pt x="4" y="71"/>
                        <a:pt x="4" y="69"/>
                        <a:pt x="4" y="67"/>
                      </a:cubicBezTo>
                      <a:cubicBezTo>
                        <a:pt x="4" y="62"/>
                        <a:pt x="5" y="53"/>
                        <a:pt x="5" y="44"/>
                      </a:cubicBezTo>
                      <a:cubicBezTo>
                        <a:pt x="5" y="40"/>
                        <a:pt x="6" y="36"/>
                        <a:pt x="6" y="33"/>
                      </a:cubicBezTo>
                      <a:cubicBezTo>
                        <a:pt x="6" y="29"/>
                        <a:pt x="7" y="26"/>
                        <a:pt x="8" y="25"/>
                      </a:cubicBezTo>
                      <a:cubicBezTo>
                        <a:pt x="9" y="23"/>
                        <a:pt x="11" y="21"/>
                        <a:pt x="13" y="20"/>
                      </a:cubicBezTo>
                      <a:cubicBezTo>
                        <a:pt x="17" y="18"/>
                        <a:pt x="22" y="17"/>
                        <a:pt x="28" y="16"/>
                      </a:cubicBezTo>
                      <a:cubicBezTo>
                        <a:pt x="34" y="16"/>
                        <a:pt x="40" y="15"/>
                        <a:pt x="45" y="15"/>
                      </a:cubicBezTo>
                      <a:cubicBezTo>
                        <a:pt x="50" y="15"/>
                        <a:pt x="54" y="16"/>
                        <a:pt x="57" y="16"/>
                      </a:cubicBezTo>
                      <a:cubicBezTo>
                        <a:pt x="66" y="16"/>
                        <a:pt x="71" y="17"/>
                        <a:pt x="75" y="18"/>
                      </a:cubicBezTo>
                      <a:cubicBezTo>
                        <a:pt x="66" y="30"/>
                        <a:pt x="58" y="43"/>
                        <a:pt x="47" y="5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232"/>
                <p:cNvSpPr>
                  <a:spLocks noEditPoints="1"/>
                </p:cNvSpPr>
                <p:nvPr/>
              </p:nvSpPr>
              <p:spPr bwMode="auto">
                <a:xfrm>
                  <a:off x="5088822" y="3324221"/>
                  <a:ext cx="600306" cy="630850"/>
                </a:xfrm>
                <a:custGeom>
                  <a:avLst/>
                  <a:gdLst>
                    <a:gd name="T0" fmla="*/ 1 w 216"/>
                    <a:gd name="T1" fmla="*/ 90 h 227"/>
                    <a:gd name="T2" fmla="*/ 21 w 216"/>
                    <a:gd name="T3" fmla="*/ 116 h 227"/>
                    <a:gd name="T4" fmla="*/ 25 w 216"/>
                    <a:gd name="T5" fmla="*/ 114 h 227"/>
                    <a:gd name="T6" fmla="*/ 23 w 216"/>
                    <a:gd name="T7" fmla="*/ 121 h 227"/>
                    <a:gd name="T8" fmla="*/ 35 w 216"/>
                    <a:gd name="T9" fmla="*/ 138 h 227"/>
                    <a:gd name="T10" fmla="*/ 42 w 216"/>
                    <a:gd name="T11" fmla="*/ 143 h 227"/>
                    <a:gd name="T12" fmla="*/ 48 w 216"/>
                    <a:gd name="T13" fmla="*/ 162 h 227"/>
                    <a:gd name="T14" fmla="*/ 54 w 216"/>
                    <a:gd name="T15" fmla="*/ 160 h 227"/>
                    <a:gd name="T16" fmla="*/ 54 w 216"/>
                    <a:gd name="T17" fmla="*/ 171 h 227"/>
                    <a:gd name="T18" fmla="*/ 68 w 216"/>
                    <a:gd name="T19" fmla="*/ 183 h 227"/>
                    <a:gd name="T20" fmla="*/ 68 w 216"/>
                    <a:gd name="T21" fmla="*/ 195 h 227"/>
                    <a:gd name="T22" fmla="*/ 83 w 216"/>
                    <a:gd name="T23" fmla="*/ 223 h 227"/>
                    <a:gd name="T24" fmla="*/ 99 w 216"/>
                    <a:gd name="T25" fmla="*/ 227 h 227"/>
                    <a:gd name="T26" fmla="*/ 215 w 216"/>
                    <a:gd name="T27" fmla="*/ 150 h 227"/>
                    <a:gd name="T28" fmla="*/ 205 w 216"/>
                    <a:gd name="T29" fmla="*/ 126 h 227"/>
                    <a:gd name="T30" fmla="*/ 113 w 216"/>
                    <a:gd name="T31" fmla="*/ 12 h 227"/>
                    <a:gd name="T32" fmla="*/ 3 w 216"/>
                    <a:gd name="T33" fmla="*/ 79 h 227"/>
                    <a:gd name="T34" fmla="*/ 76 w 216"/>
                    <a:gd name="T35" fmla="*/ 188 h 227"/>
                    <a:gd name="T36" fmla="*/ 57 w 216"/>
                    <a:gd name="T37" fmla="*/ 170 h 227"/>
                    <a:gd name="T38" fmla="*/ 50 w 216"/>
                    <a:gd name="T39" fmla="*/ 158 h 227"/>
                    <a:gd name="T40" fmla="*/ 46 w 216"/>
                    <a:gd name="T41" fmla="*/ 140 h 227"/>
                    <a:gd name="T42" fmla="*/ 26 w 216"/>
                    <a:gd name="T43" fmla="*/ 122 h 227"/>
                    <a:gd name="T44" fmla="*/ 25 w 216"/>
                    <a:gd name="T45" fmla="*/ 111 h 227"/>
                    <a:gd name="T46" fmla="*/ 19 w 216"/>
                    <a:gd name="T47" fmla="*/ 113 h 227"/>
                    <a:gd name="T48" fmla="*/ 22 w 216"/>
                    <a:gd name="T49" fmla="*/ 104 h 227"/>
                    <a:gd name="T50" fmla="*/ 26 w 216"/>
                    <a:gd name="T51" fmla="*/ 101 h 227"/>
                    <a:gd name="T52" fmla="*/ 28 w 216"/>
                    <a:gd name="T53" fmla="*/ 108 h 227"/>
                    <a:gd name="T54" fmla="*/ 39 w 216"/>
                    <a:gd name="T55" fmla="*/ 126 h 227"/>
                    <a:gd name="T56" fmla="*/ 48 w 216"/>
                    <a:gd name="T57" fmla="*/ 126 h 227"/>
                    <a:gd name="T58" fmla="*/ 44 w 216"/>
                    <a:gd name="T59" fmla="*/ 133 h 227"/>
                    <a:gd name="T60" fmla="*/ 58 w 216"/>
                    <a:gd name="T61" fmla="*/ 147 h 227"/>
                    <a:gd name="T62" fmla="*/ 61 w 216"/>
                    <a:gd name="T63" fmla="*/ 155 h 227"/>
                    <a:gd name="T64" fmla="*/ 71 w 216"/>
                    <a:gd name="T65" fmla="*/ 170 h 227"/>
                    <a:gd name="T66" fmla="*/ 77 w 216"/>
                    <a:gd name="T67" fmla="*/ 179 h 227"/>
                    <a:gd name="T68" fmla="*/ 91 w 216"/>
                    <a:gd name="T69" fmla="*/ 207 h 227"/>
                    <a:gd name="T70" fmla="*/ 162 w 216"/>
                    <a:gd name="T71" fmla="*/ 159 h 227"/>
                    <a:gd name="T72" fmla="*/ 134 w 216"/>
                    <a:gd name="T73" fmla="*/ 189 h 227"/>
                    <a:gd name="T74" fmla="*/ 168 w 216"/>
                    <a:gd name="T75" fmla="*/ 180 h 227"/>
                    <a:gd name="T76" fmla="*/ 135 w 216"/>
                    <a:gd name="T77" fmla="*/ 191 h 227"/>
                    <a:gd name="T78" fmla="*/ 201 w 216"/>
                    <a:gd name="T79" fmla="*/ 145 h 227"/>
                    <a:gd name="T80" fmla="*/ 112 w 216"/>
                    <a:gd name="T81" fmla="*/ 14 h 227"/>
                    <a:gd name="T82" fmla="*/ 141 w 216"/>
                    <a:gd name="T83" fmla="*/ 171 h 227"/>
                    <a:gd name="T84" fmla="*/ 83 w 216"/>
                    <a:gd name="T85" fmla="*/ 173 h 227"/>
                    <a:gd name="T86" fmla="*/ 63 w 216"/>
                    <a:gd name="T87" fmla="*/ 156 h 227"/>
                    <a:gd name="T88" fmla="*/ 56 w 216"/>
                    <a:gd name="T89" fmla="*/ 144 h 227"/>
                    <a:gd name="T90" fmla="*/ 51 w 216"/>
                    <a:gd name="T91" fmla="*/ 126 h 227"/>
                    <a:gd name="T92" fmla="*/ 30 w 216"/>
                    <a:gd name="T93" fmla="*/ 109 h 227"/>
                    <a:gd name="T94" fmla="*/ 24 w 216"/>
                    <a:gd name="T95" fmla="*/ 99 h 227"/>
                    <a:gd name="T96" fmla="*/ 9 w 216"/>
                    <a:gd name="T97" fmla="*/ 84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16" h="227">
                      <a:moveTo>
                        <a:pt x="3" y="80"/>
                      </a:moveTo>
                      <a:cubicBezTo>
                        <a:pt x="5" y="82"/>
                        <a:pt x="6" y="84"/>
                        <a:pt x="7" y="85"/>
                      </a:cubicBezTo>
                      <a:cubicBezTo>
                        <a:pt x="6" y="86"/>
                        <a:pt x="5" y="86"/>
                        <a:pt x="5" y="87"/>
                      </a:cubicBezTo>
                      <a:cubicBezTo>
                        <a:pt x="3" y="88"/>
                        <a:pt x="1" y="89"/>
                        <a:pt x="1" y="90"/>
                      </a:cubicBezTo>
                      <a:cubicBezTo>
                        <a:pt x="0" y="90"/>
                        <a:pt x="0" y="91"/>
                        <a:pt x="1" y="92"/>
                      </a:cubicBezTo>
                      <a:cubicBezTo>
                        <a:pt x="9" y="105"/>
                        <a:pt x="10" y="104"/>
                        <a:pt x="19" y="116"/>
                      </a:cubicBezTo>
                      <a:cubicBezTo>
                        <a:pt x="19" y="117"/>
                        <a:pt x="19" y="117"/>
                        <a:pt x="20" y="117"/>
                      </a:cubicBezTo>
                      <a:cubicBezTo>
                        <a:pt x="21" y="117"/>
                        <a:pt x="21" y="116"/>
                        <a:pt x="21" y="116"/>
                      </a:cubicBezTo>
                      <a:cubicBezTo>
                        <a:pt x="21" y="116"/>
                        <a:pt x="21" y="116"/>
                        <a:pt x="21" y="116"/>
                      </a:cubicBezTo>
                      <a:cubicBezTo>
                        <a:pt x="21" y="115"/>
                        <a:pt x="21" y="114"/>
                        <a:pt x="22" y="114"/>
                      </a:cubicBezTo>
                      <a:cubicBezTo>
                        <a:pt x="22" y="114"/>
                        <a:pt x="23" y="113"/>
                        <a:pt x="24" y="113"/>
                      </a:cubicBezTo>
                      <a:cubicBezTo>
                        <a:pt x="24" y="114"/>
                        <a:pt x="25" y="114"/>
                        <a:pt x="25" y="114"/>
                      </a:cubicBezTo>
                      <a:cubicBezTo>
                        <a:pt x="26" y="115"/>
                        <a:pt x="27" y="116"/>
                        <a:pt x="27" y="116"/>
                      </a:cubicBezTo>
                      <a:cubicBezTo>
                        <a:pt x="26" y="117"/>
                        <a:pt x="26" y="117"/>
                        <a:pt x="26" y="117"/>
                      </a:cubicBezTo>
                      <a:cubicBezTo>
                        <a:pt x="26" y="118"/>
                        <a:pt x="25" y="120"/>
                        <a:pt x="24" y="120"/>
                      </a:cubicBezTo>
                      <a:cubicBezTo>
                        <a:pt x="23" y="120"/>
                        <a:pt x="23" y="120"/>
                        <a:pt x="23" y="121"/>
                      </a:cubicBezTo>
                      <a:cubicBezTo>
                        <a:pt x="22" y="121"/>
                        <a:pt x="22" y="122"/>
                        <a:pt x="23" y="122"/>
                      </a:cubicBezTo>
                      <a:cubicBezTo>
                        <a:pt x="25" y="126"/>
                        <a:pt x="30" y="134"/>
                        <a:pt x="33" y="138"/>
                      </a:cubicBezTo>
                      <a:cubicBezTo>
                        <a:pt x="33" y="139"/>
                        <a:pt x="34" y="139"/>
                        <a:pt x="34" y="139"/>
                      </a:cubicBezTo>
                      <a:cubicBezTo>
                        <a:pt x="35" y="139"/>
                        <a:pt x="35" y="139"/>
                        <a:pt x="35" y="138"/>
                      </a:cubicBezTo>
                      <a:cubicBezTo>
                        <a:pt x="36" y="137"/>
                        <a:pt x="37" y="136"/>
                        <a:pt x="39" y="136"/>
                      </a:cubicBezTo>
                      <a:cubicBezTo>
                        <a:pt x="41" y="136"/>
                        <a:pt x="42" y="137"/>
                        <a:pt x="43" y="138"/>
                      </a:cubicBezTo>
                      <a:cubicBezTo>
                        <a:pt x="43" y="138"/>
                        <a:pt x="43" y="139"/>
                        <a:pt x="43" y="140"/>
                      </a:cubicBezTo>
                      <a:cubicBezTo>
                        <a:pt x="43" y="141"/>
                        <a:pt x="43" y="142"/>
                        <a:pt x="42" y="143"/>
                      </a:cubicBezTo>
                      <a:cubicBezTo>
                        <a:pt x="41" y="144"/>
                        <a:pt x="41" y="144"/>
                        <a:pt x="40" y="144"/>
                      </a:cubicBezTo>
                      <a:cubicBezTo>
                        <a:pt x="39" y="144"/>
                        <a:pt x="39" y="145"/>
                        <a:pt x="38" y="145"/>
                      </a:cubicBezTo>
                      <a:cubicBezTo>
                        <a:pt x="38" y="146"/>
                        <a:pt x="38" y="146"/>
                        <a:pt x="39" y="147"/>
                      </a:cubicBezTo>
                      <a:cubicBezTo>
                        <a:pt x="42" y="151"/>
                        <a:pt x="46" y="158"/>
                        <a:pt x="48" y="162"/>
                      </a:cubicBezTo>
                      <a:cubicBezTo>
                        <a:pt x="48" y="163"/>
                        <a:pt x="49" y="163"/>
                        <a:pt x="49" y="163"/>
                      </a:cubicBezTo>
                      <a:cubicBezTo>
                        <a:pt x="50" y="163"/>
                        <a:pt x="51" y="163"/>
                        <a:pt x="51" y="162"/>
                      </a:cubicBezTo>
                      <a:cubicBezTo>
                        <a:pt x="51" y="161"/>
                        <a:pt x="51" y="161"/>
                        <a:pt x="52" y="161"/>
                      </a:cubicBezTo>
                      <a:cubicBezTo>
                        <a:pt x="52" y="160"/>
                        <a:pt x="53" y="160"/>
                        <a:pt x="54" y="160"/>
                      </a:cubicBezTo>
                      <a:cubicBezTo>
                        <a:pt x="55" y="160"/>
                        <a:pt x="56" y="161"/>
                        <a:pt x="57" y="161"/>
                      </a:cubicBezTo>
                      <a:cubicBezTo>
                        <a:pt x="57" y="162"/>
                        <a:pt x="57" y="163"/>
                        <a:pt x="57" y="164"/>
                      </a:cubicBezTo>
                      <a:cubicBezTo>
                        <a:pt x="57" y="166"/>
                        <a:pt x="56" y="168"/>
                        <a:pt x="54" y="169"/>
                      </a:cubicBezTo>
                      <a:cubicBezTo>
                        <a:pt x="54" y="169"/>
                        <a:pt x="54" y="170"/>
                        <a:pt x="54" y="171"/>
                      </a:cubicBezTo>
                      <a:cubicBezTo>
                        <a:pt x="57" y="176"/>
                        <a:pt x="59" y="179"/>
                        <a:pt x="62" y="185"/>
                      </a:cubicBezTo>
                      <a:cubicBezTo>
                        <a:pt x="62" y="185"/>
                        <a:pt x="63" y="185"/>
                        <a:pt x="63" y="185"/>
                      </a:cubicBezTo>
                      <a:cubicBezTo>
                        <a:pt x="63" y="185"/>
                        <a:pt x="64" y="185"/>
                        <a:pt x="64" y="185"/>
                      </a:cubicBezTo>
                      <a:cubicBezTo>
                        <a:pt x="65" y="184"/>
                        <a:pt x="66" y="183"/>
                        <a:pt x="68" y="183"/>
                      </a:cubicBezTo>
                      <a:cubicBezTo>
                        <a:pt x="70" y="183"/>
                        <a:pt x="72" y="184"/>
                        <a:pt x="73" y="186"/>
                      </a:cubicBezTo>
                      <a:cubicBezTo>
                        <a:pt x="73" y="187"/>
                        <a:pt x="73" y="187"/>
                        <a:pt x="73" y="188"/>
                      </a:cubicBezTo>
                      <a:cubicBezTo>
                        <a:pt x="73" y="191"/>
                        <a:pt x="71" y="193"/>
                        <a:pt x="69" y="194"/>
                      </a:cubicBezTo>
                      <a:cubicBezTo>
                        <a:pt x="68" y="194"/>
                        <a:pt x="68" y="194"/>
                        <a:pt x="68" y="195"/>
                      </a:cubicBezTo>
                      <a:cubicBezTo>
                        <a:pt x="68" y="195"/>
                        <a:pt x="68" y="195"/>
                        <a:pt x="68" y="196"/>
                      </a:cubicBezTo>
                      <a:cubicBezTo>
                        <a:pt x="73" y="203"/>
                        <a:pt x="75" y="205"/>
                        <a:pt x="76" y="208"/>
                      </a:cubicBezTo>
                      <a:cubicBezTo>
                        <a:pt x="78" y="211"/>
                        <a:pt x="79" y="215"/>
                        <a:pt x="82" y="222"/>
                      </a:cubicBezTo>
                      <a:cubicBezTo>
                        <a:pt x="83" y="223"/>
                        <a:pt x="83" y="223"/>
                        <a:pt x="83" y="223"/>
                      </a:cubicBezTo>
                      <a:cubicBezTo>
                        <a:pt x="84" y="223"/>
                        <a:pt x="84" y="223"/>
                        <a:pt x="84" y="223"/>
                      </a:cubicBezTo>
                      <a:cubicBezTo>
                        <a:pt x="88" y="221"/>
                        <a:pt x="91" y="219"/>
                        <a:pt x="94" y="217"/>
                      </a:cubicBezTo>
                      <a:cubicBezTo>
                        <a:pt x="95" y="219"/>
                        <a:pt x="96" y="222"/>
                        <a:pt x="98" y="226"/>
                      </a:cubicBezTo>
                      <a:cubicBezTo>
                        <a:pt x="98" y="227"/>
                        <a:pt x="98" y="227"/>
                        <a:pt x="99" y="227"/>
                      </a:cubicBezTo>
                      <a:cubicBezTo>
                        <a:pt x="99" y="227"/>
                        <a:pt x="99" y="227"/>
                        <a:pt x="100" y="227"/>
                      </a:cubicBezTo>
                      <a:cubicBezTo>
                        <a:pt x="117" y="216"/>
                        <a:pt x="133" y="206"/>
                        <a:pt x="150" y="195"/>
                      </a:cubicBezTo>
                      <a:cubicBezTo>
                        <a:pt x="157" y="191"/>
                        <a:pt x="164" y="187"/>
                        <a:pt x="170" y="182"/>
                      </a:cubicBezTo>
                      <a:cubicBezTo>
                        <a:pt x="185" y="171"/>
                        <a:pt x="198" y="156"/>
                        <a:pt x="215" y="150"/>
                      </a:cubicBezTo>
                      <a:cubicBezTo>
                        <a:pt x="215" y="150"/>
                        <a:pt x="215" y="150"/>
                        <a:pt x="215" y="149"/>
                      </a:cubicBezTo>
                      <a:cubicBezTo>
                        <a:pt x="216" y="149"/>
                        <a:pt x="215" y="148"/>
                        <a:pt x="215" y="148"/>
                      </a:cubicBezTo>
                      <a:cubicBezTo>
                        <a:pt x="210" y="141"/>
                        <a:pt x="206" y="134"/>
                        <a:pt x="201" y="128"/>
                      </a:cubicBezTo>
                      <a:cubicBezTo>
                        <a:pt x="203" y="127"/>
                        <a:pt x="204" y="126"/>
                        <a:pt x="205" y="126"/>
                      </a:cubicBezTo>
                      <a:cubicBezTo>
                        <a:pt x="205" y="126"/>
                        <a:pt x="206" y="125"/>
                        <a:pt x="206" y="125"/>
                      </a:cubicBezTo>
                      <a:cubicBezTo>
                        <a:pt x="206" y="124"/>
                        <a:pt x="206" y="124"/>
                        <a:pt x="206" y="124"/>
                      </a:cubicBezTo>
                      <a:cubicBezTo>
                        <a:pt x="177" y="84"/>
                        <a:pt x="156" y="60"/>
                        <a:pt x="124" y="24"/>
                      </a:cubicBezTo>
                      <a:cubicBezTo>
                        <a:pt x="119" y="18"/>
                        <a:pt x="116" y="15"/>
                        <a:pt x="113" y="12"/>
                      </a:cubicBezTo>
                      <a:cubicBezTo>
                        <a:pt x="111" y="10"/>
                        <a:pt x="108" y="7"/>
                        <a:pt x="105" y="0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68" y="24"/>
                        <a:pt x="35" y="50"/>
                        <a:pt x="3" y="79"/>
                      </a:cubicBezTo>
                      <a:cubicBezTo>
                        <a:pt x="3" y="79"/>
                        <a:pt x="3" y="80"/>
                        <a:pt x="3" y="80"/>
                      </a:cubicBezTo>
                      <a:close/>
                      <a:moveTo>
                        <a:pt x="79" y="207"/>
                      </a:moveTo>
                      <a:cubicBezTo>
                        <a:pt x="77" y="204"/>
                        <a:pt x="75" y="201"/>
                        <a:pt x="71" y="196"/>
                      </a:cubicBezTo>
                      <a:cubicBezTo>
                        <a:pt x="74" y="194"/>
                        <a:pt x="76" y="191"/>
                        <a:pt x="76" y="188"/>
                      </a:cubicBezTo>
                      <a:cubicBezTo>
                        <a:pt x="76" y="187"/>
                        <a:pt x="76" y="186"/>
                        <a:pt x="75" y="185"/>
                      </a:cubicBezTo>
                      <a:cubicBezTo>
                        <a:pt x="74" y="182"/>
                        <a:pt x="71" y="181"/>
                        <a:pt x="68" y="181"/>
                      </a:cubicBezTo>
                      <a:cubicBezTo>
                        <a:pt x="66" y="181"/>
                        <a:pt x="65" y="181"/>
                        <a:pt x="64" y="182"/>
                      </a:cubicBezTo>
                      <a:cubicBezTo>
                        <a:pt x="61" y="178"/>
                        <a:pt x="59" y="175"/>
                        <a:pt x="57" y="170"/>
                      </a:cubicBezTo>
                      <a:cubicBezTo>
                        <a:pt x="59" y="169"/>
                        <a:pt x="60" y="166"/>
                        <a:pt x="60" y="164"/>
                      </a:cubicBezTo>
                      <a:cubicBezTo>
                        <a:pt x="60" y="162"/>
                        <a:pt x="60" y="161"/>
                        <a:pt x="59" y="160"/>
                      </a:cubicBezTo>
                      <a:cubicBezTo>
                        <a:pt x="58" y="158"/>
                        <a:pt x="56" y="157"/>
                        <a:pt x="54" y="157"/>
                      </a:cubicBezTo>
                      <a:cubicBezTo>
                        <a:pt x="52" y="157"/>
                        <a:pt x="51" y="158"/>
                        <a:pt x="50" y="158"/>
                      </a:cubicBezTo>
                      <a:cubicBezTo>
                        <a:pt x="50" y="158"/>
                        <a:pt x="50" y="159"/>
                        <a:pt x="50" y="159"/>
                      </a:cubicBezTo>
                      <a:cubicBezTo>
                        <a:pt x="47" y="155"/>
                        <a:pt x="44" y="150"/>
                        <a:pt x="42" y="146"/>
                      </a:cubicBezTo>
                      <a:cubicBezTo>
                        <a:pt x="43" y="146"/>
                        <a:pt x="44" y="145"/>
                        <a:pt x="44" y="144"/>
                      </a:cubicBezTo>
                      <a:cubicBezTo>
                        <a:pt x="45" y="143"/>
                        <a:pt x="46" y="141"/>
                        <a:pt x="46" y="140"/>
                      </a:cubicBezTo>
                      <a:cubicBezTo>
                        <a:pt x="46" y="138"/>
                        <a:pt x="46" y="137"/>
                        <a:pt x="45" y="136"/>
                      </a:cubicBezTo>
                      <a:cubicBezTo>
                        <a:pt x="44" y="134"/>
                        <a:pt x="41" y="133"/>
                        <a:pt x="39" y="133"/>
                      </a:cubicBezTo>
                      <a:cubicBezTo>
                        <a:pt x="37" y="133"/>
                        <a:pt x="35" y="134"/>
                        <a:pt x="34" y="135"/>
                      </a:cubicBezTo>
                      <a:cubicBezTo>
                        <a:pt x="32" y="131"/>
                        <a:pt x="28" y="126"/>
                        <a:pt x="26" y="122"/>
                      </a:cubicBezTo>
                      <a:cubicBezTo>
                        <a:pt x="27" y="121"/>
                        <a:pt x="28" y="119"/>
                        <a:pt x="29" y="118"/>
                      </a:cubicBezTo>
                      <a:cubicBezTo>
                        <a:pt x="29" y="117"/>
                        <a:pt x="29" y="117"/>
                        <a:pt x="29" y="116"/>
                      </a:cubicBezTo>
                      <a:cubicBezTo>
                        <a:pt x="29" y="114"/>
                        <a:pt x="28" y="113"/>
                        <a:pt x="27" y="112"/>
                      </a:cubicBezTo>
                      <a:cubicBezTo>
                        <a:pt x="26" y="111"/>
                        <a:pt x="25" y="111"/>
                        <a:pt x="25" y="111"/>
                      </a:cubicBezTo>
                      <a:cubicBezTo>
                        <a:pt x="24" y="111"/>
                        <a:pt x="24" y="111"/>
                        <a:pt x="24" y="111"/>
                      </a:cubicBezTo>
                      <a:cubicBezTo>
                        <a:pt x="24" y="111"/>
                        <a:pt x="24" y="111"/>
                        <a:pt x="24" y="111"/>
                      </a:cubicBezTo>
                      <a:cubicBezTo>
                        <a:pt x="23" y="111"/>
                        <a:pt x="21" y="111"/>
                        <a:pt x="20" y="112"/>
                      </a:cubicBezTo>
                      <a:cubicBezTo>
                        <a:pt x="20" y="112"/>
                        <a:pt x="20" y="112"/>
                        <a:pt x="19" y="113"/>
                      </a:cubicBezTo>
                      <a:cubicBezTo>
                        <a:pt x="12" y="102"/>
                        <a:pt x="11" y="102"/>
                        <a:pt x="3" y="91"/>
                      </a:cubicBezTo>
                      <a:cubicBezTo>
                        <a:pt x="4" y="91"/>
                        <a:pt x="5" y="90"/>
                        <a:pt x="6" y="89"/>
                      </a:cubicBezTo>
                      <a:cubicBezTo>
                        <a:pt x="7" y="88"/>
                        <a:pt x="8" y="88"/>
                        <a:pt x="9" y="87"/>
                      </a:cubicBezTo>
                      <a:cubicBezTo>
                        <a:pt x="13" y="93"/>
                        <a:pt x="15" y="95"/>
                        <a:pt x="22" y="104"/>
                      </a:cubicBezTo>
                      <a:cubicBezTo>
                        <a:pt x="23" y="105"/>
                        <a:pt x="23" y="105"/>
                        <a:pt x="24" y="105"/>
                      </a:cubicBezTo>
                      <a:cubicBezTo>
                        <a:pt x="24" y="104"/>
                        <a:pt x="25" y="104"/>
                        <a:pt x="25" y="103"/>
                      </a:cubicBezTo>
                      <a:cubicBezTo>
                        <a:pt x="25" y="103"/>
                        <a:pt x="25" y="103"/>
                        <a:pt x="25" y="103"/>
                      </a:cubicBezTo>
                      <a:cubicBezTo>
                        <a:pt x="25" y="102"/>
                        <a:pt x="25" y="102"/>
                        <a:pt x="26" y="101"/>
                      </a:cubicBezTo>
                      <a:cubicBezTo>
                        <a:pt x="26" y="101"/>
                        <a:pt x="27" y="101"/>
                        <a:pt x="28" y="101"/>
                      </a:cubicBezTo>
                      <a:cubicBezTo>
                        <a:pt x="29" y="101"/>
                        <a:pt x="29" y="101"/>
                        <a:pt x="30" y="102"/>
                      </a:cubicBezTo>
                      <a:cubicBezTo>
                        <a:pt x="30" y="102"/>
                        <a:pt x="30" y="103"/>
                        <a:pt x="30" y="103"/>
                      </a:cubicBezTo>
                      <a:cubicBezTo>
                        <a:pt x="30" y="105"/>
                        <a:pt x="29" y="107"/>
                        <a:pt x="28" y="108"/>
                      </a:cubicBezTo>
                      <a:cubicBezTo>
                        <a:pt x="27" y="108"/>
                        <a:pt x="27" y="108"/>
                        <a:pt x="27" y="108"/>
                      </a:cubicBezTo>
                      <a:cubicBezTo>
                        <a:pt x="27" y="109"/>
                        <a:pt x="27" y="109"/>
                        <a:pt x="27" y="110"/>
                      </a:cubicBezTo>
                      <a:cubicBezTo>
                        <a:pt x="29" y="113"/>
                        <a:pt x="35" y="122"/>
                        <a:pt x="38" y="125"/>
                      </a:cubicBezTo>
                      <a:cubicBezTo>
                        <a:pt x="38" y="126"/>
                        <a:pt x="39" y="126"/>
                        <a:pt x="39" y="126"/>
                      </a:cubicBezTo>
                      <a:cubicBezTo>
                        <a:pt x="40" y="126"/>
                        <a:pt x="40" y="126"/>
                        <a:pt x="40" y="125"/>
                      </a:cubicBezTo>
                      <a:cubicBezTo>
                        <a:pt x="41" y="124"/>
                        <a:pt x="42" y="123"/>
                        <a:pt x="44" y="123"/>
                      </a:cubicBezTo>
                      <a:cubicBezTo>
                        <a:pt x="46" y="123"/>
                        <a:pt x="47" y="123"/>
                        <a:pt x="48" y="124"/>
                      </a:cubicBezTo>
                      <a:cubicBezTo>
                        <a:pt x="48" y="125"/>
                        <a:pt x="48" y="125"/>
                        <a:pt x="48" y="126"/>
                      </a:cubicBezTo>
                      <a:cubicBezTo>
                        <a:pt x="48" y="127"/>
                        <a:pt x="48" y="129"/>
                        <a:pt x="47" y="129"/>
                      </a:cubicBezTo>
                      <a:cubicBezTo>
                        <a:pt x="47" y="130"/>
                        <a:pt x="46" y="131"/>
                        <a:pt x="45" y="131"/>
                      </a:cubicBezTo>
                      <a:cubicBezTo>
                        <a:pt x="44" y="131"/>
                        <a:pt x="44" y="131"/>
                        <a:pt x="44" y="132"/>
                      </a:cubicBezTo>
                      <a:cubicBezTo>
                        <a:pt x="44" y="132"/>
                        <a:pt x="44" y="133"/>
                        <a:pt x="44" y="133"/>
                      </a:cubicBezTo>
                      <a:cubicBezTo>
                        <a:pt x="47" y="137"/>
                        <a:pt x="52" y="144"/>
                        <a:pt x="54" y="148"/>
                      </a:cubicBezTo>
                      <a:cubicBezTo>
                        <a:pt x="54" y="149"/>
                        <a:pt x="55" y="149"/>
                        <a:pt x="56" y="149"/>
                      </a:cubicBezTo>
                      <a:cubicBezTo>
                        <a:pt x="56" y="149"/>
                        <a:pt x="57" y="149"/>
                        <a:pt x="57" y="148"/>
                      </a:cubicBezTo>
                      <a:cubicBezTo>
                        <a:pt x="57" y="147"/>
                        <a:pt x="57" y="147"/>
                        <a:pt x="58" y="147"/>
                      </a:cubicBezTo>
                      <a:cubicBezTo>
                        <a:pt x="58" y="146"/>
                        <a:pt x="59" y="146"/>
                        <a:pt x="60" y="146"/>
                      </a:cubicBezTo>
                      <a:cubicBezTo>
                        <a:pt x="61" y="146"/>
                        <a:pt x="62" y="146"/>
                        <a:pt x="63" y="147"/>
                      </a:cubicBezTo>
                      <a:cubicBezTo>
                        <a:pt x="63" y="148"/>
                        <a:pt x="64" y="149"/>
                        <a:pt x="64" y="150"/>
                      </a:cubicBezTo>
                      <a:cubicBezTo>
                        <a:pt x="64" y="152"/>
                        <a:pt x="62" y="154"/>
                        <a:pt x="61" y="155"/>
                      </a:cubicBezTo>
                      <a:cubicBezTo>
                        <a:pt x="60" y="155"/>
                        <a:pt x="60" y="156"/>
                        <a:pt x="61" y="157"/>
                      </a:cubicBezTo>
                      <a:cubicBezTo>
                        <a:pt x="64" y="162"/>
                        <a:pt x="66" y="165"/>
                        <a:pt x="69" y="170"/>
                      </a:cubicBezTo>
                      <a:cubicBezTo>
                        <a:pt x="69" y="171"/>
                        <a:pt x="70" y="171"/>
                        <a:pt x="70" y="171"/>
                      </a:cubicBezTo>
                      <a:cubicBezTo>
                        <a:pt x="71" y="171"/>
                        <a:pt x="71" y="171"/>
                        <a:pt x="71" y="170"/>
                      </a:cubicBezTo>
                      <a:cubicBezTo>
                        <a:pt x="72" y="169"/>
                        <a:pt x="74" y="169"/>
                        <a:pt x="75" y="169"/>
                      </a:cubicBezTo>
                      <a:cubicBezTo>
                        <a:pt x="77" y="169"/>
                        <a:pt x="79" y="169"/>
                        <a:pt x="80" y="171"/>
                      </a:cubicBezTo>
                      <a:cubicBezTo>
                        <a:pt x="80" y="172"/>
                        <a:pt x="81" y="172"/>
                        <a:pt x="81" y="173"/>
                      </a:cubicBezTo>
                      <a:cubicBezTo>
                        <a:pt x="81" y="176"/>
                        <a:pt x="79" y="178"/>
                        <a:pt x="77" y="179"/>
                      </a:cubicBezTo>
                      <a:cubicBezTo>
                        <a:pt x="76" y="179"/>
                        <a:pt x="76" y="179"/>
                        <a:pt x="76" y="180"/>
                      </a:cubicBezTo>
                      <a:cubicBezTo>
                        <a:pt x="75" y="180"/>
                        <a:pt x="75" y="181"/>
                        <a:pt x="76" y="181"/>
                      </a:cubicBezTo>
                      <a:cubicBezTo>
                        <a:pt x="81" y="188"/>
                        <a:pt x="83" y="190"/>
                        <a:pt x="85" y="193"/>
                      </a:cubicBezTo>
                      <a:cubicBezTo>
                        <a:pt x="87" y="196"/>
                        <a:pt x="88" y="199"/>
                        <a:pt x="91" y="207"/>
                      </a:cubicBezTo>
                      <a:cubicBezTo>
                        <a:pt x="92" y="207"/>
                        <a:pt x="92" y="207"/>
                        <a:pt x="92" y="207"/>
                      </a:cubicBezTo>
                      <a:cubicBezTo>
                        <a:pt x="93" y="208"/>
                        <a:pt x="93" y="208"/>
                        <a:pt x="93" y="207"/>
                      </a:cubicBezTo>
                      <a:cubicBezTo>
                        <a:pt x="110" y="196"/>
                        <a:pt x="126" y="185"/>
                        <a:pt x="143" y="173"/>
                      </a:cubicBezTo>
                      <a:cubicBezTo>
                        <a:pt x="149" y="169"/>
                        <a:pt x="156" y="164"/>
                        <a:pt x="162" y="159"/>
                      </a:cubicBezTo>
                      <a:cubicBezTo>
                        <a:pt x="172" y="151"/>
                        <a:pt x="180" y="142"/>
                        <a:pt x="190" y="134"/>
                      </a:cubicBezTo>
                      <a:cubicBezTo>
                        <a:pt x="193" y="138"/>
                        <a:pt x="195" y="141"/>
                        <a:pt x="197" y="145"/>
                      </a:cubicBezTo>
                      <a:cubicBezTo>
                        <a:pt x="180" y="152"/>
                        <a:pt x="168" y="166"/>
                        <a:pt x="153" y="176"/>
                      </a:cubicBezTo>
                      <a:cubicBezTo>
                        <a:pt x="147" y="181"/>
                        <a:pt x="140" y="185"/>
                        <a:pt x="134" y="189"/>
                      </a:cubicBezTo>
                      <a:cubicBezTo>
                        <a:pt x="117" y="199"/>
                        <a:pt x="101" y="210"/>
                        <a:pt x="84" y="220"/>
                      </a:cubicBezTo>
                      <a:cubicBezTo>
                        <a:pt x="82" y="213"/>
                        <a:pt x="81" y="210"/>
                        <a:pt x="79" y="207"/>
                      </a:cubicBezTo>
                      <a:close/>
                      <a:moveTo>
                        <a:pt x="212" y="148"/>
                      </a:moveTo>
                      <a:cubicBezTo>
                        <a:pt x="195" y="155"/>
                        <a:pt x="182" y="169"/>
                        <a:pt x="168" y="180"/>
                      </a:cubicBezTo>
                      <a:cubicBezTo>
                        <a:pt x="162" y="185"/>
                        <a:pt x="155" y="189"/>
                        <a:pt x="149" y="193"/>
                      </a:cubicBezTo>
                      <a:cubicBezTo>
                        <a:pt x="132" y="203"/>
                        <a:pt x="116" y="214"/>
                        <a:pt x="100" y="224"/>
                      </a:cubicBezTo>
                      <a:cubicBezTo>
                        <a:pt x="98" y="220"/>
                        <a:pt x="97" y="218"/>
                        <a:pt x="96" y="216"/>
                      </a:cubicBezTo>
                      <a:cubicBezTo>
                        <a:pt x="109" y="208"/>
                        <a:pt x="122" y="200"/>
                        <a:pt x="135" y="191"/>
                      </a:cubicBezTo>
                      <a:cubicBezTo>
                        <a:pt x="142" y="187"/>
                        <a:pt x="149" y="183"/>
                        <a:pt x="155" y="178"/>
                      </a:cubicBezTo>
                      <a:cubicBezTo>
                        <a:pt x="170" y="167"/>
                        <a:pt x="183" y="153"/>
                        <a:pt x="200" y="147"/>
                      </a:cubicBezTo>
                      <a:cubicBezTo>
                        <a:pt x="200" y="147"/>
                        <a:pt x="201" y="147"/>
                        <a:pt x="201" y="146"/>
                      </a:cubicBezTo>
                      <a:cubicBezTo>
                        <a:pt x="201" y="146"/>
                        <a:pt x="201" y="145"/>
                        <a:pt x="201" y="145"/>
                      </a:cubicBezTo>
                      <a:cubicBezTo>
                        <a:pt x="198" y="141"/>
                        <a:pt x="195" y="137"/>
                        <a:pt x="193" y="133"/>
                      </a:cubicBezTo>
                      <a:cubicBezTo>
                        <a:pt x="195" y="131"/>
                        <a:pt x="197" y="130"/>
                        <a:pt x="199" y="129"/>
                      </a:cubicBezTo>
                      <a:cubicBezTo>
                        <a:pt x="203" y="135"/>
                        <a:pt x="208" y="141"/>
                        <a:pt x="212" y="148"/>
                      </a:cubicBezTo>
                      <a:close/>
                      <a:moveTo>
                        <a:pt x="112" y="14"/>
                      </a:moveTo>
                      <a:cubicBezTo>
                        <a:pt x="114" y="17"/>
                        <a:pt x="117" y="20"/>
                        <a:pt x="122" y="25"/>
                      </a:cubicBezTo>
                      <a:cubicBezTo>
                        <a:pt x="154" y="61"/>
                        <a:pt x="174" y="86"/>
                        <a:pt x="203" y="124"/>
                      </a:cubicBezTo>
                      <a:cubicBezTo>
                        <a:pt x="186" y="132"/>
                        <a:pt x="174" y="146"/>
                        <a:pt x="160" y="157"/>
                      </a:cubicBezTo>
                      <a:cubicBezTo>
                        <a:pt x="154" y="162"/>
                        <a:pt x="147" y="167"/>
                        <a:pt x="141" y="171"/>
                      </a:cubicBezTo>
                      <a:cubicBezTo>
                        <a:pt x="125" y="182"/>
                        <a:pt x="109" y="193"/>
                        <a:pt x="93" y="204"/>
                      </a:cubicBezTo>
                      <a:cubicBezTo>
                        <a:pt x="90" y="198"/>
                        <a:pt x="89" y="195"/>
                        <a:pt x="87" y="192"/>
                      </a:cubicBezTo>
                      <a:cubicBezTo>
                        <a:pt x="85" y="189"/>
                        <a:pt x="83" y="186"/>
                        <a:pt x="79" y="181"/>
                      </a:cubicBezTo>
                      <a:cubicBezTo>
                        <a:pt x="82" y="179"/>
                        <a:pt x="83" y="176"/>
                        <a:pt x="83" y="173"/>
                      </a:cubicBezTo>
                      <a:cubicBezTo>
                        <a:pt x="83" y="172"/>
                        <a:pt x="83" y="171"/>
                        <a:pt x="82" y="170"/>
                      </a:cubicBezTo>
                      <a:cubicBezTo>
                        <a:pt x="81" y="167"/>
                        <a:pt x="78" y="166"/>
                        <a:pt x="75" y="166"/>
                      </a:cubicBezTo>
                      <a:cubicBezTo>
                        <a:pt x="74" y="166"/>
                        <a:pt x="72" y="166"/>
                        <a:pt x="71" y="167"/>
                      </a:cubicBezTo>
                      <a:cubicBezTo>
                        <a:pt x="68" y="163"/>
                        <a:pt x="66" y="160"/>
                        <a:pt x="63" y="156"/>
                      </a:cubicBezTo>
                      <a:cubicBezTo>
                        <a:pt x="65" y="155"/>
                        <a:pt x="66" y="152"/>
                        <a:pt x="66" y="150"/>
                      </a:cubicBezTo>
                      <a:cubicBezTo>
                        <a:pt x="66" y="148"/>
                        <a:pt x="66" y="147"/>
                        <a:pt x="65" y="146"/>
                      </a:cubicBezTo>
                      <a:cubicBezTo>
                        <a:pt x="64" y="144"/>
                        <a:pt x="62" y="143"/>
                        <a:pt x="60" y="143"/>
                      </a:cubicBezTo>
                      <a:cubicBezTo>
                        <a:pt x="59" y="143"/>
                        <a:pt x="57" y="144"/>
                        <a:pt x="56" y="144"/>
                      </a:cubicBezTo>
                      <a:cubicBezTo>
                        <a:pt x="56" y="145"/>
                        <a:pt x="56" y="145"/>
                        <a:pt x="55" y="145"/>
                      </a:cubicBezTo>
                      <a:cubicBezTo>
                        <a:pt x="53" y="141"/>
                        <a:pt x="50" y="136"/>
                        <a:pt x="47" y="133"/>
                      </a:cubicBezTo>
                      <a:cubicBezTo>
                        <a:pt x="48" y="133"/>
                        <a:pt x="49" y="132"/>
                        <a:pt x="49" y="131"/>
                      </a:cubicBezTo>
                      <a:cubicBezTo>
                        <a:pt x="50" y="130"/>
                        <a:pt x="51" y="128"/>
                        <a:pt x="51" y="126"/>
                      </a:cubicBezTo>
                      <a:cubicBezTo>
                        <a:pt x="51" y="125"/>
                        <a:pt x="51" y="124"/>
                        <a:pt x="50" y="122"/>
                      </a:cubicBezTo>
                      <a:cubicBezTo>
                        <a:pt x="48" y="121"/>
                        <a:pt x="46" y="120"/>
                        <a:pt x="44" y="120"/>
                      </a:cubicBezTo>
                      <a:cubicBezTo>
                        <a:pt x="42" y="120"/>
                        <a:pt x="40" y="121"/>
                        <a:pt x="39" y="122"/>
                      </a:cubicBezTo>
                      <a:cubicBezTo>
                        <a:pt x="36" y="119"/>
                        <a:pt x="32" y="113"/>
                        <a:pt x="30" y="109"/>
                      </a:cubicBezTo>
                      <a:cubicBezTo>
                        <a:pt x="32" y="108"/>
                        <a:pt x="33" y="106"/>
                        <a:pt x="33" y="103"/>
                      </a:cubicBezTo>
                      <a:cubicBezTo>
                        <a:pt x="33" y="102"/>
                        <a:pt x="33" y="101"/>
                        <a:pt x="32" y="100"/>
                      </a:cubicBezTo>
                      <a:cubicBezTo>
                        <a:pt x="31" y="99"/>
                        <a:pt x="29" y="98"/>
                        <a:pt x="28" y="98"/>
                      </a:cubicBezTo>
                      <a:cubicBezTo>
                        <a:pt x="26" y="98"/>
                        <a:pt x="25" y="99"/>
                        <a:pt x="24" y="99"/>
                      </a:cubicBezTo>
                      <a:cubicBezTo>
                        <a:pt x="24" y="100"/>
                        <a:pt x="23" y="100"/>
                        <a:pt x="23" y="100"/>
                      </a:cubicBezTo>
                      <a:cubicBezTo>
                        <a:pt x="17" y="93"/>
                        <a:pt x="15" y="91"/>
                        <a:pt x="10" y="85"/>
                      </a:cubicBezTo>
                      <a:cubicBezTo>
                        <a:pt x="10" y="85"/>
                        <a:pt x="10" y="85"/>
                        <a:pt x="10" y="84"/>
                      </a:cubicBezTo>
                      <a:cubicBezTo>
                        <a:pt x="10" y="84"/>
                        <a:pt x="10" y="84"/>
                        <a:pt x="9" y="84"/>
                      </a:cubicBezTo>
                      <a:cubicBezTo>
                        <a:pt x="8" y="83"/>
                        <a:pt x="7" y="81"/>
                        <a:pt x="6" y="80"/>
                      </a:cubicBezTo>
                      <a:cubicBezTo>
                        <a:pt x="37" y="52"/>
                        <a:pt x="69" y="26"/>
                        <a:pt x="103" y="3"/>
                      </a:cubicBezTo>
                      <a:cubicBezTo>
                        <a:pt x="107" y="8"/>
                        <a:pt x="109" y="11"/>
                        <a:pt x="112" y="1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195"/>
                <p:cNvSpPr>
                  <a:spLocks noEditPoints="1"/>
                </p:cNvSpPr>
                <p:nvPr/>
              </p:nvSpPr>
              <p:spPr bwMode="auto">
                <a:xfrm>
                  <a:off x="4712217" y="4014976"/>
                  <a:ext cx="381799" cy="508674"/>
                </a:xfrm>
                <a:custGeom>
                  <a:avLst/>
                  <a:gdLst>
                    <a:gd name="T0" fmla="*/ 12 w 137"/>
                    <a:gd name="T1" fmla="*/ 180 h 183"/>
                    <a:gd name="T2" fmla="*/ 46 w 137"/>
                    <a:gd name="T3" fmla="*/ 178 h 183"/>
                    <a:gd name="T4" fmla="*/ 117 w 137"/>
                    <a:gd name="T5" fmla="*/ 172 h 183"/>
                    <a:gd name="T6" fmla="*/ 132 w 137"/>
                    <a:gd name="T7" fmla="*/ 162 h 183"/>
                    <a:gd name="T8" fmla="*/ 136 w 137"/>
                    <a:gd name="T9" fmla="*/ 138 h 183"/>
                    <a:gd name="T10" fmla="*/ 85 w 137"/>
                    <a:gd name="T11" fmla="*/ 60 h 183"/>
                    <a:gd name="T12" fmla="*/ 135 w 137"/>
                    <a:gd name="T13" fmla="*/ 65 h 183"/>
                    <a:gd name="T14" fmla="*/ 103 w 137"/>
                    <a:gd name="T15" fmla="*/ 51 h 183"/>
                    <a:gd name="T16" fmla="*/ 116 w 137"/>
                    <a:gd name="T17" fmla="*/ 40 h 183"/>
                    <a:gd name="T18" fmla="*/ 88 w 137"/>
                    <a:gd name="T19" fmla="*/ 40 h 183"/>
                    <a:gd name="T20" fmla="*/ 83 w 137"/>
                    <a:gd name="T21" fmla="*/ 3 h 183"/>
                    <a:gd name="T22" fmla="*/ 71 w 137"/>
                    <a:gd name="T23" fmla="*/ 6 h 183"/>
                    <a:gd name="T24" fmla="*/ 40 w 137"/>
                    <a:gd name="T25" fmla="*/ 1 h 183"/>
                    <a:gd name="T26" fmla="*/ 16 w 137"/>
                    <a:gd name="T27" fmla="*/ 18 h 183"/>
                    <a:gd name="T28" fmla="*/ 32 w 137"/>
                    <a:gd name="T29" fmla="*/ 46 h 183"/>
                    <a:gd name="T30" fmla="*/ 34 w 137"/>
                    <a:gd name="T31" fmla="*/ 64 h 183"/>
                    <a:gd name="T32" fmla="*/ 38 w 137"/>
                    <a:gd name="T33" fmla="*/ 59 h 183"/>
                    <a:gd name="T34" fmla="*/ 36 w 137"/>
                    <a:gd name="T35" fmla="*/ 60 h 183"/>
                    <a:gd name="T36" fmla="*/ 51 w 137"/>
                    <a:gd name="T37" fmla="*/ 53 h 183"/>
                    <a:gd name="T38" fmla="*/ 105 w 137"/>
                    <a:gd name="T39" fmla="*/ 45 h 183"/>
                    <a:gd name="T40" fmla="*/ 101 w 137"/>
                    <a:gd name="T41" fmla="*/ 60 h 183"/>
                    <a:gd name="T42" fmla="*/ 115 w 137"/>
                    <a:gd name="T43" fmla="*/ 57 h 183"/>
                    <a:gd name="T44" fmla="*/ 100 w 137"/>
                    <a:gd name="T45" fmla="*/ 54 h 183"/>
                    <a:gd name="T46" fmla="*/ 87 w 137"/>
                    <a:gd name="T47" fmla="*/ 50 h 183"/>
                    <a:gd name="T48" fmla="*/ 97 w 137"/>
                    <a:gd name="T49" fmla="*/ 49 h 183"/>
                    <a:gd name="T50" fmla="*/ 91 w 137"/>
                    <a:gd name="T51" fmla="*/ 48 h 183"/>
                    <a:gd name="T52" fmla="*/ 68 w 137"/>
                    <a:gd name="T53" fmla="*/ 51 h 183"/>
                    <a:gd name="T54" fmla="*/ 56 w 137"/>
                    <a:gd name="T55" fmla="*/ 53 h 183"/>
                    <a:gd name="T56" fmla="*/ 54 w 137"/>
                    <a:gd name="T57" fmla="*/ 57 h 183"/>
                    <a:gd name="T58" fmla="*/ 59 w 137"/>
                    <a:gd name="T59" fmla="*/ 57 h 183"/>
                    <a:gd name="T60" fmla="*/ 59 w 137"/>
                    <a:gd name="T61" fmla="*/ 57 h 183"/>
                    <a:gd name="T62" fmla="*/ 69 w 137"/>
                    <a:gd name="T63" fmla="*/ 59 h 183"/>
                    <a:gd name="T64" fmla="*/ 83 w 137"/>
                    <a:gd name="T65" fmla="*/ 56 h 183"/>
                    <a:gd name="T66" fmla="*/ 79 w 137"/>
                    <a:gd name="T67" fmla="*/ 58 h 183"/>
                    <a:gd name="T68" fmla="*/ 126 w 137"/>
                    <a:gd name="T69" fmla="*/ 58 h 183"/>
                    <a:gd name="T70" fmla="*/ 85 w 137"/>
                    <a:gd name="T71" fmla="*/ 46 h 183"/>
                    <a:gd name="T72" fmla="*/ 81 w 137"/>
                    <a:gd name="T73" fmla="*/ 42 h 183"/>
                    <a:gd name="T74" fmla="*/ 22 w 137"/>
                    <a:gd name="T75" fmla="*/ 20 h 183"/>
                    <a:gd name="T76" fmla="*/ 50 w 137"/>
                    <a:gd name="T77" fmla="*/ 33 h 183"/>
                    <a:gd name="T78" fmla="*/ 65 w 137"/>
                    <a:gd name="T79" fmla="*/ 5 h 183"/>
                    <a:gd name="T80" fmla="*/ 62 w 137"/>
                    <a:gd name="T81" fmla="*/ 13 h 183"/>
                    <a:gd name="T82" fmla="*/ 74 w 137"/>
                    <a:gd name="T83" fmla="*/ 10 h 183"/>
                    <a:gd name="T84" fmla="*/ 56 w 137"/>
                    <a:gd name="T85" fmla="*/ 40 h 183"/>
                    <a:gd name="T86" fmla="*/ 37 w 137"/>
                    <a:gd name="T87" fmla="*/ 48 h 183"/>
                    <a:gd name="T88" fmla="*/ 38 w 137"/>
                    <a:gd name="T89" fmla="*/ 55 h 183"/>
                    <a:gd name="T90" fmla="*/ 16 w 137"/>
                    <a:gd name="T91" fmla="*/ 92 h 183"/>
                    <a:gd name="T92" fmla="*/ 82 w 137"/>
                    <a:gd name="T93" fmla="*/ 64 h 183"/>
                    <a:gd name="T94" fmla="*/ 128 w 137"/>
                    <a:gd name="T95" fmla="*/ 146 h 183"/>
                    <a:gd name="T96" fmla="*/ 128 w 137"/>
                    <a:gd name="T97" fmla="*/ 169 h 183"/>
                    <a:gd name="T98" fmla="*/ 117 w 137"/>
                    <a:gd name="T99" fmla="*/ 167 h 183"/>
                    <a:gd name="T100" fmla="*/ 71 w 137"/>
                    <a:gd name="T101" fmla="*/ 173 h 183"/>
                    <a:gd name="T102" fmla="*/ 17 w 137"/>
                    <a:gd name="T103" fmla="*/ 177 h 183"/>
                    <a:gd name="T104" fmla="*/ 16 w 137"/>
                    <a:gd name="T105" fmla="*/ 169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7" h="183">
                      <a:moveTo>
                        <a:pt x="4" y="153"/>
                      </a:moveTo>
                      <a:cubicBezTo>
                        <a:pt x="6" y="158"/>
                        <a:pt x="9" y="164"/>
                        <a:pt x="11" y="171"/>
                      </a:cubicBezTo>
                      <a:cubicBezTo>
                        <a:pt x="11" y="171"/>
                        <a:pt x="11" y="172"/>
                        <a:pt x="11" y="172"/>
                      </a:cubicBezTo>
                      <a:cubicBezTo>
                        <a:pt x="11" y="174"/>
                        <a:pt x="11" y="175"/>
                        <a:pt x="11" y="177"/>
                      </a:cubicBezTo>
                      <a:cubicBezTo>
                        <a:pt x="12" y="177"/>
                        <a:pt x="12" y="178"/>
                        <a:pt x="12" y="179"/>
                      </a:cubicBezTo>
                      <a:cubicBezTo>
                        <a:pt x="12" y="179"/>
                        <a:pt x="12" y="179"/>
                        <a:pt x="12" y="180"/>
                      </a:cubicBezTo>
                      <a:cubicBezTo>
                        <a:pt x="12" y="180"/>
                        <a:pt x="12" y="181"/>
                        <a:pt x="13" y="181"/>
                      </a:cubicBezTo>
                      <a:cubicBezTo>
                        <a:pt x="14" y="182"/>
                        <a:pt x="16" y="183"/>
                        <a:pt x="17" y="183"/>
                      </a:cubicBezTo>
                      <a:cubicBezTo>
                        <a:pt x="18" y="183"/>
                        <a:pt x="20" y="182"/>
                        <a:pt x="21" y="181"/>
                      </a:cubicBezTo>
                      <a:cubicBezTo>
                        <a:pt x="22" y="181"/>
                        <a:pt x="23" y="180"/>
                        <a:pt x="24" y="180"/>
                      </a:cubicBezTo>
                      <a:cubicBezTo>
                        <a:pt x="27" y="178"/>
                        <a:pt x="31" y="177"/>
                        <a:pt x="35" y="177"/>
                      </a:cubicBezTo>
                      <a:cubicBezTo>
                        <a:pt x="39" y="177"/>
                        <a:pt x="43" y="177"/>
                        <a:pt x="46" y="178"/>
                      </a:cubicBezTo>
                      <a:cubicBezTo>
                        <a:pt x="51" y="178"/>
                        <a:pt x="56" y="178"/>
                        <a:pt x="61" y="178"/>
                      </a:cubicBezTo>
                      <a:cubicBezTo>
                        <a:pt x="64" y="178"/>
                        <a:pt x="68" y="178"/>
                        <a:pt x="71" y="178"/>
                      </a:cubicBezTo>
                      <a:cubicBezTo>
                        <a:pt x="79" y="178"/>
                        <a:pt x="87" y="177"/>
                        <a:pt x="95" y="175"/>
                      </a:cubicBezTo>
                      <a:cubicBezTo>
                        <a:pt x="100" y="175"/>
                        <a:pt x="103" y="174"/>
                        <a:pt x="106" y="174"/>
                      </a:cubicBezTo>
                      <a:cubicBezTo>
                        <a:pt x="109" y="173"/>
                        <a:pt x="112" y="173"/>
                        <a:pt x="116" y="172"/>
                      </a:cubicBezTo>
                      <a:cubicBezTo>
                        <a:pt x="116" y="172"/>
                        <a:pt x="117" y="172"/>
                        <a:pt x="117" y="172"/>
                      </a:cubicBezTo>
                      <a:cubicBezTo>
                        <a:pt x="118" y="173"/>
                        <a:pt x="120" y="174"/>
                        <a:pt x="121" y="174"/>
                      </a:cubicBezTo>
                      <a:cubicBezTo>
                        <a:pt x="123" y="175"/>
                        <a:pt x="124" y="175"/>
                        <a:pt x="126" y="175"/>
                      </a:cubicBezTo>
                      <a:cubicBezTo>
                        <a:pt x="127" y="175"/>
                        <a:pt x="128" y="175"/>
                        <a:pt x="129" y="175"/>
                      </a:cubicBezTo>
                      <a:cubicBezTo>
                        <a:pt x="130" y="174"/>
                        <a:pt x="131" y="174"/>
                        <a:pt x="132" y="173"/>
                      </a:cubicBezTo>
                      <a:cubicBezTo>
                        <a:pt x="133" y="172"/>
                        <a:pt x="133" y="170"/>
                        <a:pt x="133" y="169"/>
                      </a:cubicBezTo>
                      <a:cubicBezTo>
                        <a:pt x="133" y="167"/>
                        <a:pt x="132" y="164"/>
                        <a:pt x="132" y="162"/>
                      </a:cubicBezTo>
                      <a:cubicBezTo>
                        <a:pt x="131" y="161"/>
                        <a:pt x="131" y="160"/>
                        <a:pt x="131" y="159"/>
                      </a:cubicBezTo>
                      <a:cubicBezTo>
                        <a:pt x="131" y="158"/>
                        <a:pt x="131" y="157"/>
                        <a:pt x="131" y="157"/>
                      </a:cubicBezTo>
                      <a:cubicBezTo>
                        <a:pt x="131" y="157"/>
                        <a:pt x="131" y="157"/>
                        <a:pt x="131" y="157"/>
                      </a:cubicBezTo>
                      <a:cubicBezTo>
                        <a:pt x="131" y="157"/>
                        <a:pt x="131" y="157"/>
                        <a:pt x="131" y="157"/>
                      </a:cubicBezTo>
                      <a:cubicBezTo>
                        <a:pt x="131" y="153"/>
                        <a:pt x="131" y="151"/>
                        <a:pt x="132" y="148"/>
                      </a:cubicBezTo>
                      <a:cubicBezTo>
                        <a:pt x="133" y="145"/>
                        <a:pt x="135" y="142"/>
                        <a:pt x="136" y="138"/>
                      </a:cubicBezTo>
                      <a:cubicBezTo>
                        <a:pt x="136" y="135"/>
                        <a:pt x="136" y="131"/>
                        <a:pt x="136" y="128"/>
                      </a:cubicBezTo>
                      <a:cubicBezTo>
                        <a:pt x="136" y="116"/>
                        <a:pt x="133" y="104"/>
                        <a:pt x="126" y="95"/>
                      </a:cubicBezTo>
                      <a:cubicBezTo>
                        <a:pt x="120" y="86"/>
                        <a:pt x="110" y="79"/>
                        <a:pt x="101" y="72"/>
                      </a:cubicBezTo>
                      <a:cubicBezTo>
                        <a:pt x="97" y="69"/>
                        <a:pt x="93" y="66"/>
                        <a:pt x="89" y="64"/>
                      </a:cubicBezTo>
                      <a:cubicBezTo>
                        <a:pt x="88" y="63"/>
                        <a:pt x="87" y="62"/>
                        <a:pt x="86" y="61"/>
                      </a:cubicBezTo>
                      <a:cubicBezTo>
                        <a:pt x="86" y="60"/>
                        <a:pt x="85" y="60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91" y="62"/>
                        <a:pt x="99" y="65"/>
                        <a:pt x="106" y="66"/>
                      </a:cubicBezTo>
                      <a:cubicBezTo>
                        <a:pt x="106" y="66"/>
                        <a:pt x="106" y="66"/>
                        <a:pt x="107" y="66"/>
                      </a:cubicBezTo>
                      <a:cubicBezTo>
                        <a:pt x="113" y="68"/>
                        <a:pt x="119" y="68"/>
                        <a:pt x="125" y="68"/>
                      </a:cubicBezTo>
                      <a:cubicBezTo>
                        <a:pt x="128" y="68"/>
                        <a:pt x="131" y="68"/>
                        <a:pt x="134" y="67"/>
                      </a:cubicBezTo>
                      <a:cubicBezTo>
                        <a:pt x="135" y="67"/>
                        <a:pt x="135" y="66"/>
                        <a:pt x="135" y="65"/>
                      </a:cubicBezTo>
                      <a:cubicBezTo>
                        <a:pt x="135" y="65"/>
                        <a:pt x="135" y="64"/>
                        <a:pt x="135" y="64"/>
                      </a:cubicBezTo>
                      <a:cubicBezTo>
                        <a:pt x="135" y="61"/>
                        <a:pt x="136" y="59"/>
                        <a:pt x="137" y="57"/>
                      </a:cubicBezTo>
                      <a:cubicBezTo>
                        <a:pt x="137" y="56"/>
                        <a:pt x="137" y="55"/>
                        <a:pt x="136" y="55"/>
                      </a:cubicBezTo>
                      <a:cubicBezTo>
                        <a:pt x="136" y="54"/>
                        <a:pt x="135" y="54"/>
                        <a:pt x="135" y="54"/>
                      </a:cubicBezTo>
                      <a:cubicBezTo>
                        <a:pt x="133" y="54"/>
                        <a:pt x="132" y="54"/>
                        <a:pt x="130" y="54"/>
                      </a:cubicBezTo>
                      <a:cubicBezTo>
                        <a:pt x="121" y="54"/>
                        <a:pt x="112" y="53"/>
                        <a:pt x="103" y="51"/>
                      </a:cubicBezTo>
                      <a:cubicBezTo>
                        <a:pt x="104" y="51"/>
                        <a:pt x="104" y="50"/>
                        <a:pt x="104" y="50"/>
                      </a:cubicBezTo>
                      <a:cubicBezTo>
                        <a:pt x="108" y="48"/>
                        <a:pt x="111" y="46"/>
                        <a:pt x="115" y="43"/>
                      </a:cubicBezTo>
                      <a:cubicBezTo>
                        <a:pt x="115" y="43"/>
                        <a:pt x="115" y="43"/>
                        <a:pt x="115" y="43"/>
                      </a:cubicBezTo>
                      <a:cubicBezTo>
                        <a:pt x="116" y="42"/>
                        <a:pt x="116" y="42"/>
                        <a:pt x="116" y="42"/>
                      </a:cubicBezTo>
                      <a:cubicBezTo>
                        <a:pt x="116" y="42"/>
                        <a:pt x="116" y="41"/>
                        <a:pt x="116" y="41"/>
                      </a:cubicBezTo>
                      <a:cubicBezTo>
                        <a:pt x="116" y="40"/>
                        <a:pt x="116" y="40"/>
                        <a:pt x="116" y="40"/>
                      </a:cubicBezTo>
                      <a:cubicBezTo>
                        <a:pt x="116" y="39"/>
                        <a:pt x="116" y="39"/>
                        <a:pt x="116" y="39"/>
                      </a:cubicBezTo>
                      <a:cubicBezTo>
                        <a:pt x="116" y="37"/>
                        <a:pt x="115" y="35"/>
                        <a:pt x="113" y="33"/>
                      </a:cubicBezTo>
                      <a:cubicBezTo>
                        <a:pt x="113" y="32"/>
                        <a:pt x="113" y="32"/>
                        <a:pt x="112" y="32"/>
                      </a:cubicBezTo>
                      <a:cubicBezTo>
                        <a:pt x="111" y="32"/>
                        <a:pt x="111" y="32"/>
                        <a:pt x="110" y="32"/>
                      </a:cubicBezTo>
                      <a:cubicBezTo>
                        <a:pt x="103" y="37"/>
                        <a:pt x="96" y="41"/>
                        <a:pt x="88" y="42"/>
                      </a:cubicBezTo>
                      <a:cubicBezTo>
                        <a:pt x="88" y="41"/>
                        <a:pt x="88" y="41"/>
                        <a:pt x="88" y="40"/>
                      </a:cubicBezTo>
                      <a:cubicBezTo>
                        <a:pt x="87" y="40"/>
                        <a:pt x="86" y="39"/>
                        <a:pt x="85" y="39"/>
                      </a:cubicBezTo>
                      <a:cubicBezTo>
                        <a:pt x="85" y="30"/>
                        <a:pt x="92" y="20"/>
                        <a:pt x="100" y="15"/>
                      </a:cubicBezTo>
                      <a:cubicBezTo>
                        <a:pt x="101" y="14"/>
                        <a:pt x="101" y="14"/>
                        <a:pt x="101" y="13"/>
                      </a:cubicBezTo>
                      <a:cubicBezTo>
                        <a:pt x="101" y="12"/>
                        <a:pt x="101" y="11"/>
                        <a:pt x="100" y="10"/>
                      </a:cubicBezTo>
                      <a:cubicBezTo>
                        <a:pt x="95" y="7"/>
                        <a:pt x="90" y="5"/>
                        <a:pt x="84" y="4"/>
                      </a:cubicBezTo>
                      <a:cubicBezTo>
                        <a:pt x="84" y="4"/>
                        <a:pt x="84" y="4"/>
                        <a:pt x="83" y="3"/>
                      </a:cubicBezTo>
                      <a:cubicBezTo>
                        <a:pt x="83" y="3"/>
                        <a:pt x="82" y="3"/>
                        <a:pt x="82" y="3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2" y="3"/>
                        <a:pt x="81" y="3"/>
                        <a:pt x="81" y="3"/>
                      </a:cubicBezTo>
                      <a:cubicBezTo>
                        <a:pt x="80" y="3"/>
                        <a:pt x="80" y="3"/>
                        <a:pt x="80" y="3"/>
                      </a:cubicBezTo>
                      <a:cubicBezTo>
                        <a:pt x="80" y="3"/>
                        <a:pt x="79" y="3"/>
                        <a:pt x="79" y="3"/>
                      </a:cubicBezTo>
                      <a:cubicBezTo>
                        <a:pt x="76" y="3"/>
                        <a:pt x="73" y="4"/>
                        <a:pt x="71" y="6"/>
                      </a:cubicBezTo>
                      <a:cubicBezTo>
                        <a:pt x="71" y="6"/>
                        <a:pt x="71" y="6"/>
                        <a:pt x="71" y="5"/>
                      </a:cubicBezTo>
                      <a:cubicBezTo>
                        <a:pt x="71" y="4"/>
                        <a:pt x="70" y="2"/>
                        <a:pt x="69" y="1"/>
                      </a:cubicBezTo>
                      <a:cubicBezTo>
                        <a:pt x="68" y="0"/>
                        <a:pt x="67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55" y="0"/>
                        <a:pt x="49" y="1"/>
                        <a:pt x="40" y="1"/>
                      </a:cubicBezTo>
                      <a:cubicBezTo>
                        <a:pt x="36" y="1"/>
                        <a:pt x="34" y="4"/>
                        <a:pt x="34" y="8"/>
                      </a:cubicBezTo>
                      <a:cubicBezTo>
                        <a:pt x="34" y="8"/>
                        <a:pt x="34" y="9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2" y="9"/>
                        <a:pt x="32" y="9"/>
                        <a:pt x="31" y="9"/>
                      </a:cubicBezTo>
                      <a:cubicBezTo>
                        <a:pt x="25" y="10"/>
                        <a:pt x="19" y="13"/>
                        <a:pt x="16" y="18"/>
                      </a:cubicBezTo>
                      <a:cubicBezTo>
                        <a:pt x="15" y="19"/>
                        <a:pt x="15" y="21"/>
                        <a:pt x="16" y="22"/>
                      </a:cubicBezTo>
                      <a:cubicBezTo>
                        <a:pt x="16" y="23"/>
                        <a:pt x="17" y="23"/>
                        <a:pt x="17" y="23"/>
                      </a:cubicBezTo>
                      <a:cubicBezTo>
                        <a:pt x="22" y="25"/>
                        <a:pt x="25" y="28"/>
                        <a:pt x="28" y="31"/>
                      </a:cubicBezTo>
                      <a:cubicBezTo>
                        <a:pt x="31" y="33"/>
                        <a:pt x="33" y="37"/>
                        <a:pt x="34" y="41"/>
                      </a:cubicBezTo>
                      <a:cubicBezTo>
                        <a:pt x="34" y="42"/>
                        <a:pt x="34" y="43"/>
                        <a:pt x="34" y="44"/>
                      </a:cubicBezTo>
                      <a:cubicBezTo>
                        <a:pt x="34" y="45"/>
                        <a:pt x="33" y="45"/>
                        <a:pt x="32" y="46"/>
                      </a:cubicBezTo>
                      <a:cubicBezTo>
                        <a:pt x="31" y="47"/>
                        <a:pt x="30" y="49"/>
                        <a:pt x="30" y="51"/>
                      </a:cubicBezTo>
                      <a:cubicBezTo>
                        <a:pt x="30" y="51"/>
                        <a:pt x="30" y="52"/>
                        <a:pt x="30" y="52"/>
                      </a:cubicBezTo>
                      <a:cubicBezTo>
                        <a:pt x="30" y="54"/>
                        <a:pt x="31" y="55"/>
                        <a:pt x="32" y="56"/>
                      </a:cubicBezTo>
                      <a:cubicBezTo>
                        <a:pt x="31" y="57"/>
                        <a:pt x="31" y="58"/>
                        <a:pt x="31" y="59"/>
                      </a:cubicBezTo>
                      <a:cubicBezTo>
                        <a:pt x="31" y="60"/>
                        <a:pt x="32" y="61"/>
                        <a:pt x="32" y="62"/>
                      </a:cubicBezTo>
                      <a:cubicBezTo>
                        <a:pt x="33" y="63"/>
                        <a:pt x="33" y="64"/>
                        <a:pt x="34" y="64"/>
                      </a:cubicBezTo>
                      <a:cubicBezTo>
                        <a:pt x="32" y="69"/>
                        <a:pt x="29" y="73"/>
                        <a:pt x="25" y="76"/>
                      </a:cubicBezTo>
                      <a:cubicBezTo>
                        <a:pt x="21" y="80"/>
                        <a:pt x="16" y="84"/>
                        <a:pt x="12" y="89"/>
                      </a:cubicBezTo>
                      <a:cubicBezTo>
                        <a:pt x="4" y="101"/>
                        <a:pt x="0" y="116"/>
                        <a:pt x="0" y="130"/>
                      </a:cubicBezTo>
                      <a:cubicBezTo>
                        <a:pt x="0" y="131"/>
                        <a:pt x="0" y="132"/>
                        <a:pt x="0" y="133"/>
                      </a:cubicBezTo>
                      <a:cubicBezTo>
                        <a:pt x="1" y="141"/>
                        <a:pt x="2" y="147"/>
                        <a:pt x="4" y="153"/>
                      </a:cubicBezTo>
                      <a:close/>
                      <a:moveTo>
                        <a:pt x="38" y="59"/>
                      </a:moveTo>
                      <a:cubicBezTo>
                        <a:pt x="39" y="59"/>
                        <a:pt x="39" y="59"/>
                        <a:pt x="40" y="59"/>
                      </a:cubicBezTo>
                      <a:cubicBezTo>
                        <a:pt x="40" y="59"/>
                        <a:pt x="41" y="59"/>
                        <a:pt x="41" y="59"/>
                      </a:cubicBezTo>
                      <a:cubicBezTo>
                        <a:pt x="41" y="60"/>
                        <a:pt x="40" y="61"/>
                        <a:pt x="40" y="61"/>
                      </a:cubicBezTo>
                      <a:cubicBezTo>
                        <a:pt x="39" y="61"/>
                        <a:pt x="39" y="61"/>
                        <a:pt x="38" y="61"/>
                      </a:cubicBezTo>
                      <a:cubicBezTo>
                        <a:pt x="37" y="61"/>
                        <a:pt x="37" y="61"/>
                        <a:pt x="37" y="61"/>
                      </a:cubicBezTo>
                      <a:cubicBezTo>
                        <a:pt x="36" y="60"/>
                        <a:pt x="36" y="60"/>
                        <a:pt x="36" y="60"/>
                      </a:cubicBezTo>
                      <a:cubicBezTo>
                        <a:pt x="36" y="59"/>
                        <a:pt x="36" y="59"/>
                        <a:pt x="36" y="59"/>
                      </a:cubicBezTo>
                      <a:cubicBezTo>
                        <a:pt x="36" y="59"/>
                        <a:pt x="36" y="59"/>
                        <a:pt x="36" y="59"/>
                      </a:cubicBezTo>
                      <a:cubicBezTo>
                        <a:pt x="36" y="59"/>
                        <a:pt x="36" y="59"/>
                        <a:pt x="36" y="59"/>
                      </a:cubicBezTo>
                      <a:cubicBezTo>
                        <a:pt x="37" y="59"/>
                        <a:pt x="37" y="59"/>
                        <a:pt x="38" y="59"/>
                      </a:cubicBezTo>
                      <a:close/>
                      <a:moveTo>
                        <a:pt x="54" y="45"/>
                      </a:moveTo>
                      <a:cubicBezTo>
                        <a:pt x="53" y="48"/>
                        <a:pt x="52" y="50"/>
                        <a:pt x="51" y="53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48" y="54"/>
                        <a:pt x="46" y="54"/>
                        <a:pt x="43" y="54"/>
                      </a:cubicBezTo>
                      <a:cubicBezTo>
                        <a:pt x="45" y="52"/>
                        <a:pt x="45" y="49"/>
                        <a:pt x="46" y="46"/>
                      </a:cubicBezTo>
                      <a:cubicBezTo>
                        <a:pt x="48" y="46"/>
                        <a:pt x="51" y="46"/>
                        <a:pt x="54" y="45"/>
                      </a:cubicBezTo>
                      <a:close/>
                      <a:moveTo>
                        <a:pt x="112" y="40"/>
                      </a:moveTo>
                      <a:cubicBezTo>
                        <a:pt x="109" y="42"/>
                        <a:pt x="107" y="43"/>
                        <a:pt x="105" y="45"/>
                      </a:cubicBezTo>
                      <a:cubicBezTo>
                        <a:pt x="105" y="43"/>
                        <a:pt x="105" y="42"/>
                        <a:pt x="105" y="41"/>
                      </a:cubicBezTo>
                      <a:cubicBezTo>
                        <a:pt x="107" y="39"/>
                        <a:pt x="109" y="38"/>
                        <a:pt x="111" y="37"/>
                      </a:cubicBezTo>
                      <a:cubicBezTo>
                        <a:pt x="111" y="38"/>
                        <a:pt x="111" y="39"/>
                        <a:pt x="112" y="40"/>
                      </a:cubicBezTo>
                      <a:close/>
                      <a:moveTo>
                        <a:pt x="110" y="57"/>
                      </a:moveTo>
                      <a:cubicBezTo>
                        <a:pt x="109" y="58"/>
                        <a:pt x="108" y="60"/>
                        <a:pt x="106" y="62"/>
                      </a:cubicBezTo>
                      <a:cubicBezTo>
                        <a:pt x="104" y="61"/>
                        <a:pt x="103" y="61"/>
                        <a:pt x="101" y="60"/>
                      </a:cubicBezTo>
                      <a:cubicBezTo>
                        <a:pt x="102" y="59"/>
                        <a:pt x="103" y="57"/>
                        <a:pt x="104" y="55"/>
                      </a:cubicBezTo>
                      <a:cubicBezTo>
                        <a:pt x="106" y="56"/>
                        <a:pt x="108" y="56"/>
                        <a:pt x="110" y="57"/>
                      </a:cubicBezTo>
                      <a:close/>
                      <a:moveTo>
                        <a:pt x="121" y="58"/>
                      </a:moveTo>
                      <a:cubicBezTo>
                        <a:pt x="120" y="60"/>
                        <a:pt x="118" y="62"/>
                        <a:pt x="117" y="64"/>
                      </a:cubicBezTo>
                      <a:cubicBezTo>
                        <a:pt x="115" y="63"/>
                        <a:pt x="113" y="63"/>
                        <a:pt x="111" y="63"/>
                      </a:cubicBezTo>
                      <a:cubicBezTo>
                        <a:pt x="112" y="61"/>
                        <a:pt x="114" y="59"/>
                        <a:pt x="115" y="57"/>
                      </a:cubicBezTo>
                      <a:cubicBezTo>
                        <a:pt x="117" y="57"/>
                        <a:pt x="119" y="58"/>
                        <a:pt x="121" y="58"/>
                      </a:cubicBezTo>
                      <a:close/>
                      <a:moveTo>
                        <a:pt x="96" y="59"/>
                      </a:moveTo>
                      <a:cubicBezTo>
                        <a:pt x="95" y="59"/>
                        <a:pt x="94" y="59"/>
                        <a:pt x="93" y="58"/>
                      </a:cubicBezTo>
                      <a:cubicBezTo>
                        <a:pt x="94" y="57"/>
                        <a:pt x="95" y="55"/>
                        <a:pt x="96" y="54"/>
                      </a:cubicBezTo>
                      <a:cubicBezTo>
                        <a:pt x="96" y="54"/>
                        <a:pt x="96" y="54"/>
                        <a:pt x="97" y="54"/>
                      </a:cubicBezTo>
                      <a:cubicBezTo>
                        <a:pt x="98" y="54"/>
                        <a:pt x="99" y="54"/>
                        <a:pt x="100" y="54"/>
                      </a:cubicBezTo>
                      <a:cubicBezTo>
                        <a:pt x="98" y="56"/>
                        <a:pt x="97" y="58"/>
                        <a:pt x="96" y="59"/>
                      </a:cubicBezTo>
                      <a:close/>
                      <a:moveTo>
                        <a:pt x="88" y="56"/>
                      </a:moveTo>
                      <a:cubicBezTo>
                        <a:pt x="88" y="56"/>
                        <a:pt x="88" y="55"/>
                        <a:pt x="88" y="55"/>
                      </a:cubicBezTo>
                      <a:cubicBezTo>
                        <a:pt x="88" y="53"/>
                        <a:pt x="88" y="52"/>
                        <a:pt x="87" y="51"/>
                      </a:cubicBezTo>
                      <a:cubicBezTo>
                        <a:pt x="87" y="51"/>
                        <a:pt x="87" y="51"/>
                        <a:pt x="87" y="51"/>
                      </a:cubicBezTo>
                      <a:cubicBezTo>
                        <a:pt x="87" y="51"/>
                        <a:pt x="87" y="51"/>
                        <a:pt x="87" y="50"/>
                      </a:cubicBezTo>
                      <a:cubicBezTo>
                        <a:pt x="87" y="51"/>
                        <a:pt x="88" y="51"/>
                        <a:pt x="88" y="51"/>
                      </a:cubicBezTo>
                      <a:cubicBezTo>
                        <a:pt x="89" y="52"/>
                        <a:pt x="91" y="52"/>
                        <a:pt x="92" y="52"/>
                      </a:cubicBezTo>
                      <a:cubicBezTo>
                        <a:pt x="91" y="54"/>
                        <a:pt x="90" y="55"/>
                        <a:pt x="89" y="57"/>
                      </a:cubicBezTo>
                      <a:cubicBezTo>
                        <a:pt x="89" y="57"/>
                        <a:pt x="88" y="57"/>
                        <a:pt x="88" y="56"/>
                      </a:cubicBezTo>
                      <a:close/>
                      <a:moveTo>
                        <a:pt x="100" y="47"/>
                      </a:moveTo>
                      <a:cubicBezTo>
                        <a:pt x="99" y="48"/>
                        <a:pt x="98" y="49"/>
                        <a:pt x="97" y="49"/>
                      </a:cubicBezTo>
                      <a:cubicBezTo>
                        <a:pt x="96" y="49"/>
                        <a:pt x="96" y="49"/>
                        <a:pt x="96" y="49"/>
                      </a:cubicBezTo>
                      <a:cubicBezTo>
                        <a:pt x="96" y="48"/>
                        <a:pt x="96" y="48"/>
                        <a:pt x="96" y="48"/>
                      </a:cubicBezTo>
                      <a:cubicBezTo>
                        <a:pt x="96" y="47"/>
                        <a:pt x="96" y="46"/>
                        <a:pt x="96" y="45"/>
                      </a:cubicBezTo>
                      <a:cubicBezTo>
                        <a:pt x="98" y="44"/>
                        <a:pt x="99" y="44"/>
                        <a:pt x="100" y="43"/>
                      </a:cubicBezTo>
                      <a:cubicBezTo>
                        <a:pt x="100" y="44"/>
                        <a:pt x="100" y="46"/>
                        <a:pt x="100" y="47"/>
                      </a:cubicBezTo>
                      <a:close/>
                      <a:moveTo>
                        <a:pt x="91" y="48"/>
                      </a:moveTo>
                      <a:cubicBezTo>
                        <a:pt x="91" y="47"/>
                        <a:pt x="90" y="47"/>
                        <a:pt x="90" y="47"/>
                      </a:cubicBezTo>
                      <a:cubicBezTo>
                        <a:pt x="89" y="47"/>
                        <a:pt x="89" y="47"/>
                        <a:pt x="89" y="47"/>
                      </a:cubicBezTo>
                      <a:cubicBezTo>
                        <a:pt x="89" y="46"/>
                        <a:pt x="89" y="46"/>
                        <a:pt x="89" y="46"/>
                      </a:cubicBezTo>
                      <a:cubicBezTo>
                        <a:pt x="90" y="46"/>
                        <a:pt x="91" y="46"/>
                        <a:pt x="91" y="46"/>
                      </a:cubicBezTo>
                      <a:cubicBezTo>
                        <a:pt x="91" y="46"/>
                        <a:pt x="91" y="47"/>
                        <a:pt x="91" y="48"/>
                      </a:cubicBezTo>
                      <a:close/>
                      <a:moveTo>
                        <a:pt x="68" y="51"/>
                      </a:moveTo>
                      <a:cubicBezTo>
                        <a:pt x="69" y="48"/>
                        <a:pt x="70" y="46"/>
                        <a:pt x="71" y="43"/>
                      </a:cubicBezTo>
                      <a:cubicBezTo>
                        <a:pt x="73" y="43"/>
                        <a:pt x="75" y="43"/>
                        <a:pt x="76" y="43"/>
                      </a:cubicBezTo>
                      <a:cubicBezTo>
                        <a:pt x="75" y="45"/>
                        <a:pt x="75" y="48"/>
                        <a:pt x="74" y="50"/>
                      </a:cubicBezTo>
                      <a:cubicBezTo>
                        <a:pt x="72" y="50"/>
                        <a:pt x="70" y="51"/>
                        <a:pt x="68" y="51"/>
                      </a:cubicBezTo>
                      <a:close/>
                      <a:moveTo>
                        <a:pt x="63" y="52"/>
                      </a:moveTo>
                      <a:cubicBezTo>
                        <a:pt x="61" y="52"/>
                        <a:pt x="58" y="52"/>
                        <a:pt x="56" y="53"/>
                      </a:cubicBezTo>
                      <a:cubicBezTo>
                        <a:pt x="57" y="50"/>
                        <a:pt x="58" y="47"/>
                        <a:pt x="59" y="45"/>
                      </a:cubicBezTo>
                      <a:cubicBezTo>
                        <a:pt x="62" y="44"/>
                        <a:pt x="64" y="44"/>
                        <a:pt x="66" y="44"/>
                      </a:cubicBezTo>
                      <a:cubicBezTo>
                        <a:pt x="65" y="46"/>
                        <a:pt x="64" y="49"/>
                        <a:pt x="63" y="52"/>
                      </a:cubicBezTo>
                      <a:close/>
                      <a:moveTo>
                        <a:pt x="46" y="58"/>
                      </a:moveTo>
                      <a:cubicBezTo>
                        <a:pt x="46" y="58"/>
                        <a:pt x="46" y="58"/>
                        <a:pt x="46" y="58"/>
                      </a:cubicBezTo>
                      <a:cubicBezTo>
                        <a:pt x="49" y="58"/>
                        <a:pt x="51" y="58"/>
                        <a:pt x="54" y="57"/>
                      </a:cubicBezTo>
                      <a:cubicBezTo>
                        <a:pt x="53" y="58"/>
                        <a:pt x="53" y="59"/>
                        <a:pt x="53" y="60"/>
                      </a:cubicBezTo>
                      <a:cubicBezTo>
                        <a:pt x="53" y="60"/>
                        <a:pt x="52" y="61"/>
                        <a:pt x="52" y="61"/>
                      </a:cubicBezTo>
                      <a:cubicBezTo>
                        <a:pt x="50" y="61"/>
                        <a:pt x="48" y="61"/>
                        <a:pt x="46" y="61"/>
                      </a:cubicBezTo>
                      <a:cubicBezTo>
                        <a:pt x="45" y="61"/>
                        <a:pt x="45" y="61"/>
                        <a:pt x="45" y="61"/>
                      </a:cubicBezTo>
                      <a:cubicBezTo>
                        <a:pt x="45" y="60"/>
                        <a:pt x="46" y="59"/>
                        <a:pt x="46" y="58"/>
                      </a:cubicBezTo>
                      <a:close/>
                      <a:moveTo>
                        <a:pt x="59" y="57"/>
                      </a:moveTo>
                      <a:cubicBezTo>
                        <a:pt x="61" y="56"/>
                        <a:pt x="63" y="56"/>
                        <a:pt x="65" y="56"/>
                      </a:cubicBezTo>
                      <a:cubicBezTo>
                        <a:pt x="65" y="56"/>
                        <a:pt x="65" y="56"/>
                        <a:pt x="66" y="56"/>
                      </a:cubicBezTo>
                      <a:cubicBezTo>
                        <a:pt x="65" y="57"/>
                        <a:pt x="65" y="58"/>
                        <a:pt x="64" y="59"/>
                      </a:cubicBezTo>
                      <a:cubicBezTo>
                        <a:pt x="64" y="59"/>
                        <a:pt x="64" y="60"/>
                        <a:pt x="64" y="60"/>
                      </a:cubicBezTo>
                      <a:cubicBezTo>
                        <a:pt x="62" y="60"/>
                        <a:pt x="60" y="60"/>
                        <a:pt x="57" y="61"/>
                      </a:cubicBezTo>
                      <a:cubicBezTo>
                        <a:pt x="58" y="59"/>
                        <a:pt x="58" y="58"/>
                        <a:pt x="59" y="57"/>
                      </a:cubicBezTo>
                      <a:close/>
                      <a:moveTo>
                        <a:pt x="71" y="55"/>
                      </a:move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3" y="55"/>
                        <a:pt x="74" y="54"/>
                        <a:pt x="76" y="54"/>
                      </a:cubicBezTo>
                      <a:cubicBezTo>
                        <a:pt x="75" y="55"/>
                        <a:pt x="75" y="57"/>
                        <a:pt x="74" y="58"/>
                      </a:cubicBezTo>
                      <a:cubicBezTo>
                        <a:pt x="74" y="58"/>
                        <a:pt x="74" y="58"/>
                        <a:pt x="74" y="59"/>
                      </a:cubicBezTo>
                      <a:cubicBezTo>
                        <a:pt x="72" y="59"/>
                        <a:pt x="70" y="59"/>
                        <a:pt x="69" y="59"/>
                      </a:cubicBezTo>
                      <a:cubicBezTo>
                        <a:pt x="69" y="58"/>
                        <a:pt x="70" y="57"/>
                        <a:pt x="71" y="55"/>
                      </a:cubicBezTo>
                      <a:close/>
                      <a:moveTo>
                        <a:pt x="81" y="53"/>
                      </a:moveTo>
                      <a:cubicBezTo>
                        <a:pt x="82" y="53"/>
                        <a:pt x="82" y="53"/>
                        <a:pt x="82" y="53"/>
                      </a:cubicBezTo>
                      <a:cubicBezTo>
                        <a:pt x="82" y="53"/>
                        <a:pt x="83" y="53"/>
                        <a:pt x="83" y="53"/>
                      </a:cubicBezTo>
                      <a:cubicBezTo>
                        <a:pt x="83" y="53"/>
                        <a:pt x="84" y="54"/>
                        <a:pt x="84" y="55"/>
                      </a:cubicBezTo>
                      <a:cubicBezTo>
                        <a:pt x="84" y="56"/>
                        <a:pt x="84" y="56"/>
                        <a:pt x="83" y="56"/>
                      </a:cubicBezTo>
                      <a:cubicBezTo>
                        <a:pt x="83" y="56"/>
                        <a:pt x="83" y="57"/>
                        <a:pt x="83" y="57"/>
                      </a:cubicBezTo>
                      <a:cubicBezTo>
                        <a:pt x="82" y="57"/>
                        <a:pt x="82" y="57"/>
                        <a:pt x="82" y="57"/>
                      </a:cubicBezTo>
                      <a:cubicBezTo>
                        <a:pt x="82" y="57"/>
                        <a:pt x="81" y="57"/>
                        <a:pt x="81" y="57"/>
                      </a:cubicBezTo>
                      <a:cubicBezTo>
                        <a:pt x="81" y="57"/>
                        <a:pt x="81" y="57"/>
                        <a:pt x="81" y="57"/>
                      </a:cubicBezTo>
                      <a:cubicBezTo>
                        <a:pt x="81" y="57"/>
                        <a:pt x="81" y="57"/>
                        <a:pt x="81" y="57"/>
                      </a:cubicBezTo>
                      <a:cubicBezTo>
                        <a:pt x="80" y="57"/>
                        <a:pt x="79" y="57"/>
                        <a:pt x="79" y="58"/>
                      </a:cubicBezTo>
                      <a:cubicBezTo>
                        <a:pt x="80" y="56"/>
                        <a:pt x="81" y="55"/>
                        <a:pt x="81" y="53"/>
                      </a:cubicBezTo>
                      <a:close/>
                      <a:moveTo>
                        <a:pt x="132" y="58"/>
                      </a:moveTo>
                      <a:cubicBezTo>
                        <a:pt x="131" y="60"/>
                        <a:pt x="131" y="62"/>
                        <a:pt x="131" y="64"/>
                      </a:cubicBezTo>
                      <a:cubicBezTo>
                        <a:pt x="129" y="64"/>
                        <a:pt x="127" y="64"/>
                        <a:pt x="125" y="64"/>
                      </a:cubicBezTo>
                      <a:cubicBezTo>
                        <a:pt x="124" y="64"/>
                        <a:pt x="123" y="64"/>
                        <a:pt x="122" y="64"/>
                      </a:cubicBezTo>
                      <a:cubicBezTo>
                        <a:pt x="123" y="62"/>
                        <a:pt x="125" y="60"/>
                        <a:pt x="126" y="58"/>
                      </a:cubicBezTo>
                      <a:cubicBezTo>
                        <a:pt x="128" y="58"/>
                        <a:pt x="129" y="58"/>
                        <a:pt x="130" y="58"/>
                      </a:cubicBezTo>
                      <a:cubicBezTo>
                        <a:pt x="131" y="58"/>
                        <a:pt x="131" y="58"/>
                        <a:pt x="132" y="58"/>
                      </a:cubicBezTo>
                      <a:close/>
                      <a:moveTo>
                        <a:pt x="85" y="45"/>
                      </a:moveTo>
                      <a:cubicBezTo>
                        <a:pt x="85" y="45"/>
                        <a:pt x="85" y="45"/>
                        <a:pt x="85" y="45"/>
                      </a:cubicBezTo>
                      <a:cubicBezTo>
                        <a:pt x="85" y="46"/>
                        <a:pt x="85" y="46"/>
                        <a:pt x="85" y="46"/>
                      </a:cubicBezTo>
                      <a:cubicBezTo>
                        <a:pt x="85" y="46"/>
                        <a:pt x="85" y="46"/>
                        <a:pt x="85" y="46"/>
                      </a:cubicBezTo>
                      <a:cubicBezTo>
                        <a:pt x="85" y="46"/>
                        <a:pt x="85" y="46"/>
                        <a:pt x="85" y="46"/>
                      </a:cubicBezTo>
                      <a:cubicBezTo>
                        <a:pt x="84" y="46"/>
                        <a:pt x="84" y="47"/>
                        <a:pt x="84" y="47"/>
                      </a:cubicBezTo>
                      <a:cubicBezTo>
                        <a:pt x="84" y="48"/>
                        <a:pt x="83" y="48"/>
                        <a:pt x="83" y="48"/>
                      </a:cubicBezTo>
                      <a:cubicBezTo>
                        <a:pt x="83" y="49"/>
                        <a:pt x="82" y="49"/>
                        <a:pt x="81" y="49"/>
                      </a:cubicBezTo>
                      <a:cubicBezTo>
                        <a:pt x="80" y="49"/>
                        <a:pt x="79" y="49"/>
                        <a:pt x="79" y="49"/>
                      </a:cubicBezTo>
                      <a:cubicBezTo>
                        <a:pt x="79" y="47"/>
                        <a:pt x="80" y="45"/>
                        <a:pt x="81" y="42"/>
                      </a:cubicBezTo>
                      <a:cubicBezTo>
                        <a:pt x="82" y="42"/>
                        <a:pt x="82" y="42"/>
                        <a:pt x="83" y="43"/>
                      </a:cubicBezTo>
                      <a:cubicBezTo>
                        <a:pt x="84" y="43"/>
                        <a:pt x="84" y="43"/>
                        <a:pt x="84" y="43"/>
                      </a:cubicBezTo>
                      <a:cubicBezTo>
                        <a:pt x="85" y="44"/>
                        <a:pt x="85" y="44"/>
                        <a:pt x="85" y="44"/>
                      </a:cubicBezTo>
                      <a:lnTo>
                        <a:pt x="85" y="45"/>
                      </a:lnTo>
                      <a:close/>
                      <a:moveTo>
                        <a:pt x="32" y="27"/>
                      </a:moveTo>
                      <a:cubicBezTo>
                        <a:pt x="29" y="24"/>
                        <a:pt x="25" y="22"/>
                        <a:pt x="22" y="20"/>
                      </a:cubicBezTo>
                      <a:cubicBezTo>
                        <a:pt x="24" y="17"/>
                        <a:pt x="27" y="15"/>
                        <a:pt x="31" y="15"/>
                      </a:cubicBezTo>
                      <a:cubicBezTo>
                        <a:pt x="33" y="18"/>
                        <a:pt x="37" y="24"/>
                        <a:pt x="42" y="32"/>
                      </a:cubicBezTo>
                      <a:cubicBezTo>
                        <a:pt x="42" y="33"/>
                        <a:pt x="43" y="33"/>
                        <a:pt x="44" y="34"/>
                      </a:cubicBezTo>
                      <a:cubicBezTo>
                        <a:pt x="45" y="35"/>
                        <a:pt x="46" y="35"/>
                        <a:pt x="48" y="35"/>
                      </a:cubicBezTo>
                      <a:cubicBezTo>
                        <a:pt x="48" y="35"/>
                        <a:pt x="48" y="35"/>
                        <a:pt x="48" y="35"/>
                      </a:cubicBezTo>
                      <a:cubicBezTo>
                        <a:pt x="49" y="35"/>
                        <a:pt x="50" y="34"/>
                        <a:pt x="50" y="33"/>
                      </a:cubicBezTo>
                      <a:cubicBezTo>
                        <a:pt x="51" y="33"/>
                        <a:pt x="51" y="32"/>
                        <a:pt x="51" y="31"/>
                      </a:cubicBezTo>
                      <a:cubicBezTo>
                        <a:pt x="51" y="30"/>
                        <a:pt x="50" y="29"/>
                        <a:pt x="50" y="28"/>
                      </a:cubicBezTo>
                      <a:cubicBezTo>
                        <a:pt x="46" y="20"/>
                        <a:pt x="41" y="14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7"/>
                        <a:pt x="39" y="6"/>
                        <a:pt x="40" y="6"/>
                      </a:cubicBezTo>
                      <a:cubicBezTo>
                        <a:pt x="50" y="6"/>
                        <a:pt x="56" y="5"/>
                        <a:pt x="65" y="5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64" y="8"/>
                        <a:pt x="63" y="10"/>
                        <a:pt x="62" y="13"/>
                      </a:cubicBezTo>
                      <a:cubicBezTo>
                        <a:pt x="61" y="16"/>
                        <a:pt x="60" y="18"/>
                        <a:pt x="60" y="21"/>
                      </a:cubicBezTo>
                      <a:cubicBezTo>
                        <a:pt x="60" y="24"/>
                        <a:pt x="61" y="27"/>
                        <a:pt x="63" y="30"/>
                      </a:cubicBezTo>
                      <a:cubicBezTo>
                        <a:pt x="63" y="31"/>
                        <a:pt x="64" y="31"/>
                        <a:pt x="65" y="31"/>
                      </a:cubicBezTo>
                      <a:cubicBezTo>
                        <a:pt x="66" y="31"/>
                        <a:pt x="67" y="31"/>
                        <a:pt x="67" y="30"/>
                      </a:cubicBezTo>
                      <a:cubicBezTo>
                        <a:pt x="69" y="26"/>
                        <a:pt x="70" y="22"/>
                        <a:pt x="70" y="19"/>
                      </a:cubicBezTo>
                      <a:cubicBezTo>
                        <a:pt x="71" y="15"/>
                        <a:pt x="72" y="12"/>
                        <a:pt x="74" y="10"/>
                      </a:cubicBezTo>
                      <a:cubicBezTo>
                        <a:pt x="75" y="9"/>
                        <a:pt x="77" y="8"/>
                        <a:pt x="78" y="8"/>
                      </a:cubicBezTo>
                      <a:cubicBezTo>
                        <a:pt x="79" y="9"/>
                        <a:pt x="80" y="9"/>
                        <a:pt x="80" y="9"/>
                      </a:cubicBezTo>
                      <a:cubicBezTo>
                        <a:pt x="85" y="9"/>
                        <a:pt x="90" y="11"/>
                        <a:pt x="94" y="13"/>
                      </a:cubicBezTo>
                      <a:cubicBezTo>
                        <a:pt x="86" y="19"/>
                        <a:pt x="80" y="28"/>
                        <a:pt x="80" y="38"/>
                      </a:cubicBezTo>
                      <a:cubicBezTo>
                        <a:pt x="79" y="38"/>
                        <a:pt x="79" y="38"/>
                        <a:pt x="78" y="38"/>
                      </a:cubicBezTo>
                      <a:cubicBezTo>
                        <a:pt x="75" y="38"/>
                        <a:pt x="65" y="39"/>
                        <a:pt x="56" y="40"/>
                      </a:cubicBezTo>
                      <a:cubicBezTo>
                        <a:pt x="52" y="41"/>
                        <a:pt x="47" y="42"/>
                        <a:pt x="44" y="42"/>
                      </a:cubicBezTo>
                      <a:cubicBezTo>
                        <a:pt x="42" y="42"/>
                        <a:pt x="41" y="43"/>
                        <a:pt x="39" y="43"/>
                      </a:cubicBezTo>
                      <a:cubicBezTo>
                        <a:pt x="39" y="42"/>
                        <a:pt x="39" y="41"/>
                        <a:pt x="39" y="40"/>
                      </a:cubicBezTo>
                      <a:cubicBezTo>
                        <a:pt x="38" y="35"/>
                        <a:pt x="35" y="30"/>
                        <a:pt x="32" y="27"/>
                      </a:cubicBezTo>
                      <a:close/>
                      <a:moveTo>
                        <a:pt x="35" y="49"/>
                      </a:moveTo>
                      <a:cubicBezTo>
                        <a:pt x="36" y="48"/>
                        <a:pt x="36" y="48"/>
                        <a:pt x="37" y="48"/>
                      </a:cubicBezTo>
                      <a:cubicBezTo>
                        <a:pt x="37" y="48"/>
                        <a:pt x="37" y="48"/>
                        <a:pt x="38" y="48"/>
                      </a:cubicBezTo>
                      <a:cubicBezTo>
                        <a:pt x="38" y="48"/>
                        <a:pt x="39" y="48"/>
                        <a:pt x="39" y="47"/>
                      </a:cubicBezTo>
                      <a:cubicBezTo>
                        <a:pt x="39" y="47"/>
                        <a:pt x="40" y="47"/>
                        <a:pt x="40" y="47"/>
                      </a:cubicBezTo>
                      <a:cubicBezTo>
                        <a:pt x="40" y="47"/>
                        <a:pt x="41" y="47"/>
                        <a:pt x="41" y="47"/>
                      </a:cubicBezTo>
                      <a:cubicBezTo>
                        <a:pt x="41" y="49"/>
                        <a:pt x="40" y="52"/>
                        <a:pt x="39" y="54"/>
                      </a:cubicBezTo>
                      <a:cubicBezTo>
                        <a:pt x="38" y="54"/>
                        <a:pt x="38" y="54"/>
                        <a:pt x="38" y="55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7" y="55"/>
                        <a:pt x="36" y="54"/>
                        <a:pt x="36" y="54"/>
                      </a:cubicBezTo>
                      <a:cubicBezTo>
                        <a:pt x="35" y="54"/>
                        <a:pt x="35" y="53"/>
                        <a:pt x="34" y="52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0"/>
                        <a:pt x="35" y="50"/>
                        <a:pt x="35" y="49"/>
                      </a:cubicBezTo>
                      <a:close/>
                      <a:moveTo>
                        <a:pt x="16" y="92"/>
                      </a:moveTo>
                      <a:cubicBezTo>
                        <a:pt x="20" y="87"/>
                        <a:pt x="24" y="84"/>
                        <a:pt x="29" y="80"/>
                      </a:cubicBezTo>
                      <a:cubicBezTo>
                        <a:pt x="33" y="77"/>
                        <a:pt x="37" y="72"/>
                        <a:pt x="39" y="66"/>
                      </a:cubicBezTo>
                      <a:cubicBezTo>
                        <a:pt x="40" y="66"/>
                        <a:pt x="41" y="66"/>
                        <a:pt x="42" y="66"/>
                      </a:cubicBezTo>
                      <a:cubicBezTo>
                        <a:pt x="43" y="66"/>
                        <a:pt x="45" y="66"/>
                        <a:pt x="46" y="66"/>
                      </a:cubicBezTo>
                      <a:cubicBezTo>
                        <a:pt x="62" y="65"/>
                        <a:pt x="72" y="64"/>
                        <a:pt x="80" y="62"/>
                      </a:cubicBezTo>
                      <a:cubicBezTo>
                        <a:pt x="81" y="63"/>
                        <a:pt x="81" y="63"/>
                        <a:pt x="82" y="64"/>
                      </a:cubicBezTo>
                      <a:cubicBezTo>
                        <a:pt x="84" y="66"/>
                        <a:pt x="87" y="69"/>
                        <a:pt x="90" y="71"/>
                      </a:cubicBezTo>
                      <a:cubicBezTo>
                        <a:pt x="95" y="75"/>
                        <a:pt x="102" y="79"/>
                        <a:pt x="107" y="83"/>
                      </a:cubicBezTo>
                      <a:cubicBezTo>
                        <a:pt x="113" y="88"/>
                        <a:pt x="119" y="93"/>
                        <a:pt x="122" y="98"/>
                      </a:cubicBezTo>
                      <a:cubicBezTo>
                        <a:pt x="128" y="106"/>
                        <a:pt x="131" y="117"/>
                        <a:pt x="131" y="128"/>
                      </a:cubicBezTo>
                      <a:cubicBezTo>
                        <a:pt x="131" y="131"/>
                        <a:pt x="131" y="134"/>
                        <a:pt x="130" y="137"/>
                      </a:cubicBezTo>
                      <a:cubicBezTo>
                        <a:pt x="130" y="140"/>
                        <a:pt x="129" y="143"/>
                        <a:pt x="128" y="146"/>
                      </a:cubicBezTo>
                      <a:cubicBezTo>
                        <a:pt x="127" y="149"/>
                        <a:pt x="126" y="152"/>
                        <a:pt x="125" y="157"/>
                      </a:cubicBezTo>
                      <a:cubicBezTo>
                        <a:pt x="125" y="157"/>
                        <a:pt x="125" y="157"/>
                        <a:pt x="125" y="157"/>
                      </a:cubicBezTo>
                      <a:cubicBezTo>
                        <a:pt x="125" y="158"/>
                        <a:pt x="126" y="159"/>
                        <a:pt x="126" y="160"/>
                      </a:cubicBezTo>
                      <a:cubicBezTo>
                        <a:pt x="126" y="161"/>
                        <a:pt x="127" y="163"/>
                        <a:pt x="127" y="165"/>
                      </a:cubicBezTo>
                      <a:cubicBezTo>
                        <a:pt x="128" y="166"/>
                        <a:pt x="128" y="168"/>
                        <a:pt x="128" y="169"/>
                      </a:cubicBezTo>
                      <a:cubicBezTo>
                        <a:pt x="128" y="169"/>
                        <a:pt x="128" y="169"/>
                        <a:pt x="128" y="169"/>
                      </a:cubicBezTo>
                      <a:cubicBezTo>
                        <a:pt x="127" y="170"/>
                        <a:pt x="127" y="170"/>
                        <a:pt x="127" y="170"/>
                      </a:cubicBezTo>
                      <a:cubicBezTo>
                        <a:pt x="127" y="170"/>
                        <a:pt x="127" y="170"/>
                        <a:pt x="126" y="170"/>
                      </a:cubicBezTo>
                      <a:cubicBezTo>
                        <a:pt x="125" y="170"/>
                        <a:pt x="123" y="169"/>
                        <a:pt x="121" y="169"/>
                      </a:cubicBezTo>
                      <a:cubicBezTo>
                        <a:pt x="120" y="168"/>
                        <a:pt x="119" y="168"/>
                        <a:pt x="119" y="167"/>
                      </a:cubicBezTo>
                      <a:cubicBezTo>
                        <a:pt x="118" y="167"/>
                        <a:pt x="118" y="167"/>
                        <a:pt x="118" y="167"/>
                      </a:cubicBezTo>
                      <a:cubicBezTo>
                        <a:pt x="117" y="167"/>
                        <a:pt x="117" y="167"/>
                        <a:pt x="117" y="167"/>
                      </a:cubicBezTo>
                      <a:cubicBezTo>
                        <a:pt x="117" y="167"/>
                        <a:pt x="117" y="167"/>
                        <a:pt x="116" y="167"/>
                      </a:cubicBezTo>
                      <a:cubicBezTo>
                        <a:pt x="116" y="167"/>
                        <a:pt x="116" y="167"/>
                        <a:pt x="116" y="167"/>
                      </a:cubicBezTo>
                      <a:cubicBezTo>
                        <a:pt x="116" y="167"/>
                        <a:pt x="116" y="167"/>
                        <a:pt x="116" y="167"/>
                      </a:cubicBezTo>
                      <a:cubicBezTo>
                        <a:pt x="111" y="167"/>
                        <a:pt x="108" y="168"/>
                        <a:pt x="105" y="169"/>
                      </a:cubicBezTo>
                      <a:cubicBezTo>
                        <a:pt x="102" y="169"/>
                        <a:pt x="99" y="170"/>
                        <a:pt x="95" y="170"/>
                      </a:cubicBezTo>
                      <a:cubicBezTo>
                        <a:pt x="87" y="171"/>
                        <a:pt x="79" y="172"/>
                        <a:pt x="71" y="173"/>
                      </a:cubicBezTo>
                      <a:cubicBezTo>
                        <a:pt x="68" y="173"/>
                        <a:pt x="64" y="173"/>
                        <a:pt x="61" y="173"/>
                      </a:cubicBezTo>
                      <a:cubicBezTo>
                        <a:pt x="56" y="173"/>
                        <a:pt x="51" y="173"/>
                        <a:pt x="47" y="173"/>
                      </a:cubicBezTo>
                      <a:cubicBezTo>
                        <a:pt x="43" y="172"/>
                        <a:pt x="39" y="172"/>
                        <a:pt x="35" y="172"/>
                      </a:cubicBezTo>
                      <a:cubicBezTo>
                        <a:pt x="31" y="172"/>
                        <a:pt x="26" y="172"/>
                        <a:pt x="21" y="175"/>
                      </a:cubicBezTo>
                      <a:cubicBezTo>
                        <a:pt x="21" y="176"/>
                        <a:pt x="20" y="176"/>
                        <a:pt x="19" y="177"/>
                      </a:cubicBezTo>
                      <a:cubicBezTo>
                        <a:pt x="18" y="177"/>
                        <a:pt x="17" y="177"/>
                        <a:pt x="17" y="177"/>
                      </a:cubicBezTo>
                      <a:cubicBezTo>
                        <a:pt x="17" y="177"/>
                        <a:pt x="17" y="177"/>
                        <a:pt x="17" y="177"/>
                      </a:cubicBezTo>
                      <a:cubicBezTo>
                        <a:pt x="17" y="177"/>
                        <a:pt x="17" y="177"/>
                        <a:pt x="17" y="177"/>
                      </a:cubicBezTo>
                      <a:cubicBezTo>
                        <a:pt x="17" y="175"/>
                        <a:pt x="17" y="174"/>
                        <a:pt x="17" y="173"/>
                      </a:cubicBezTo>
                      <a:cubicBezTo>
                        <a:pt x="16" y="172"/>
                        <a:pt x="16" y="171"/>
                        <a:pt x="16" y="171"/>
                      </a:cubicBezTo>
                      <a:cubicBezTo>
                        <a:pt x="16" y="170"/>
                        <a:pt x="16" y="170"/>
                        <a:pt x="16" y="170"/>
                      </a:cubicBezTo>
                      <a:cubicBezTo>
                        <a:pt x="16" y="170"/>
                        <a:pt x="16" y="169"/>
                        <a:pt x="16" y="169"/>
                      </a:cubicBezTo>
                      <a:cubicBezTo>
                        <a:pt x="13" y="162"/>
                        <a:pt x="11" y="156"/>
                        <a:pt x="9" y="151"/>
                      </a:cubicBezTo>
                      <a:cubicBezTo>
                        <a:pt x="7" y="146"/>
                        <a:pt x="6" y="140"/>
                        <a:pt x="6" y="133"/>
                      </a:cubicBezTo>
                      <a:cubicBezTo>
                        <a:pt x="6" y="132"/>
                        <a:pt x="5" y="131"/>
                        <a:pt x="5" y="130"/>
                      </a:cubicBezTo>
                      <a:cubicBezTo>
                        <a:pt x="5" y="116"/>
                        <a:pt x="9" y="103"/>
                        <a:pt x="16" y="9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5922963" y="4846471"/>
                <a:ext cx="90488" cy="293687"/>
              </a:xfrm>
              <a:custGeom>
                <a:avLst/>
                <a:gdLst>
                  <a:gd name="T0" fmla="*/ 0 w 57"/>
                  <a:gd name="T1" fmla="*/ 0 h 185"/>
                  <a:gd name="T2" fmla="*/ 0 w 57"/>
                  <a:gd name="T3" fmla="*/ 0 h 185"/>
                  <a:gd name="T4" fmla="*/ 0 w 57"/>
                  <a:gd name="T5" fmla="*/ 185 h 185"/>
                  <a:gd name="T6" fmla="*/ 57 w 57"/>
                  <a:gd name="T7" fmla="*/ 185 h 185"/>
                  <a:gd name="T8" fmla="*/ 51 w 57"/>
                  <a:gd name="T9" fmla="*/ 185 h 185"/>
                  <a:gd name="T10" fmla="*/ 0 w 57"/>
                  <a:gd name="T11" fmla="*/ 185 h 185"/>
                  <a:gd name="T12" fmla="*/ 0 w 57"/>
                  <a:gd name="T1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85">
                    <a:moveTo>
                      <a:pt x="0" y="0"/>
                    </a:moveTo>
                    <a:lnTo>
                      <a:pt x="0" y="0"/>
                    </a:lnTo>
                    <a:lnTo>
                      <a:pt x="0" y="185"/>
                    </a:lnTo>
                    <a:lnTo>
                      <a:pt x="57" y="185"/>
                    </a:lnTo>
                    <a:lnTo>
                      <a:pt x="51" y="185"/>
                    </a:lnTo>
                    <a:lnTo>
                      <a:pt x="0" y="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5922963" y="4846471"/>
                <a:ext cx="90488" cy="293687"/>
              </a:xfrm>
              <a:custGeom>
                <a:avLst/>
                <a:gdLst>
                  <a:gd name="T0" fmla="*/ 0 w 57"/>
                  <a:gd name="T1" fmla="*/ 0 h 185"/>
                  <a:gd name="T2" fmla="*/ 0 w 57"/>
                  <a:gd name="T3" fmla="*/ 0 h 185"/>
                  <a:gd name="T4" fmla="*/ 0 w 57"/>
                  <a:gd name="T5" fmla="*/ 185 h 185"/>
                  <a:gd name="T6" fmla="*/ 57 w 57"/>
                  <a:gd name="T7" fmla="*/ 185 h 185"/>
                  <a:gd name="T8" fmla="*/ 51 w 57"/>
                  <a:gd name="T9" fmla="*/ 185 h 185"/>
                  <a:gd name="T10" fmla="*/ 0 w 57"/>
                  <a:gd name="T11" fmla="*/ 185 h 185"/>
                  <a:gd name="T12" fmla="*/ 0 w 57"/>
                  <a:gd name="T1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85">
                    <a:moveTo>
                      <a:pt x="0" y="0"/>
                    </a:moveTo>
                    <a:lnTo>
                      <a:pt x="0" y="0"/>
                    </a:lnTo>
                    <a:lnTo>
                      <a:pt x="0" y="185"/>
                    </a:lnTo>
                    <a:lnTo>
                      <a:pt x="57" y="185"/>
                    </a:lnTo>
                    <a:lnTo>
                      <a:pt x="51" y="185"/>
                    </a:lnTo>
                    <a:lnTo>
                      <a:pt x="0" y="18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41"/>
              <p:cNvSpPr>
                <a:spLocks/>
              </p:cNvSpPr>
              <p:nvPr/>
            </p:nvSpPr>
            <p:spPr bwMode="auto">
              <a:xfrm>
                <a:off x="6037263" y="4825833"/>
                <a:ext cx="90488" cy="314325"/>
              </a:xfrm>
              <a:custGeom>
                <a:avLst/>
                <a:gdLst>
                  <a:gd name="T0" fmla="*/ 0 w 57"/>
                  <a:gd name="T1" fmla="*/ 0 h 198"/>
                  <a:gd name="T2" fmla="*/ 0 w 57"/>
                  <a:gd name="T3" fmla="*/ 198 h 198"/>
                  <a:gd name="T4" fmla="*/ 57 w 57"/>
                  <a:gd name="T5" fmla="*/ 198 h 198"/>
                  <a:gd name="T6" fmla="*/ 52 w 57"/>
                  <a:gd name="T7" fmla="*/ 198 h 198"/>
                  <a:gd name="T8" fmla="*/ 0 w 57"/>
                  <a:gd name="T9" fmla="*/ 198 h 198"/>
                  <a:gd name="T10" fmla="*/ 0 w 57"/>
                  <a:gd name="T11" fmla="*/ 0 h 198"/>
                  <a:gd name="T12" fmla="*/ 0 w 57"/>
                  <a:gd name="T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98">
                    <a:moveTo>
                      <a:pt x="0" y="0"/>
                    </a:moveTo>
                    <a:lnTo>
                      <a:pt x="0" y="198"/>
                    </a:lnTo>
                    <a:lnTo>
                      <a:pt x="57" y="198"/>
                    </a:lnTo>
                    <a:lnTo>
                      <a:pt x="52" y="198"/>
                    </a:lnTo>
                    <a:lnTo>
                      <a:pt x="0" y="1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6037263" y="4825833"/>
                <a:ext cx="90488" cy="314325"/>
              </a:xfrm>
              <a:custGeom>
                <a:avLst/>
                <a:gdLst>
                  <a:gd name="T0" fmla="*/ 0 w 57"/>
                  <a:gd name="T1" fmla="*/ 0 h 198"/>
                  <a:gd name="T2" fmla="*/ 0 w 57"/>
                  <a:gd name="T3" fmla="*/ 198 h 198"/>
                  <a:gd name="T4" fmla="*/ 57 w 57"/>
                  <a:gd name="T5" fmla="*/ 198 h 198"/>
                  <a:gd name="T6" fmla="*/ 52 w 57"/>
                  <a:gd name="T7" fmla="*/ 198 h 198"/>
                  <a:gd name="T8" fmla="*/ 0 w 57"/>
                  <a:gd name="T9" fmla="*/ 198 h 198"/>
                  <a:gd name="T10" fmla="*/ 0 w 57"/>
                  <a:gd name="T11" fmla="*/ 0 h 198"/>
                  <a:gd name="T12" fmla="*/ 0 w 57"/>
                  <a:gd name="T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98">
                    <a:moveTo>
                      <a:pt x="0" y="0"/>
                    </a:moveTo>
                    <a:lnTo>
                      <a:pt x="0" y="198"/>
                    </a:lnTo>
                    <a:lnTo>
                      <a:pt x="57" y="198"/>
                    </a:lnTo>
                    <a:lnTo>
                      <a:pt x="52" y="198"/>
                    </a:lnTo>
                    <a:lnTo>
                      <a:pt x="0" y="19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55"/>
              <p:cNvSpPr>
                <a:spLocks/>
              </p:cNvSpPr>
              <p:nvPr/>
            </p:nvSpPr>
            <p:spPr bwMode="auto">
              <a:xfrm>
                <a:off x="6165850" y="4746458"/>
                <a:ext cx="90488" cy="393700"/>
              </a:xfrm>
              <a:custGeom>
                <a:avLst/>
                <a:gdLst>
                  <a:gd name="T0" fmla="*/ 0 w 57"/>
                  <a:gd name="T1" fmla="*/ 0 h 248"/>
                  <a:gd name="T2" fmla="*/ 0 w 57"/>
                  <a:gd name="T3" fmla="*/ 248 h 248"/>
                  <a:gd name="T4" fmla="*/ 57 w 57"/>
                  <a:gd name="T5" fmla="*/ 248 h 248"/>
                  <a:gd name="T6" fmla="*/ 52 w 57"/>
                  <a:gd name="T7" fmla="*/ 248 h 248"/>
                  <a:gd name="T8" fmla="*/ 0 w 57"/>
                  <a:gd name="T9" fmla="*/ 248 h 248"/>
                  <a:gd name="T10" fmla="*/ 0 w 57"/>
                  <a:gd name="T11" fmla="*/ 0 h 248"/>
                  <a:gd name="T12" fmla="*/ 0 w 57"/>
                  <a:gd name="T13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248">
                    <a:moveTo>
                      <a:pt x="0" y="0"/>
                    </a:moveTo>
                    <a:lnTo>
                      <a:pt x="0" y="248"/>
                    </a:lnTo>
                    <a:lnTo>
                      <a:pt x="57" y="248"/>
                    </a:lnTo>
                    <a:lnTo>
                      <a:pt x="52" y="248"/>
                    </a:lnTo>
                    <a:lnTo>
                      <a:pt x="0" y="24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56"/>
              <p:cNvSpPr>
                <a:spLocks/>
              </p:cNvSpPr>
              <p:nvPr/>
            </p:nvSpPr>
            <p:spPr bwMode="auto">
              <a:xfrm>
                <a:off x="6165850" y="4746458"/>
                <a:ext cx="90488" cy="393700"/>
              </a:xfrm>
              <a:custGeom>
                <a:avLst/>
                <a:gdLst>
                  <a:gd name="T0" fmla="*/ 0 w 57"/>
                  <a:gd name="T1" fmla="*/ 0 h 248"/>
                  <a:gd name="T2" fmla="*/ 0 w 57"/>
                  <a:gd name="T3" fmla="*/ 248 h 248"/>
                  <a:gd name="T4" fmla="*/ 57 w 57"/>
                  <a:gd name="T5" fmla="*/ 248 h 248"/>
                  <a:gd name="T6" fmla="*/ 52 w 57"/>
                  <a:gd name="T7" fmla="*/ 248 h 248"/>
                  <a:gd name="T8" fmla="*/ 0 w 57"/>
                  <a:gd name="T9" fmla="*/ 248 h 248"/>
                  <a:gd name="T10" fmla="*/ 0 w 57"/>
                  <a:gd name="T11" fmla="*/ 0 h 248"/>
                  <a:gd name="T12" fmla="*/ 0 w 57"/>
                  <a:gd name="T13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248">
                    <a:moveTo>
                      <a:pt x="0" y="0"/>
                    </a:moveTo>
                    <a:lnTo>
                      <a:pt x="0" y="248"/>
                    </a:lnTo>
                    <a:lnTo>
                      <a:pt x="57" y="248"/>
                    </a:lnTo>
                    <a:lnTo>
                      <a:pt x="52" y="248"/>
                    </a:lnTo>
                    <a:lnTo>
                      <a:pt x="0" y="24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95"/>
              <p:cNvSpPr>
                <a:spLocks noEditPoints="1"/>
              </p:cNvSpPr>
              <p:nvPr/>
            </p:nvSpPr>
            <p:spPr bwMode="auto">
              <a:xfrm>
                <a:off x="6526031" y="3552196"/>
                <a:ext cx="431140" cy="569762"/>
              </a:xfrm>
              <a:custGeom>
                <a:avLst/>
                <a:gdLst>
                  <a:gd name="T0" fmla="*/ 126 w 155"/>
                  <a:gd name="T1" fmla="*/ 157 h 205"/>
                  <a:gd name="T2" fmla="*/ 144 w 155"/>
                  <a:gd name="T3" fmla="*/ 102 h 205"/>
                  <a:gd name="T4" fmla="*/ 130 w 155"/>
                  <a:gd name="T5" fmla="*/ 102 h 205"/>
                  <a:gd name="T6" fmla="*/ 140 w 155"/>
                  <a:gd name="T7" fmla="*/ 88 h 205"/>
                  <a:gd name="T8" fmla="*/ 127 w 155"/>
                  <a:gd name="T9" fmla="*/ 37 h 205"/>
                  <a:gd name="T10" fmla="*/ 81 w 155"/>
                  <a:gd name="T11" fmla="*/ 19 h 205"/>
                  <a:gd name="T12" fmla="*/ 1 w 155"/>
                  <a:gd name="T13" fmla="*/ 46 h 205"/>
                  <a:gd name="T14" fmla="*/ 5 w 155"/>
                  <a:gd name="T15" fmla="*/ 67 h 205"/>
                  <a:gd name="T16" fmla="*/ 31 w 155"/>
                  <a:gd name="T17" fmla="*/ 94 h 205"/>
                  <a:gd name="T18" fmla="*/ 44 w 155"/>
                  <a:gd name="T19" fmla="*/ 133 h 205"/>
                  <a:gd name="T20" fmla="*/ 66 w 155"/>
                  <a:gd name="T21" fmla="*/ 128 h 205"/>
                  <a:gd name="T22" fmla="*/ 46 w 155"/>
                  <a:gd name="T23" fmla="*/ 166 h 205"/>
                  <a:gd name="T24" fmla="*/ 109 w 155"/>
                  <a:gd name="T25" fmla="*/ 204 h 205"/>
                  <a:gd name="T26" fmla="*/ 111 w 155"/>
                  <a:gd name="T27" fmla="*/ 205 h 205"/>
                  <a:gd name="T28" fmla="*/ 126 w 155"/>
                  <a:gd name="T29" fmla="*/ 196 h 205"/>
                  <a:gd name="T30" fmla="*/ 111 w 155"/>
                  <a:gd name="T31" fmla="*/ 199 h 205"/>
                  <a:gd name="T32" fmla="*/ 118 w 155"/>
                  <a:gd name="T33" fmla="*/ 188 h 205"/>
                  <a:gd name="T34" fmla="*/ 126 w 155"/>
                  <a:gd name="T35" fmla="*/ 190 h 205"/>
                  <a:gd name="T36" fmla="*/ 124 w 155"/>
                  <a:gd name="T37" fmla="*/ 140 h 205"/>
                  <a:gd name="T38" fmla="*/ 132 w 155"/>
                  <a:gd name="T39" fmla="*/ 150 h 205"/>
                  <a:gd name="T40" fmla="*/ 141 w 155"/>
                  <a:gd name="T41" fmla="*/ 147 h 205"/>
                  <a:gd name="T42" fmla="*/ 124 w 155"/>
                  <a:gd name="T43" fmla="*/ 92 h 205"/>
                  <a:gd name="T44" fmla="*/ 131 w 155"/>
                  <a:gd name="T45" fmla="*/ 89 h 205"/>
                  <a:gd name="T46" fmla="*/ 114 w 155"/>
                  <a:gd name="T47" fmla="*/ 95 h 205"/>
                  <a:gd name="T48" fmla="*/ 107 w 155"/>
                  <a:gd name="T49" fmla="*/ 108 h 205"/>
                  <a:gd name="T50" fmla="*/ 133 w 155"/>
                  <a:gd name="T51" fmla="*/ 89 h 205"/>
                  <a:gd name="T52" fmla="*/ 123 w 155"/>
                  <a:gd name="T53" fmla="*/ 38 h 205"/>
                  <a:gd name="T54" fmla="*/ 115 w 155"/>
                  <a:gd name="T55" fmla="*/ 55 h 205"/>
                  <a:gd name="T56" fmla="*/ 124 w 155"/>
                  <a:gd name="T57" fmla="*/ 14 h 205"/>
                  <a:gd name="T58" fmla="*/ 14 w 155"/>
                  <a:gd name="T59" fmla="*/ 72 h 205"/>
                  <a:gd name="T60" fmla="*/ 24 w 155"/>
                  <a:gd name="T61" fmla="*/ 81 h 205"/>
                  <a:gd name="T62" fmla="*/ 53 w 155"/>
                  <a:gd name="T63" fmla="*/ 94 h 205"/>
                  <a:gd name="T64" fmla="*/ 43 w 155"/>
                  <a:gd name="T65" fmla="*/ 96 h 205"/>
                  <a:gd name="T66" fmla="*/ 37 w 155"/>
                  <a:gd name="T67" fmla="*/ 95 h 205"/>
                  <a:gd name="T68" fmla="*/ 36 w 155"/>
                  <a:gd name="T69" fmla="*/ 128 h 205"/>
                  <a:gd name="T70" fmla="*/ 43 w 155"/>
                  <a:gd name="T71" fmla="*/ 122 h 205"/>
                  <a:gd name="T72" fmla="*/ 56 w 155"/>
                  <a:gd name="T73" fmla="*/ 124 h 205"/>
                  <a:gd name="T74" fmla="*/ 65 w 155"/>
                  <a:gd name="T75" fmla="*/ 121 h 205"/>
                  <a:gd name="T76" fmla="*/ 66 w 155"/>
                  <a:gd name="T77" fmla="*/ 121 h 205"/>
                  <a:gd name="T78" fmla="*/ 80 w 155"/>
                  <a:gd name="T79" fmla="*/ 128 h 205"/>
                  <a:gd name="T80" fmla="*/ 75 w 155"/>
                  <a:gd name="T81" fmla="*/ 113 h 205"/>
                  <a:gd name="T82" fmla="*/ 32 w 155"/>
                  <a:gd name="T83" fmla="*/ 122 h 205"/>
                  <a:gd name="T84" fmla="*/ 52 w 155"/>
                  <a:gd name="T85" fmla="*/ 97 h 205"/>
                  <a:gd name="T86" fmla="*/ 52 w 155"/>
                  <a:gd name="T87" fmla="*/ 93 h 205"/>
                  <a:gd name="T88" fmla="*/ 77 w 155"/>
                  <a:gd name="T89" fmla="*/ 85 h 205"/>
                  <a:gd name="T90" fmla="*/ 108 w 155"/>
                  <a:gd name="T91" fmla="*/ 73 h 205"/>
                  <a:gd name="T92" fmla="*/ 112 w 155"/>
                  <a:gd name="T93" fmla="*/ 91 h 205"/>
                  <a:gd name="T94" fmla="*/ 101 w 155"/>
                  <a:gd name="T95" fmla="*/ 104 h 205"/>
                  <a:gd name="T96" fmla="*/ 107 w 155"/>
                  <a:gd name="T97" fmla="*/ 118 h 205"/>
                  <a:gd name="T98" fmla="*/ 115 w 155"/>
                  <a:gd name="T99" fmla="*/ 139 h 205"/>
                  <a:gd name="T100" fmla="*/ 91 w 155"/>
                  <a:gd name="T101" fmla="*/ 150 h 205"/>
                  <a:gd name="T102" fmla="*/ 81 w 155"/>
                  <a:gd name="T103" fmla="*/ 167 h 205"/>
                  <a:gd name="T104" fmla="*/ 64 w 155"/>
                  <a:gd name="T105" fmla="*/ 162 h 205"/>
                  <a:gd name="T106" fmla="*/ 72 w 155"/>
                  <a:gd name="T107" fmla="*/ 159 h 205"/>
                  <a:gd name="T108" fmla="*/ 58 w 155"/>
                  <a:gd name="T109" fmla="*/ 175 h 205"/>
                  <a:gd name="T110" fmla="*/ 91 w 155"/>
                  <a:gd name="T111" fmla="*/ 16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" h="205">
                    <a:moveTo>
                      <a:pt x="136" y="191"/>
                    </a:moveTo>
                    <a:cubicBezTo>
                      <a:pt x="136" y="190"/>
                      <a:pt x="136" y="190"/>
                      <a:pt x="136" y="189"/>
                    </a:cubicBezTo>
                    <a:cubicBezTo>
                      <a:pt x="132" y="185"/>
                      <a:pt x="129" y="179"/>
                      <a:pt x="128" y="174"/>
                    </a:cubicBezTo>
                    <a:cubicBezTo>
                      <a:pt x="128" y="174"/>
                      <a:pt x="129" y="173"/>
                      <a:pt x="129" y="173"/>
                    </a:cubicBezTo>
                    <a:cubicBezTo>
                      <a:pt x="130" y="172"/>
                      <a:pt x="130" y="172"/>
                      <a:pt x="130" y="171"/>
                    </a:cubicBezTo>
                    <a:cubicBezTo>
                      <a:pt x="127" y="166"/>
                      <a:pt x="126" y="162"/>
                      <a:pt x="124" y="158"/>
                    </a:cubicBezTo>
                    <a:cubicBezTo>
                      <a:pt x="125" y="158"/>
                      <a:pt x="125" y="158"/>
                      <a:pt x="125" y="158"/>
                    </a:cubicBezTo>
                    <a:cubicBezTo>
                      <a:pt x="125" y="158"/>
                      <a:pt x="126" y="157"/>
                      <a:pt x="126" y="157"/>
                    </a:cubicBezTo>
                    <a:cubicBezTo>
                      <a:pt x="129" y="156"/>
                      <a:pt x="135" y="153"/>
                      <a:pt x="141" y="151"/>
                    </a:cubicBezTo>
                    <a:cubicBezTo>
                      <a:pt x="144" y="150"/>
                      <a:pt x="146" y="149"/>
                      <a:pt x="149" y="148"/>
                    </a:cubicBezTo>
                    <a:cubicBezTo>
                      <a:pt x="151" y="147"/>
                      <a:pt x="153" y="147"/>
                      <a:pt x="153" y="147"/>
                    </a:cubicBezTo>
                    <a:cubicBezTo>
                      <a:pt x="154" y="146"/>
                      <a:pt x="155" y="145"/>
                      <a:pt x="155" y="144"/>
                    </a:cubicBezTo>
                    <a:cubicBezTo>
                      <a:pt x="154" y="139"/>
                      <a:pt x="153" y="135"/>
                      <a:pt x="152" y="130"/>
                    </a:cubicBezTo>
                    <a:cubicBezTo>
                      <a:pt x="153" y="129"/>
                      <a:pt x="153" y="128"/>
                      <a:pt x="153" y="128"/>
                    </a:cubicBezTo>
                    <a:cubicBezTo>
                      <a:pt x="153" y="128"/>
                      <a:pt x="151" y="123"/>
                      <a:pt x="149" y="117"/>
                    </a:cubicBezTo>
                    <a:cubicBezTo>
                      <a:pt x="147" y="112"/>
                      <a:pt x="145" y="105"/>
                      <a:pt x="144" y="102"/>
                    </a:cubicBezTo>
                    <a:cubicBezTo>
                      <a:pt x="144" y="101"/>
                      <a:pt x="143" y="101"/>
                      <a:pt x="143" y="101"/>
                    </a:cubicBezTo>
                    <a:cubicBezTo>
                      <a:pt x="142" y="101"/>
                      <a:pt x="141" y="101"/>
                      <a:pt x="141" y="101"/>
                    </a:cubicBezTo>
                    <a:cubicBezTo>
                      <a:pt x="141" y="101"/>
                      <a:pt x="140" y="102"/>
                      <a:pt x="138" y="102"/>
                    </a:cubicBezTo>
                    <a:cubicBezTo>
                      <a:pt x="134" y="104"/>
                      <a:pt x="126" y="106"/>
                      <a:pt x="111" y="112"/>
                    </a:cubicBezTo>
                    <a:cubicBezTo>
                      <a:pt x="111" y="111"/>
                      <a:pt x="111" y="110"/>
                      <a:pt x="111" y="109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12" y="109"/>
                      <a:pt x="112" y="109"/>
                    </a:cubicBezTo>
                    <a:cubicBezTo>
                      <a:pt x="117" y="106"/>
                      <a:pt x="123" y="104"/>
                      <a:pt x="130" y="102"/>
                    </a:cubicBezTo>
                    <a:cubicBezTo>
                      <a:pt x="130" y="102"/>
                      <a:pt x="130" y="103"/>
                      <a:pt x="131" y="103"/>
                    </a:cubicBezTo>
                    <a:cubicBezTo>
                      <a:pt x="131" y="103"/>
                      <a:pt x="132" y="102"/>
                      <a:pt x="132" y="102"/>
                    </a:cubicBezTo>
                    <a:cubicBezTo>
                      <a:pt x="132" y="102"/>
                      <a:pt x="132" y="102"/>
                      <a:pt x="132" y="101"/>
                    </a:cubicBezTo>
                    <a:cubicBezTo>
                      <a:pt x="134" y="101"/>
                      <a:pt x="136" y="100"/>
                      <a:pt x="138" y="99"/>
                    </a:cubicBezTo>
                    <a:cubicBezTo>
                      <a:pt x="138" y="99"/>
                      <a:pt x="138" y="99"/>
                      <a:pt x="138" y="99"/>
                    </a:cubicBezTo>
                    <a:cubicBezTo>
                      <a:pt x="138" y="99"/>
                      <a:pt x="139" y="99"/>
                      <a:pt x="139" y="98"/>
                    </a:cubicBezTo>
                    <a:cubicBezTo>
                      <a:pt x="140" y="97"/>
                      <a:pt x="140" y="95"/>
                      <a:pt x="140" y="94"/>
                    </a:cubicBezTo>
                    <a:cubicBezTo>
                      <a:pt x="140" y="92"/>
                      <a:pt x="140" y="90"/>
                      <a:pt x="140" y="88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6"/>
                      <a:pt x="140" y="85"/>
                      <a:pt x="140" y="85"/>
                    </a:cubicBezTo>
                    <a:cubicBezTo>
                      <a:pt x="138" y="77"/>
                      <a:pt x="137" y="69"/>
                      <a:pt x="135" y="62"/>
                    </a:cubicBezTo>
                    <a:cubicBezTo>
                      <a:pt x="135" y="61"/>
                      <a:pt x="135" y="60"/>
                      <a:pt x="134" y="60"/>
                    </a:cubicBezTo>
                    <a:cubicBezTo>
                      <a:pt x="133" y="60"/>
                      <a:pt x="133" y="60"/>
                      <a:pt x="132" y="60"/>
                    </a:cubicBezTo>
                    <a:cubicBezTo>
                      <a:pt x="128" y="62"/>
                      <a:pt x="124" y="64"/>
                      <a:pt x="120" y="65"/>
                    </a:cubicBezTo>
                    <a:cubicBezTo>
                      <a:pt x="121" y="61"/>
                      <a:pt x="122" y="58"/>
                      <a:pt x="123" y="54"/>
                    </a:cubicBezTo>
                    <a:cubicBezTo>
                      <a:pt x="124" y="49"/>
                      <a:pt x="125" y="43"/>
                      <a:pt x="127" y="37"/>
                    </a:cubicBezTo>
                    <a:cubicBezTo>
                      <a:pt x="128" y="34"/>
                      <a:pt x="129" y="30"/>
                      <a:pt x="129" y="27"/>
                    </a:cubicBezTo>
                    <a:cubicBezTo>
                      <a:pt x="129" y="26"/>
                      <a:pt x="129" y="25"/>
                      <a:pt x="129" y="25"/>
                    </a:cubicBezTo>
                    <a:cubicBezTo>
                      <a:pt x="128" y="17"/>
                      <a:pt x="127" y="10"/>
                      <a:pt x="127" y="3"/>
                    </a:cubicBezTo>
                    <a:cubicBezTo>
                      <a:pt x="127" y="2"/>
                      <a:pt x="126" y="1"/>
                      <a:pt x="126" y="1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5" y="0"/>
                      <a:pt x="124" y="0"/>
                      <a:pt x="124" y="1"/>
                    </a:cubicBezTo>
                    <a:cubicBezTo>
                      <a:pt x="110" y="6"/>
                      <a:pt x="96" y="12"/>
                      <a:pt x="82" y="18"/>
                    </a:cubicBezTo>
                    <a:cubicBezTo>
                      <a:pt x="81" y="18"/>
                      <a:pt x="81" y="19"/>
                      <a:pt x="81" y="19"/>
                    </a:cubicBezTo>
                    <a:cubicBezTo>
                      <a:pt x="78" y="37"/>
                      <a:pt x="77" y="55"/>
                      <a:pt x="77" y="73"/>
                    </a:cubicBezTo>
                    <a:cubicBezTo>
                      <a:pt x="77" y="75"/>
                      <a:pt x="77" y="76"/>
                      <a:pt x="77" y="78"/>
                    </a:cubicBezTo>
                    <a:cubicBezTo>
                      <a:pt x="71" y="72"/>
                      <a:pt x="62" y="63"/>
                      <a:pt x="54" y="54"/>
                    </a:cubicBezTo>
                    <a:cubicBezTo>
                      <a:pt x="44" y="44"/>
                      <a:pt x="36" y="35"/>
                      <a:pt x="36" y="35"/>
                    </a:cubicBezTo>
                    <a:cubicBezTo>
                      <a:pt x="35" y="35"/>
                      <a:pt x="34" y="34"/>
                      <a:pt x="34" y="35"/>
                    </a:cubicBezTo>
                    <a:cubicBezTo>
                      <a:pt x="34" y="35"/>
                      <a:pt x="28" y="36"/>
                      <a:pt x="20" y="38"/>
                    </a:cubicBezTo>
                    <a:cubicBezTo>
                      <a:pt x="17" y="39"/>
                      <a:pt x="13" y="40"/>
                      <a:pt x="10" y="41"/>
                    </a:cubicBezTo>
                    <a:cubicBezTo>
                      <a:pt x="6" y="43"/>
                      <a:pt x="3" y="44"/>
                      <a:pt x="1" y="46"/>
                    </a:cubicBezTo>
                    <a:cubicBezTo>
                      <a:pt x="0" y="47"/>
                      <a:pt x="0" y="48"/>
                      <a:pt x="0" y="48"/>
                    </a:cubicBezTo>
                    <a:cubicBezTo>
                      <a:pt x="0" y="49"/>
                      <a:pt x="0" y="49"/>
                      <a:pt x="0" y="50"/>
                    </a:cubicBezTo>
                    <a:cubicBezTo>
                      <a:pt x="1" y="55"/>
                      <a:pt x="2" y="58"/>
                      <a:pt x="3" y="61"/>
                    </a:cubicBezTo>
                    <a:cubicBezTo>
                      <a:pt x="4" y="62"/>
                      <a:pt x="4" y="6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6"/>
                      <a:pt x="5" y="67"/>
                      <a:pt x="5" y="67"/>
                    </a:cubicBezTo>
                    <a:cubicBezTo>
                      <a:pt x="6" y="68"/>
                      <a:pt x="6" y="70"/>
                      <a:pt x="7" y="71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1"/>
                      <a:pt x="8" y="72"/>
                      <a:pt x="8" y="72"/>
                    </a:cubicBezTo>
                    <a:cubicBezTo>
                      <a:pt x="9" y="72"/>
                      <a:pt x="9" y="73"/>
                      <a:pt x="10" y="73"/>
                    </a:cubicBezTo>
                    <a:cubicBezTo>
                      <a:pt x="15" y="78"/>
                      <a:pt x="21" y="84"/>
                      <a:pt x="30" y="92"/>
                    </a:cubicBezTo>
                    <a:cubicBezTo>
                      <a:pt x="30" y="93"/>
                      <a:pt x="30" y="93"/>
                      <a:pt x="30" y="94"/>
                    </a:cubicBezTo>
                    <a:cubicBezTo>
                      <a:pt x="30" y="94"/>
                      <a:pt x="30" y="95"/>
                      <a:pt x="30" y="95"/>
                    </a:cubicBezTo>
                    <a:cubicBezTo>
                      <a:pt x="31" y="95"/>
                      <a:pt x="31" y="95"/>
                      <a:pt x="31" y="94"/>
                    </a:cubicBezTo>
                    <a:cubicBezTo>
                      <a:pt x="33" y="96"/>
                      <a:pt x="34" y="97"/>
                      <a:pt x="35" y="99"/>
                    </a:cubicBezTo>
                    <a:cubicBezTo>
                      <a:pt x="32" y="99"/>
                      <a:pt x="29" y="100"/>
                      <a:pt x="25" y="102"/>
                    </a:cubicBezTo>
                    <a:cubicBezTo>
                      <a:pt x="24" y="102"/>
                      <a:pt x="24" y="103"/>
                      <a:pt x="24" y="104"/>
                    </a:cubicBezTo>
                    <a:cubicBezTo>
                      <a:pt x="24" y="111"/>
                      <a:pt x="26" y="117"/>
                      <a:pt x="28" y="124"/>
                    </a:cubicBezTo>
                    <a:cubicBezTo>
                      <a:pt x="27" y="124"/>
                      <a:pt x="27" y="125"/>
                      <a:pt x="27" y="126"/>
                    </a:cubicBezTo>
                    <a:cubicBezTo>
                      <a:pt x="28" y="130"/>
                      <a:pt x="30" y="133"/>
                      <a:pt x="33" y="135"/>
                    </a:cubicBezTo>
                    <a:cubicBezTo>
                      <a:pt x="34" y="136"/>
                      <a:pt x="34" y="136"/>
                      <a:pt x="35" y="136"/>
                    </a:cubicBezTo>
                    <a:cubicBezTo>
                      <a:pt x="39" y="135"/>
                      <a:pt x="41" y="134"/>
                      <a:pt x="44" y="133"/>
                    </a:cubicBezTo>
                    <a:cubicBezTo>
                      <a:pt x="46" y="132"/>
                      <a:pt x="50" y="131"/>
                      <a:pt x="56" y="128"/>
                    </a:cubicBezTo>
                    <a:cubicBezTo>
                      <a:pt x="57" y="128"/>
                      <a:pt x="57" y="128"/>
                      <a:pt x="58" y="128"/>
                    </a:cubicBezTo>
                    <a:cubicBezTo>
                      <a:pt x="59" y="127"/>
                      <a:pt x="61" y="127"/>
                      <a:pt x="62" y="126"/>
                    </a:cubicBezTo>
                    <a:cubicBezTo>
                      <a:pt x="63" y="126"/>
                      <a:pt x="64" y="126"/>
                      <a:pt x="6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5" y="126"/>
                      <a:pt x="65" y="126"/>
                      <a:pt x="66" y="127"/>
                    </a:cubicBezTo>
                    <a:cubicBezTo>
                      <a:pt x="66" y="127"/>
                      <a:pt x="66" y="128"/>
                      <a:pt x="66" y="128"/>
                    </a:cubicBezTo>
                    <a:cubicBezTo>
                      <a:pt x="60" y="130"/>
                      <a:pt x="55" y="132"/>
                      <a:pt x="51" y="134"/>
                    </a:cubicBezTo>
                    <a:cubicBezTo>
                      <a:pt x="47" y="135"/>
                      <a:pt x="45" y="136"/>
                      <a:pt x="43" y="136"/>
                    </a:cubicBezTo>
                    <a:cubicBezTo>
                      <a:pt x="42" y="137"/>
                      <a:pt x="41" y="137"/>
                      <a:pt x="41" y="137"/>
                    </a:cubicBezTo>
                    <a:cubicBezTo>
                      <a:pt x="40" y="137"/>
                      <a:pt x="39" y="138"/>
                      <a:pt x="39" y="138"/>
                    </a:cubicBezTo>
                    <a:cubicBezTo>
                      <a:pt x="39" y="139"/>
                      <a:pt x="39" y="139"/>
                      <a:pt x="39" y="140"/>
                    </a:cubicBezTo>
                    <a:cubicBezTo>
                      <a:pt x="42" y="147"/>
                      <a:pt x="44" y="155"/>
                      <a:pt x="46" y="163"/>
                    </a:cubicBezTo>
                    <a:cubicBezTo>
                      <a:pt x="46" y="163"/>
                      <a:pt x="46" y="163"/>
                      <a:pt x="46" y="163"/>
                    </a:cubicBezTo>
                    <a:cubicBezTo>
                      <a:pt x="45" y="164"/>
                      <a:pt x="45" y="165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50" y="170"/>
                      <a:pt x="53" y="175"/>
                      <a:pt x="56" y="180"/>
                    </a:cubicBezTo>
                    <a:cubicBezTo>
                      <a:pt x="56" y="181"/>
                      <a:pt x="58" y="181"/>
                      <a:pt x="59" y="181"/>
                    </a:cubicBezTo>
                    <a:cubicBezTo>
                      <a:pt x="69" y="176"/>
                      <a:pt x="78" y="171"/>
                      <a:pt x="89" y="169"/>
                    </a:cubicBezTo>
                    <a:cubicBezTo>
                      <a:pt x="91" y="173"/>
                      <a:pt x="94" y="179"/>
                      <a:pt x="97" y="185"/>
                    </a:cubicBezTo>
                    <a:cubicBezTo>
                      <a:pt x="99" y="192"/>
                      <a:pt x="102" y="198"/>
                      <a:pt x="104" y="203"/>
                    </a:cubicBezTo>
                    <a:cubicBezTo>
                      <a:pt x="105" y="204"/>
                      <a:pt x="106" y="204"/>
                      <a:pt x="107" y="204"/>
                    </a:cubicBezTo>
                    <a:cubicBezTo>
                      <a:pt x="107" y="204"/>
                      <a:pt x="108" y="204"/>
                      <a:pt x="109" y="204"/>
                    </a:cubicBezTo>
                    <a:cubicBezTo>
                      <a:pt x="109" y="204"/>
                      <a:pt x="109" y="204"/>
                      <a:pt x="109" y="204"/>
                    </a:cubicBezTo>
                    <a:cubicBezTo>
                      <a:pt x="109" y="204"/>
                      <a:pt x="109" y="204"/>
                      <a:pt x="109" y="204"/>
                    </a:cubicBezTo>
                    <a:cubicBezTo>
                      <a:pt x="109" y="204"/>
                      <a:pt x="109" y="204"/>
                      <a:pt x="109" y="204"/>
                    </a:cubicBezTo>
                    <a:cubicBezTo>
                      <a:pt x="109" y="205"/>
                      <a:pt x="109" y="205"/>
                      <a:pt x="109" y="205"/>
                    </a:cubicBezTo>
                    <a:cubicBezTo>
                      <a:pt x="109" y="205"/>
                      <a:pt x="109" y="205"/>
                      <a:pt x="109" y="205"/>
                    </a:cubicBezTo>
                    <a:cubicBezTo>
                      <a:pt x="109" y="205"/>
                      <a:pt x="109" y="205"/>
                      <a:pt x="109" y="205"/>
                    </a:cubicBezTo>
                    <a:cubicBezTo>
                      <a:pt x="109" y="205"/>
                      <a:pt x="110" y="205"/>
                      <a:pt x="110" y="205"/>
                    </a:cubicBezTo>
                    <a:cubicBezTo>
                      <a:pt x="110" y="205"/>
                      <a:pt x="110" y="205"/>
                      <a:pt x="111" y="205"/>
                    </a:cubicBezTo>
                    <a:cubicBezTo>
                      <a:pt x="111" y="205"/>
                      <a:pt x="111" y="205"/>
                      <a:pt x="111" y="205"/>
                    </a:cubicBezTo>
                    <a:cubicBezTo>
                      <a:pt x="111" y="205"/>
                      <a:pt x="111" y="205"/>
                      <a:pt x="111" y="205"/>
                    </a:cubicBezTo>
                    <a:cubicBezTo>
                      <a:pt x="111" y="205"/>
                      <a:pt x="111" y="205"/>
                      <a:pt x="111" y="204"/>
                    </a:cubicBezTo>
                    <a:cubicBezTo>
                      <a:pt x="111" y="204"/>
                      <a:pt x="111" y="204"/>
                      <a:pt x="111" y="203"/>
                    </a:cubicBezTo>
                    <a:cubicBezTo>
                      <a:pt x="115" y="201"/>
                      <a:pt x="120" y="199"/>
                      <a:pt x="124" y="197"/>
                    </a:cubicBezTo>
                    <a:cubicBezTo>
                      <a:pt x="124" y="197"/>
                      <a:pt x="124" y="197"/>
                      <a:pt x="124" y="197"/>
                    </a:cubicBezTo>
                    <a:cubicBezTo>
                      <a:pt x="125" y="198"/>
                      <a:pt x="125" y="197"/>
                      <a:pt x="126" y="197"/>
                    </a:cubicBezTo>
                    <a:cubicBezTo>
                      <a:pt x="126" y="197"/>
                      <a:pt x="126" y="196"/>
                      <a:pt x="126" y="196"/>
                    </a:cubicBezTo>
                    <a:cubicBezTo>
                      <a:pt x="129" y="195"/>
                      <a:pt x="132" y="194"/>
                      <a:pt x="135" y="192"/>
                    </a:cubicBezTo>
                    <a:cubicBezTo>
                      <a:pt x="135" y="192"/>
                      <a:pt x="136" y="192"/>
                      <a:pt x="136" y="191"/>
                    </a:cubicBezTo>
                    <a:close/>
                    <a:moveTo>
                      <a:pt x="117" y="177"/>
                    </a:moveTo>
                    <a:cubicBezTo>
                      <a:pt x="117" y="177"/>
                      <a:pt x="117" y="176"/>
                      <a:pt x="116" y="176"/>
                    </a:cubicBezTo>
                    <a:cubicBezTo>
                      <a:pt x="116" y="176"/>
                      <a:pt x="115" y="177"/>
                      <a:pt x="115" y="177"/>
                    </a:cubicBezTo>
                    <a:cubicBezTo>
                      <a:pt x="115" y="181"/>
                      <a:pt x="116" y="184"/>
                      <a:pt x="116" y="188"/>
                    </a:cubicBezTo>
                    <a:cubicBezTo>
                      <a:pt x="116" y="191"/>
                      <a:pt x="115" y="194"/>
                      <a:pt x="115" y="197"/>
                    </a:cubicBezTo>
                    <a:cubicBezTo>
                      <a:pt x="114" y="197"/>
                      <a:pt x="112" y="198"/>
                      <a:pt x="111" y="199"/>
                    </a:cubicBezTo>
                    <a:cubicBezTo>
                      <a:pt x="111" y="192"/>
                      <a:pt x="110" y="185"/>
                      <a:pt x="110" y="178"/>
                    </a:cubicBezTo>
                    <a:cubicBezTo>
                      <a:pt x="110" y="178"/>
                      <a:pt x="110" y="178"/>
                      <a:pt x="110" y="178"/>
                    </a:cubicBezTo>
                    <a:cubicBezTo>
                      <a:pt x="114" y="176"/>
                      <a:pt x="118" y="174"/>
                      <a:pt x="123" y="174"/>
                    </a:cubicBezTo>
                    <a:cubicBezTo>
                      <a:pt x="123" y="174"/>
                      <a:pt x="122" y="174"/>
                      <a:pt x="123" y="175"/>
                    </a:cubicBezTo>
                    <a:cubicBezTo>
                      <a:pt x="124" y="180"/>
                      <a:pt x="124" y="185"/>
                      <a:pt x="124" y="190"/>
                    </a:cubicBezTo>
                    <a:cubicBezTo>
                      <a:pt x="124" y="191"/>
                      <a:pt x="124" y="192"/>
                      <a:pt x="124" y="193"/>
                    </a:cubicBezTo>
                    <a:cubicBezTo>
                      <a:pt x="122" y="194"/>
                      <a:pt x="119" y="195"/>
                      <a:pt x="117" y="196"/>
                    </a:cubicBezTo>
                    <a:cubicBezTo>
                      <a:pt x="117" y="193"/>
                      <a:pt x="118" y="190"/>
                      <a:pt x="118" y="188"/>
                    </a:cubicBezTo>
                    <a:cubicBezTo>
                      <a:pt x="118" y="184"/>
                      <a:pt x="117" y="181"/>
                      <a:pt x="117" y="177"/>
                    </a:cubicBezTo>
                    <a:close/>
                    <a:moveTo>
                      <a:pt x="102" y="183"/>
                    </a:moveTo>
                    <a:cubicBezTo>
                      <a:pt x="104" y="181"/>
                      <a:pt x="106" y="180"/>
                      <a:pt x="108" y="179"/>
                    </a:cubicBezTo>
                    <a:cubicBezTo>
                      <a:pt x="108" y="186"/>
                      <a:pt x="109" y="193"/>
                      <a:pt x="109" y="200"/>
                    </a:cubicBezTo>
                    <a:cubicBezTo>
                      <a:pt x="109" y="200"/>
                      <a:pt x="109" y="200"/>
                      <a:pt x="109" y="200"/>
                    </a:cubicBezTo>
                    <a:cubicBezTo>
                      <a:pt x="107" y="194"/>
                      <a:pt x="105" y="188"/>
                      <a:pt x="102" y="183"/>
                    </a:cubicBezTo>
                    <a:close/>
                    <a:moveTo>
                      <a:pt x="126" y="192"/>
                    </a:moveTo>
                    <a:cubicBezTo>
                      <a:pt x="126" y="191"/>
                      <a:pt x="126" y="190"/>
                      <a:pt x="126" y="190"/>
                    </a:cubicBezTo>
                    <a:cubicBezTo>
                      <a:pt x="126" y="186"/>
                      <a:pt x="126" y="182"/>
                      <a:pt x="125" y="179"/>
                    </a:cubicBezTo>
                    <a:cubicBezTo>
                      <a:pt x="127" y="182"/>
                      <a:pt x="129" y="186"/>
                      <a:pt x="131" y="190"/>
                    </a:cubicBezTo>
                    <a:cubicBezTo>
                      <a:pt x="129" y="190"/>
                      <a:pt x="128" y="191"/>
                      <a:pt x="126" y="192"/>
                    </a:cubicBezTo>
                    <a:close/>
                    <a:moveTo>
                      <a:pt x="124" y="153"/>
                    </a:moveTo>
                    <a:cubicBezTo>
                      <a:pt x="124" y="154"/>
                      <a:pt x="123" y="154"/>
                      <a:pt x="123" y="154"/>
                    </a:cubicBezTo>
                    <a:cubicBezTo>
                      <a:pt x="123" y="154"/>
                      <a:pt x="123" y="154"/>
                      <a:pt x="123" y="154"/>
                    </a:cubicBezTo>
                    <a:cubicBezTo>
                      <a:pt x="121" y="151"/>
                      <a:pt x="120" y="147"/>
                      <a:pt x="118" y="143"/>
                    </a:cubicBezTo>
                    <a:cubicBezTo>
                      <a:pt x="120" y="142"/>
                      <a:pt x="122" y="141"/>
                      <a:pt x="124" y="140"/>
                    </a:cubicBezTo>
                    <a:cubicBezTo>
                      <a:pt x="124" y="145"/>
                      <a:pt x="125" y="149"/>
                      <a:pt x="125" y="153"/>
                    </a:cubicBezTo>
                    <a:cubicBezTo>
                      <a:pt x="125" y="153"/>
                      <a:pt x="124" y="153"/>
                      <a:pt x="124" y="153"/>
                    </a:cubicBezTo>
                    <a:close/>
                    <a:moveTo>
                      <a:pt x="127" y="152"/>
                    </a:moveTo>
                    <a:cubicBezTo>
                      <a:pt x="127" y="148"/>
                      <a:pt x="126" y="144"/>
                      <a:pt x="126" y="140"/>
                    </a:cubicBezTo>
                    <a:cubicBezTo>
                      <a:pt x="129" y="139"/>
                      <a:pt x="131" y="138"/>
                      <a:pt x="133" y="137"/>
                    </a:cubicBezTo>
                    <a:cubicBezTo>
                      <a:pt x="133" y="137"/>
                      <a:pt x="133" y="137"/>
                      <a:pt x="133" y="137"/>
                    </a:cubicBezTo>
                    <a:cubicBezTo>
                      <a:pt x="133" y="141"/>
                      <a:pt x="133" y="146"/>
                      <a:pt x="134" y="150"/>
                    </a:cubicBezTo>
                    <a:cubicBezTo>
                      <a:pt x="133" y="150"/>
                      <a:pt x="133" y="150"/>
                      <a:pt x="132" y="150"/>
                    </a:cubicBezTo>
                    <a:cubicBezTo>
                      <a:pt x="130" y="151"/>
                      <a:pt x="128" y="152"/>
                      <a:pt x="127" y="152"/>
                    </a:cubicBezTo>
                    <a:close/>
                    <a:moveTo>
                      <a:pt x="141" y="147"/>
                    </a:moveTo>
                    <a:cubicBezTo>
                      <a:pt x="139" y="147"/>
                      <a:pt x="137" y="148"/>
                      <a:pt x="136" y="149"/>
                    </a:cubicBezTo>
                    <a:cubicBezTo>
                      <a:pt x="135" y="145"/>
                      <a:pt x="135" y="141"/>
                      <a:pt x="135" y="137"/>
                    </a:cubicBezTo>
                    <a:cubicBezTo>
                      <a:pt x="135" y="137"/>
                      <a:pt x="135" y="137"/>
                      <a:pt x="134" y="137"/>
                    </a:cubicBezTo>
                    <a:cubicBezTo>
                      <a:pt x="137" y="135"/>
                      <a:pt x="140" y="134"/>
                      <a:pt x="142" y="134"/>
                    </a:cubicBezTo>
                    <a:cubicBezTo>
                      <a:pt x="142" y="134"/>
                      <a:pt x="142" y="134"/>
                      <a:pt x="142" y="134"/>
                    </a:cubicBezTo>
                    <a:cubicBezTo>
                      <a:pt x="141" y="138"/>
                      <a:pt x="141" y="143"/>
                      <a:pt x="141" y="147"/>
                    </a:cubicBezTo>
                    <a:close/>
                    <a:moveTo>
                      <a:pt x="146" y="145"/>
                    </a:moveTo>
                    <a:cubicBezTo>
                      <a:pt x="145" y="145"/>
                      <a:pt x="144" y="145"/>
                      <a:pt x="143" y="146"/>
                    </a:cubicBezTo>
                    <a:cubicBezTo>
                      <a:pt x="143" y="142"/>
                      <a:pt x="143" y="138"/>
                      <a:pt x="144" y="134"/>
                    </a:cubicBezTo>
                    <a:cubicBezTo>
                      <a:pt x="144" y="134"/>
                      <a:pt x="143" y="133"/>
                      <a:pt x="143" y="133"/>
                    </a:cubicBezTo>
                    <a:cubicBezTo>
                      <a:pt x="145" y="133"/>
                      <a:pt x="147" y="132"/>
                      <a:pt x="148" y="131"/>
                    </a:cubicBezTo>
                    <a:cubicBezTo>
                      <a:pt x="149" y="135"/>
                      <a:pt x="150" y="139"/>
                      <a:pt x="151" y="143"/>
                    </a:cubicBezTo>
                    <a:cubicBezTo>
                      <a:pt x="149" y="144"/>
                      <a:pt x="148" y="144"/>
                      <a:pt x="146" y="145"/>
                    </a:cubicBezTo>
                    <a:close/>
                    <a:moveTo>
                      <a:pt x="124" y="92"/>
                    </a:moveTo>
                    <a:cubicBezTo>
                      <a:pt x="124" y="92"/>
                      <a:pt x="124" y="92"/>
                      <a:pt x="124" y="93"/>
                    </a:cubicBezTo>
                    <a:cubicBezTo>
                      <a:pt x="124" y="95"/>
                      <a:pt x="124" y="97"/>
                      <a:pt x="124" y="100"/>
                    </a:cubicBezTo>
                    <a:cubicBezTo>
                      <a:pt x="122" y="101"/>
                      <a:pt x="120" y="101"/>
                      <a:pt x="118" y="102"/>
                    </a:cubicBezTo>
                    <a:cubicBezTo>
                      <a:pt x="118" y="101"/>
                      <a:pt x="117" y="99"/>
                      <a:pt x="117" y="98"/>
                    </a:cubicBezTo>
                    <a:cubicBezTo>
                      <a:pt x="117" y="97"/>
                      <a:pt x="117" y="95"/>
                      <a:pt x="118" y="94"/>
                    </a:cubicBezTo>
                    <a:cubicBezTo>
                      <a:pt x="120" y="93"/>
                      <a:pt x="122" y="92"/>
                      <a:pt x="124" y="92"/>
                    </a:cubicBezTo>
                    <a:close/>
                    <a:moveTo>
                      <a:pt x="126" y="91"/>
                    </a:moveTo>
                    <a:cubicBezTo>
                      <a:pt x="128" y="90"/>
                      <a:pt x="130" y="90"/>
                      <a:pt x="131" y="89"/>
                    </a:cubicBezTo>
                    <a:cubicBezTo>
                      <a:pt x="131" y="92"/>
                      <a:pt x="131" y="95"/>
                      <a:pt x="130" y="98"/>
                    </a:cubicBezTo>
                    <a:cubicBezTo>
                      <a:pt x="129" y="98"/>
                      <a:pt x="127" y="99"/>
                      <a:pt x="126" y="99"/>
                    </a:cubicBezTo>
                    <a:cubicBezTo>
                      <a:pt x="126" y="97"/>
                      <a:pt x="126" y="95"/>
                      <a:pt x="126" y="93"/>
                    </a:cubicBezTo>
                    <a:cubicBezTo>
                      <a:pt x="126" y="92"/>
                      <a:pt x="126" y="92"/>
                      <a:pt x="126" y="91"/>
                    </a:cubicBezTo>
                    <a:close/>
                    <a:moveTo>
                      <a:pt x="116" y="103"/>
                    </a:moveTo>
                    <a:cubicBezTo>
                      <a:pt x="114" y="103"/>
                      <a:pt x="113" y="104"/>
                      <a:pt x="112" y="104"/>
                    </a:cubicBezTo>
                    <a:cubicBezTo>
                      <a:pt x="111" y="102"/>
                      <a:pt x="111" y="99"/>
                      <a:pt x="110" y="96"/>
                    </a:cubicBezTo>
                    <a:cubicBezTo>
                      <a:pt x="111" y="96"/>
                      <a:pt x="112" y="95"/>
                      <a:pt x="114" y="95"/>
                    </a:cubicBezTo>
                    <a:cubicBezTo>
                      <a:pt x="114" y="95"/>
                      <a:pt x="115" y="95"/>
                      <a:pt x="116" y="94"/>
                    </a:cubicBezTo>
                    <a:cubicBezTo>
                      <a:pt x="115" y="96"/>
                      <a:pt x="115" y="97"/>
                      <a:pt x="115" y="98"/>
                    </a:cubicBezTo>
                    <a:cubicBezTo>
                      <a:pt x="115" y="100"/>
                      <a:pt x="116" y="101"/>
                      <a:pt x="116" y="103"/>
                    </a:cubicBezTo>
                    <a:close/>
                    <a:moveTo>
                      <a:pt x="108" y="97"/>
                    </a:moveTo>
                    <a:cubicBezTo>
                      <a:pt x="109" y="100"/>
                      <a:pt x="109" y="102"/>
                      <a:pt x="110" y="105"/>
                    </a:cubicBezTo>
                    <a:cubicBezTo>
                      <a:pt x="109" y="106"/>
                      <a:pt x="109" y="106"/>
                      <a:pt x="108" y="106"/>
                    </a:cubicBezTo>
                    <a:cubicBezTo>
                      <a:pt x="108" y="106"/>
                      <a:pt x="107" y="107"/>
                      <a:pt x="107" y="108"/>
                    </a:cubicBezTo>
                    <a:cubicBezTo>
                      <a:pt x="107" y="108"/>
                      <a:pt x="107" y="108"/>
                      <a:pt x="107" y="108"/>
                    </a:cubicBezTo>
                    <a:cubicBezTo>
                      <a:pt x="107" y="109"/>
                      <a:pt x="107" y="111"/>
                      <a:pt x="107" y="113"/>
                    </a:cubicBezTo>
                    <a:cubicBezTo>
                      <a:pt x="107" y="112"/>
                      <a:pt x="107" y="111"/>
                      <a:pt x="106" y="110"/>
                    </a:cubicBezTo>
                    <a:cubicBezTo>
                      <a:pt x="106" y="109"/>
                      <a:pt x="106" y="108"/>
                      <a:pt x="105" y="107"/>
                    </a:cubicBezTo>
                    <a:cubicBezTo>
                      <a:pt x="105" y="106"/>
                      <a:pt x="105" y="105"/>
                      <a:pt x="105" y="105"/>
                    </a:cubicBezTo>
                    <a:cubicBezTo>
                      <a:pt x="105" y="104"/>
                      <a:pt x="105" y="104"/>
                      <a:pt x="105" y="104"/>
                    </a:cubicBezTo>
                    <a:cubicBezTo>
                      <a:pt x="105" y="102"/>
                      <a:pt x="105" y="100"/>
                      <a:pt x="106" y="98"/>
                    </a:cubicBezTo>
                    <a:cubicBezTo>
                      <a:pt x="107" y="98"/>
                      <a:pt x="107" y="97"/>
                      <a:pt x="108" y="97"/>
                    </a:cubicBezTo>
                    <a:close/>
                    <a:moveTo>
                      <a:pt x="133" y="89"/>
                    </a:moveTo>
                    <a:cubicBezTo>
                      <a:pt x="134" y="88"/>
                      <a:pt x="135" y="88"/>
                      <a:pt x="135" y="88"/>
                    </a:cubicBezTo>
                    <a:cubicBezTo>
                      <a:pt x="136" y="90"/>
                      <a:pt x="136" y="92"/>
                      <a:pt x="136" y="94"/>
                    </a:cubicBezTo>
                    <a:cubicBezTo>
                      <a:pt x="136" y="94"/>
                      <a:pt x="136" y="95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5" y="96"/>
                      <a:pt x="134" y="97"/>
                      <a:pt x="132" y="97"/>
                    </a:cubicBezTo>
                    <a:cubicBezTo>
                      <a:pt x="133" y="94"/>
                      <a:pt x="133" y="91"/>
                      <a:pt x="133" y="89"/>
                    </a:cubicBezTo>
                    <a:close/>
                    <a:moveTo>
                      <a:pt x="121" y="27"/>
                    </a:moveTo>
                    <a:cubicBezTo>
                      <a:pt x="122" y="30"/>
                      <a:pt x="122" y="34"/>
                      <a:pt x="123" y="38"/>
                    </a:cubicBezTo>
                    <a:cubicBezTo>
                      <a:pt x="121" y="42"/>
                      <a:pt x="121" y="46"/>
                      <a:pt x="120" y="49"/>
                    </a:cubicBezTo>
                    <a:cubicBezTo>
                      <a:pt x="119" y="45"/>
                      <a:pt x="119" y="41"/>
                      <a:pt x="118" y="38"/>
                    </a:cubicBezTo>
                    <a:cubicBezTo>
                      <a:pt x="119" y="34"/>
                      <a:pt x="120" y="30"/>
                      <a:pt x="121" y="27"/>
                    </a:cubicBezTo>
                    <a:close/>
                    <a:moveTo>
                      <a:pt x="117" y="43"/>
                    </a:moveTo>
                    <a:cubicBezTo>
                      <a:pt x="118" y="47"/>
                      <a:pt x="118" y="50"/>
                      <a:pt x="118" y="53"/>
                    </a:cubicBezTo>
                    <a:cubicBezTo>
                      <a:pt x="118" y="54"/>
                      <a:pt x="119" y="54"/>
                      <a:pt x="119" y="54"/>
                    </a:cubicBezTo>
                    <a:cubicBezTo>
                      <a:pt x="118" y="57"/>
                      <a:pt x="117" y="60"/>
                      <a:pt x="116" y="63"/>
                    </a:cubicBezTo>
                    <a:cubicBezTo>
                      <a:pt x="116" y="61"/>
                      <a:pt x="115" y="58"/>
                      <a:pt x="115" y="55"/>
                    </a:cubicBezTo>
                    <a:cubicBezTo>
                      <a:pt x="115" y="51"/>
                      <a:pt x="116" y="47"/>
                      <a:pt x="117" y="43"/>
                    </a:cubicBezTo>
                    <a:close/>
                    <a:moveTo>
                      <a:pt x="114" y="60"/>
                    </a:moveTo>
                    <a:cubicBezTo>
                      <a:pt x="114" y="62"/>
                      <a:pt x="115" y="65"/>
                      <a:pt x="115" y="67"/>
                    </a:cubicBezTo>
                    <a:cubicBezTo>
                      <a:pt x="114" y="67"/>
                      <a:pt x="113" y="68"/>
                      <a:pt x="112" y="68"/>
                    </a:cubicBezTo>
                    <a:cubicBezTo>
                      <a:pt x="112" y="65"/>
                      <a:pt x="113" y="62"/>
                      <a:pt x="114" y="60"/>
                    </a:cubicBezTo>
                    <a:close/>
                    <a:moveTo>
                      <a:pt x="124" y="32"/>
                    </a:moveTo>
                    <a:cubicBezTo>
                      <a:pt x="124" y="29"/>
                      <a:pt x="123" y="26"/>
                      <a:pt x="122" y="23"/>
                    </a:cubicBezTo>
                    <a:cubicBezTo>
                      <a:pt x="122" y="20"/>
                      <a:pt x="123" y="17"/>
                      <a:pt x="124" y="14"/>
                    </a:cubicBezTo>
                    <a:cubicBezTo>
                      <a:pt x="124" y="18"/>
                      <a:pt x="124" y="22"/>
                      <a:pt x="125" y="25"/>
                    </a:cubicBezTo>
                    <a:cubicBezTo>
                      <a:pt x="125" y="26"/>
                      <a:pt x="125" y="26"/>
                      <a:pt x="125" y="27"/>
                    </a:cubicBezTo>
                    <a:cubicBezTo>
                      <a:pt x="125" y="28"/>
                      <a:pt x="124" y="30"/>
                      <a:pt x="124" y="32"/>
                    </a:cubicBezTo>
                    <a:close/>
                    <a:moveTo>
                      <a:pt x="11" y="69"/>
                    </a:moveTo>
                    <a:cubicBezTo>
                      <a:pt x="9" y="64"/>
                      <a:pt x="8" y="62"/>
                      <a:pt x="7" y="59"/>
                    </a:cubicBezTo>
                    <a:cubicBezTo>
                      <a:pt x="6" y="58"/>
                      <a:pt x="6" y="56"/>
                      <a:pt x="5" y="54"/>
                    </a:cubicBezTo>
                    <a:cubicBezTo>
                      <a:pt x="8" y="56"/>
                      <a:pt x="10" y="59"/>
                      <a:pt x="13" y="61"/>
                    </a:cubicBezTo>
                    <a:cubicBezTo>
                      <a:pt x="13" y="65"/>
                      <a:pt x="14" y="68"/>
                      <a:pt x="14" y="72"/>
                    </a:cubicBezTo>
                    <a:cubicBezTo>
                      <a:pt x="13" y="71"/>
                      <a:pt x="13" y="71"/>
                      <a:pt x="12" y="70"/>
                    </a:cubicBezTo>
                    <a:cubicBezTo>
                      <a:pt x="12" y="70"/>
                      <a:pt x="12" y="70"/>
                      <a:pt x="11" y="69"/>
                    </a:cubicBezTo>
                    <a:close/>
                    <a:moveTo>
                      <a:pt x="21" y="70"/>
                    </a:moveTo>
                    <a:cubicBezTo>
                      <a:pt x="21" y="73"/>
                      <a:pt x="21" y="76"/>
                      <a:pt x="21" y="79"/>
                    </a:cubicBezTo>
                    <a:cubicBezTo>
                      <a:pt x="19" y="77"/>
                      <a:pt x="18" y="75"/>
                      <a:pt x="16" y="74"/>
                    </a:cubicBezTo>
                    <a:cubicBezTo>
                      <a:pt x="16" y="70"/>
                      <a:pt x="15" y="67"/>
                      <a:pt x="15" y="64"/>
                    </a:cubicBezTo>
                    <a:cubicBezTo>
                      <a:pt x="17" y="66"/>
                      <a:pt x="19" y="68"/>
                      <a:pt x="21" y="70"/>
                    </a:cubicBezTo>
                    <a:close/>
                    <a:moveTo>
                      <a:pt x="24" y="81"/>
                    </a:move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3" y="78"/>
                      <a:pt x="23" y="75"/>
                      <a:pt x="23" y="72"/>
                    </a:cubicBezTo>
                    <a:cubicBezTo>
                      <a:pt x="25" y="74"/>
                      <a:pt x="27" y="75"/>
                      <a:pt x="28" y="77"/>
                    </a:cubicBezTo>
                    <a:cubicBezTo>
                      <a:pt x="28" y="77"/>
                      <a:pt x="28" y="77"/>
                      <a:pt x="28" y="78"/>
                    </a:cubicBezTo>
                    <a:cubicBezTo>
                      <a:pt x="29" y="80"/>
                      <a:pt x="29" y="83"/>
                      <a:pt x="29" y="86"/>
                    </a:cubicBezTo>
                    <a:cubicBezTo>
                      <a:pt x="27" y="84"/>
                      <a:pt x="26" y="83"/>
                      <a:pt x="24" y="81"/>
                    </a:cubicBezTo>
                    <a:close/>
                    <a:moveTo>
                      <a:pt x="53" y="94"/>
                    </a:moveTo>
                    <a:cubicBezTo>
                      <a:pt x="53" y="94"/>
                      <a:pt x="53" y="94"/>
                      <a:pt x="53" y="94"/>
                    </a:cubicBezTo>
                    <a:cubicBezTo>
                      <a:pt x="53" y="94"/>
                      <a:pt x="53" y="94"/>
                      <a:pt x="53" y="94"/>
                    </a:cubicBezTo>
                    <a:close/>
                    <a:moveTo>
                      <a:pt x="48" y="95"/>
                    </a:moveTo>
                    <a:cubicBezTo>
                      <a:pt x="47" y="95"/>
                      <a:pt x="46" y="96"/>
                      <a:pt x="45" y="96"/>
                    </a:cubicBezTo>
                    <a:cubicBezTo>
                      <a:pt x="45" y="95"/>
                      <a:pt x="46" y="94"/>
                      <a:pt x="46" y="93"/>
                    </a:cubicBezTo>
                    <a:cubicBezTo>
                      <a:pt x="46" y="94"/>
                      <a:pt x="47" y="94"/>
                      <a:pt x="48" y="95"/>
                    </a:cubicBezTo>
                    <a:close/>
                    <a:moveTo>
                      <a:pt x="44" y="92"/>
                    </a:moveTo>
                    <a:cubicBezTo>
                      <a:pt x="44" y="93"/>
                      <a:pt x="43" y="95"/>
                      <a:pt x="43" y="96"/>
                    </a:cubicBezTo>
                    <a:cubicBezTo>
                      <a:pt x="42" y="97"/>
                      <a:pt x="41" y="97"/>
                      <a:pt x="40" y="97"/>
                    </a:cubicBezTo>
                    <a:cubicBezTo>
                      <a:pt x="40" y="97"/>
                      <a:pt x="40" y="97"/>
                      <a:pt x="40" y="97"/>
                    </a:cubicBezTo>
                    <a:cubicBezTo>
                      <a:pt x="40" y="97"/>
                      <a:pt x="39" y="97"/>
                      <a:pt x="39" y="97"/>
                    </a:cubicBezTo>
                    <a:cubicBezTo>
                      <a:pt x="39" y="94"/>
                      <a:pt x="39" y="91"/>
                      <a:pt x="39" y="87"/>
                    </a:cubicBezTo>
                    <a:cubicBezTo>
                      <a:pt x="41" y="89"/>
                      <a:pt x="43" y="90"/>
                      <a:pt x="44" y="92"/>
                    </a:cubicBezTo>
                    <a:cubicBezTo>
                      <a:pt x="44" y="92"/>
                      <a:pt x="44" y="92"/>
                      <a:pt x="44" y="92"/>
                    </a:cubicBezTo>
                    <a:close/>
                    <a:moveTo>
                      <a:pt x="37" y="86"/>
                    </a:moveTo>
                    <a:cubicBezTo>
                      <a:pt x="37" y="89"/>
                      <a:pt x="37" y="92"/>
                      <a:pt x="37" y="95"/>
                    </a:cubicBezTo>
                    <a:cubicBezTo>
                      <a:pt x="35" y="93"/>
                      <a:pt x="33" y="90"/>
                      <a:pt x="31" y="88"/>
                    </a:cubicBezTo>
                    <a:cubicBezTo>
                      <a:pt x="31" y="85"/>
                      <a:pt x="31" y="82"/>
                      <a:pt x="30" y="79"/>
                    </a:cubicBezTo>
                    <a:cubicBezTo>
                      <a:pt x="33" y="81"/>
                      <a:pt x="35" y="84"/>
                      <a:pt x="38" y="86"/>
                    </a:cubicBezTo>
                    <a:cubicBezTo>
                      <a:pt x="38" y="86"/>
                      <a:pt x="37" y="86"/>
                      <a:pt x="37" y="86"/>
                    </a:cubicBezTo>
                    <a:close/>
                    <a:moveTo>
                      <a:pt x="32" y="126"/>
                    </a:moveTo>
                    <a:cubicBezTo>
                      <a:pt x="32" y="126"/>
                      <a:pt x="32" y="126"/>
                      <a:pt x="33" y="126"/>
                    </a:cubicBezTo>
                    <a:cubicBezTo>
                      <a:pt x="34" y="126"/>
                      <a:pt x="35" y="125"/>
                      <a:pt x="36" y="125"/>
                    </a:cubicBezTo>
                    <a:cubicBezTo>
                      <a:pt x="36" y="126"/>
                      <a:pt x="36" y="127"/>
                      <a:pt x="36" y="128"/>
                    </a:cubicBezTo>
                    <a:cubicBezTo>
                      <a:pt x="36" y="129"/>
                      <a:pt x="36" y="130"/>
                      <a:pt x="36" y="131"/>
                    </a:cubicBezTo>
                    <a:cubicBezTo>
                      <a:pt x="36" y="131"/>
                      <a:pt x="35" y="131"/>
                      <a:pt x="35" y="131"/>
                    </a:cubicBezTo>
                    <a:cubicBezTo>
                      <a:pt x="33" y="130"/>
                      <a:pt x="32" y="128"/>
                      <a:pt x="32" y="126"/>
                    </a:cubicBezTo>
                    <a:close/>
                    <a:moveTo>
                      <a:pt x="43" y="122"/>
                    </a:moveTo>
                    <a:cubicBezTo>
                      <a:pt x="47" y="120"/>
                      <a:pt x="50" y="119"/>
                      <a:pt x="53" y="118"/>
                    </a:cubicBezTo>
                    <a:cubicBezTo>
                      <a:pt x="53" y="121"/>
                      <a:pt x="53" y="123"/>
                      <a:pt x="52" y="125"/>
                    </a:cubicBezTo>
                    <a:cubicBezTo>
                      <a:pt x="49" y="127"/>
                      <a:pt x="46" y="128"/>
                      <a:pt x="44" y="128"/>
                    </a:cubicBezTo>
                    <a:cubicBezTo>
                      <a:pt x="44" y="126"/>
                      <a:pt x="44" y="124"/>
                      <a:pt x="43" y="122"/>
                    </a:cubicBezTo>
                    <a:close/>
                    <a:moveTo>
                      <a:pt x="42" y="122"/>
                    </a:moveTo>
                    <a:cubicBezTo>
                      <a:pt x="42" y="125"/>
                      <a:pt x="42" y="127"/>
                      <a:pt x="42" y="129"/>
                    </a:cubicBezTo>
                    <a:cubicBezTo>
                      <a:pt x="41" y="130"/>
                      <a:pt x="39" y="130"/>
                      <a:pt x="38" y="130"/>
                    </a:cubicBezTo>
                    <a:cubicBezTo>
                      <a:pt x="38" y="130"/>
                      <a:pt x="38" y="129"/>
                      <a:pt x="38" y="128"/>
                    </a:cubicBezTo>
                    <a:cubicBezTo>
                      <a:pt x="38" y="126"/>
                      <a:pt x="38" y="125"/>
                      <a:pt x="38" y="12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39" y="123"/>
                      <a:pt x="40" y="123"/>
                      <a:pt x="42" y="122"/>
                    </a:cubicBezTo>
                    <a:close/>
                    <a:moveTo>
                      <a:pt x="56" y="124"/>
                    </a:moveTo>
                    <a:cubicBezTo>
                      <a:pt x="56" y="124"/>
                      <a:pt x="55" y="125"/>
                      <a:pt x="55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55" y="122"/>
                      <a:pt x="55" y="120"/>
                      <a:pt x="55" y="118"/>
                    </a:cubicBezTo>
                    <a:cubicBezTo>
                      <a:pt x="58" y="117"/>
                      <a:pt x="60" y="116"/>
                      <a:pt x="63" y="115"/>
                    </a:cubicBezTo>
                    <a:cubicBezTo>
                      <a:pt x="63" y="117"/>
                      <a:pt x="62" y="120"/>
                      <a:pt x="62" y="122"/>
                    </a:cubicBezTo>
                    <a:cubicBezTo>
                      <a:pt x="61" y="122"/>
                      <a:pt x="60" y="123"/>
                      <a:pt x="59" y="123"/>
                    </a:cubicBezTo>
                    <a:cubicBezTo>
                      <a:pt x="58" y="124"/>
                      <a:pt x="57" y="124"/>
                      <a:pt x="56" y="124"/>
                    </a:cubicBezTo>
                    <a:close/>
                    <a:moveTo>
                      <a:pt x="65" y="121"/>
                    </a:moveTo>
                    <a:cubicBezTo>
                      <a:pt x="65" y="121"/>
                      <a:pt x="65" y="121"/>
                      <a:pt x="64" y="121"/>
                    </a:cubicBezTo>
                    <a:cubicBezTo>
                      <a:pt x="64" y="119"/>
                      <a:pt x="65" y="117"/>
                      <a:pt x="65" y="114"/>
                    </a:cubicBezTo>
                    <a:cubicBezTo>
                      <a:pt x="67" y="114"/>
                      <a:pt x="68" y="114"/>
                      <a:pt x="69" y="113"/>
                    </a:cubicBezTo>
                    <a:cubicBezTo>
                      <a:pt x="70" y="114"/>
                      <a:pt x="70" y="114"/>
                      <a:pt x="71" y="114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0" y="118"/>
                      <a:pt x="70" y="121"/>
                      <a:pt x="69" y="125"/>
                    </a:cubicBezTo>
                    <a:cubicBezTo>
                      <a:pt x="69" y="124"/>
                      <a:pt x="69" y="124"/>
                      <a:pt x="69" y="124"/>
                    </a:cubicBezTo>
                    <a:cubicBezTo>
                      <a:pt x="68" y="123"/>
                      <a:pt x="68" y="122"/>
                      <a:pt x="66" y="121"/>
                    </a:cubicBezTo>
                    <a:cubicBezTo>
                      <a:pt x="66" y="121"/>
                      <a:pt x="65" y="121"/>
                      <a:pt x="65" y="121"/>
                    </a:cubicBezTo>
                    <a:close/>
                    <a:moveTo>
                      <a:pt x="71" y="127"/>
                    </a:moveTo>
                    <a:cubicBezTo>
                      <a:pt x="71" y="123"/>
                      <a:pt x="72" y="120"/>
                      <a:pt x="73" y="117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4" y="119"/>
                      <a:pt x="75" y="121"/>
                      <a:pt x="75" y="122"/>
                    </a:cubicBezTo>
                    <a:cubicBezTo>
                      <a:pt x="76" y="123"/>
                      <a:pt x="76" y="124"/>
                      <a:pt x="76" y="125"/>
                    </a:cubicBezTo>
                    <a:cubicBezTo>
                      <a:pt x="74" y="125"/>
                      <a:pt x="72" y="126"/>
                      <a:pt x="71" y="127"/>
                    </a:cubicBezTo>
                    <a:close/>
                    <a:moveTo>
                      <a:pt x="80" y="128"/>
                    </a:moveTo>
                    <a:cubicBezTo>
                      <a:pt x="80" y="128"/>
                      <a:pt x="80" y="128"/>
                      <a:pt x="80" y="128"/>
                    </a:cubicBezTo>
                    <a:cubicBezTo>
                      <a:pt x="80" y="128"/>
                      <a:pt x="80" y="128"/>
                      <a:pt x="80" y="128"/>
                    </a:cubicBezTo>
                    <a:cubicBezTo>
                      <a:pt x="80" y="128"/>
                      <a:pt x="80" y="128"/>
                      <a:pt x="80" y="127"/>
                    </a:cubicBezTo>
                    <a:cubicBezTo>
                      <a:pt x="81" y="127"/>
                      <a:pt x="81" y="126"/>
                      <a:pt x="81" y="125"/>
                    </a:cubicBezTo>
                    <a:cubicBezTo>
                      <a:pt x="81" y="125"/>
                      <a:pt x="81" y="124"/>
                      <a:pt x="80" y="124"/>
                    </a:cubicBezTo>
                    <a:cubicBezTo>
                      <a:pt x="80" y="123"/>
                      <a:pt x="79" y="121"/>
                      <a:pt x="78" y="119"/>
                    </a:cubicBezTo>
                    <a:cubicBezTo>
                      <a:pt x="78" y="118"/>
                      <a:pt x="77" y="116"/>
                      <a:pt x="77" y="115"/>
                    </a:cubicBezTo>
                    <a:cubicBezTo>
                      <a:pt x="76" y="114"/>
                      <a:pt x="76" y="113"/>
                      <a:pt x="75" y="113"/>
                    </a:cubicBezTo>
                    <a:cubicBezTo>
                      <a:pt x="75" y="112"/>
                      <a:pt x="74" y="112"/>
                      <a:pt x="73" y="111"/>
                    </a:cubicBezTo>
                    <a:cubicBezTo>
                      <a:pt x="73" y="111"/>
                      <a:pt x="73" y="111"/>
                      <a:pt x="72" y="110"/>
                    </a:cubicBezTo>
                    <a:cubicBezTo>
                      <a:pt x="72" y="110"/>
                      <a:pt x="72" y="110"/>
                      <a:pt x="72" y="110"/>
                    </a:cubicBezTo>
                    <a:cubicBezTo>
                      <a:pt x="72" y="109"/>
                      <a:pt x="71" y="109"/>
                      <a:pt x="71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0" y="108"/>
                      <a:pt x="68" y="108"/>
                      <a:pt x="68" y="109"/>
                    </a:cubicBezTo>
                    <a:cubicBezTo>
                      <a:pt x="67" y="109"/>
                      <a:pt x="67" y="109"/>
                      <a:pt x="67" y="110"/>
                    </a:cubicBezTo>
                    <a:cubicBezTo>
                      <a:pt x="53" y="114"/>
                      <a:pt x="43" y="117"/>
                      <a:pt x="32" y="122"/>
                    </a:cubicBezTo>
                    <a:cubicBezTo>
                      <a:pt x="30" y="117"/>
                      <a:pt x="29" y="111"/>
                      <a:pt x="28" y="105"/>
                    </a:cubicBezTo>
                    <a:cubicBezTo>
                      <a:pt x="32" y="104"/>
                      <a:pt x="35" y="103"/>
                      <a:pt x="37" y="102"/>
                    </a:cubicBezTo>
                    <a:cubicBezTo>
                      <a:pt x="38" y="102"/>
                      <a:pt x="38" y="103"/>
                      <a:pt x="38" y="103"/>
                    </a:cubicBezTo>
                    <a:cubicBezTo>
                      <a:pt x="39" y="103"/>
                      <a:pt x="39" y="103"/>
                      <a:pt x="39" y="102"/>
                    </a:cubicBezTo>
                    <a:cubicBezTo>
                      <a:pt x="39" y="102"/>
                      <a:pt x="39" y="102"/>
                      <a:pt x="39" y="102"/>
                    </a:cubicBezTo>
                    <a:cubicBezTo>
                      <a:pt x="40" y="102"/>
                      <a:pt x="41" y="101"/>
                      <a:pt x="41" y="101"/>
                    </a:cubicBezTo>
                    <a:cubicBezTo>
                      <a:pt x="45" y="100"/>
                      <a:pt x="48" y="99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3" y="97"/>
                      <a:pt x="53" y="96"/>
                      <a:pt x="53" y="95"/>
                    </a:cubicBezTo>
                    <a:cubicBezTo>
                      <a:pt x="53" y="95"/>
                      <a:pt x="53" y="94"/>
                      <a:pt x="53" y="94"/>
                    </a:cubicBezTo>
                    <a:cubicBezTo>
                      <a:pt x="53" y="94"/>
                      <a:pt x="52" y="94"/>
                      <a:pt x="52" y="93"/>
                    </a:cubicBezTo>
                    <a:cubicBezTo>
                      <a:pt x="38" y="81"/>
                      <a:pt x="19" y="63"/>
                      <a:pt x="5" y="48"/>
                    </a:cubicBezTo>
                    <a:cubicBezTo>
                      <a:pt x="7" y="47"/>
                      <a:pt x="9" y="46"/>
                      <a:pt x="11" y="45"/>
                    </a:cubicBezTo>
                    <a:cubicBezTo>
                      <a:pt x="16" y="43"/>
                      <a:pt x="22" y="41"/>
                      <a:pt x="27" y="40"/>
                    </a:cubicBezTo>
                    <a:cubicBezTo>
                      <a:pt x="29" y="40"/>
                      <a:pt x="31" y="39"/>
                      <a:pt x="32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4" y="40"/>
                      <a:pt x="36" y="41"/>
                      <a:pt x="38" y="44"/>
                    </a:cubicBezTo>
                    <a:cubicBezTo>
                      <a:pt x="43" y="49"/>
                      <a:pt x="51" y="57"/>
                      <a:pt x="59" y="65"/>
                    </a:cubicBezTo>
                    <a:cubicBezTo>
                      <a:pt x="66" y="73"/>
                      <a:pt x="74" y="81"/>
                      <a:pt x="77" y="85"/>
                    </a:cubicBezTo>
                    <a:cubicBezTo>
                      <a:pt x="78" y="86"/>
                      <a:pt x="79" y="86"/>
                      <a:pt x="79" y="86"/>
                    </a:cubicBezTo>
                    <a:cubicBezTo>
                      <a:pt x="80" y="85"/>
                      <a:pt x="81" y="85"/>
                      <a:pt x="81" y="84"/>
                    </a:cubicBezTo>
                    <a:cubicBezTo>
                      <a:pt x="81" y="80"/>
                      <a:pt x="81" y="77"/>
                      <a:pt x="81" y="73"/>
                    </a:cubicBezTo>
                    <a:cubicBezTo>
                      <a:pt x="81" y="56"/>
                      <a:pt x="82" y="38"/>
                      <a:pt x="85" y="21"/>
                    </a:cubicBezTo>
                    <a:cubicBezTo>
                      <a:pt x="97" y="16"/>
                      <a:pt x="109" y="11"/>
                      <a:pt x="121" y="6"/>
                    </a:cubicBezTo>
                    <a:cubicBezTo>
                      <a:pt x="117" y="27"/>
                      <a:pt x="112" y="49"/>
                      <a:pt x="107" y="70"/>
                    </a:cubicBezTo>
                    <a:cubicBezTo>
                      <a:pt x="107" y="71"/>
                      <a:pt x="107" y="71"/>
                      <a:pt x="107" y="72"/>
                    </a:cubicBezTo>
                    <a:cubicBezTo>
                      <a:pt x="107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9" y="73"/>
                      <a:pt x="109" y="73"/>
                    </a:cubicBezTo>
                    <a:cubicBezTo>
                      <a:pt x="109" y="73"/>
                      <a:pt x="110" y="73"/>
                      <a:pt x="110" y="73"/>
                    </a:cubicBezTo>
                    <a:cubicBezTo>
                      <a:pt x="117" y="71"/>
                      <a:pt x="125" y="68"/>
                      <a:pt x="132" y="65"/>
                    </a:cubicBezTo>
                    <a:cubicBezTo>
                      <a:pt x="133" y="71"/>
                      <a:pt x="134" y="77"/>
                      <a:pt x="135" y="83"/>
                    </a:cubicBezTo>
                    <a:cubicBezTo>
                      <a:pt x="135" y="83"/>
                      <a:pt x="135" y="84"/>
                      <a:pt x="134" y="84"/>
                    </a:cubicBezTo>
                    <a:cubicBezTo>
                      <a:pt x="127" y="86"/>
                      <a:pt x="120" y="89"/>
                      <a:pt x="112" y="91"/>
                    </a:cubicBezTo>
                    <a:cubicBezTo>
                      <a:pt x="110" y="92"/>
                      <a:pt x="106" y="93"/>
                      <a:pt x="103" y="95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3" y="95"/>
                      <a:pt x="103" y="95"/>
                      <a:pt x="103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8"/>
                      <a:pt x="101" y="101"/>
                      <a:pt x="101" y="104"/>
                    </a:cubicBezTo>
                    <a:cubicBezTo>
                      <a:pt x="101" y="104"/>
                      <a:pt x="101" y="105"/>
                      <a:pt x="101" y="105"/>
                    </a:cubicBezTo>
                    <a:cubicBezTo>
                      <a:pt x="101" y="106"/>
                      <a:pt x="101" y="107"/>
                      <a:pt x="101" y="108"/>
                    </a:cubicBezTo>
                    <a:cubicBezTo>
                      <a:pt x="102" y="109"/>
                      <a:pt x="102" y="111"/>
                      <a:pt x="103" y="113"/>
                    </a:cubicBezTo>
                    <a:cubicBezTo>
                      <a:pt x="103" y="114"/>
                      <a:pt x="104" y="115"/>
                      <a:pt x="104" y="115"/>
                    </a:cubicBezTo>
                    <a:cubicBezTo>
                      <a:pt x="104" y="116"/>
                      <a:pt x="104" y="116"/>
                      <a:pt x="104" y="117"/>
                    </a:cubicBezTo>
                    <a:cubicBezTo>
                      <a:pt x="104" y="118"/>
                      <a:pt x="105" y="118"/>
                      <a:pt x="106" y="118"/>
                    </a:cubicBezTo>
                    <a:cubicBezTo>
                      <a:pt x="106" y="118"/>
                      <a:pt x="106" y="118"/>
                      <a:pt x="106" y="118"/>
                    </a:cubicBezTo>
                    <a:cubicBezTo>
                      <a:pt x="106" y="118"/>
                      <a:pt x="107" y="118"/>
                      <a:pt x="107" y="118"/>
                    </a:cubicBezTo>
                    <a:cubicBezTo>
                      <a:pt x="107" y="118"/>
                      <a:pt x="107" y="118"/>
                      <a:pt x="107" y="118"/>
                    </a:cubicBezTo>
                    <a:cubicBezTo>
                      <a:pt x="119" y="113"/>
                      <a:pt x="127" y="110"/>
                      <a:pt x="133" y="108"/>
                    </a:cubicBezTo>
                    <a:cubicBezTo>
                      <a:pt x="136" y="107"/>
                      <a:pt x="138" y="107"/>
                      <a:pt x="140" y="106"/>
                    </a:cubicBezTo>
                    <a:cubicBezTo>
                      <a:pt x="140" y="106"/>
                      <a:pt x="141" y="106"/>
                      <a:pt x="141" y="106"/>
                    </a:cubicBezTo>
                    <a:cubicBezTo>
                      <a:pt x="142" y="109"/>
                      <a:pt x="144" y="114"/>
                      <a:pt x="145" y="118"/>
                    </a:cubicBezTo>
                    <a:cubicBezTo>
                      <a:pt x="147" y="122"/>
                      <a:pt x="148" y="125"/>
                      <a:pt x="148" y="127"/>
                    </a:cubicBezTo>
                    <a:cubicBezTo>
                      <a:pt x="147" y="128"/>
                      <a:pt x="145" y="128"/>
                      <a:pt x="142" y="130"/>
                    </a:cubicBezTo>
                    <a:cubicBezTo>
                      <a:pt x="136" y="132"/>
                      <a:pt x="127" y="135"/>
                      <a:pt x="115" y="139"/>
                    </a:cubicBezTo>
                    <a:cubicBezTo>
                      <a:pt x="115" y="139"/>
                      <a:pt x="115" y="139"/>
                      <a:pt x="115" y="139"/>
                    </a:cubicBezTo>
                    <a:cubicBezTo>
                      <a:pt x="115" y="140"/>
                      <a:pt x="115" y="140"/>
                      <a:pt x="115" y="140"/>
                    </a:cubicBezTo>
                    <a:cubicBezTo>
                      <a:pt x="115" y="140"/>
                      <a:pt x="115" y="140"/>
                      <a:pt x="114" y="140"/>
                    </a:cubicBezTo>
                    <a:cubicBezTo>
                      <a:pt x="113" y="140"/>
                      <a:pt x="113" y="141"/>
                      <a:pt x="113" y="142"/>
                    </a:cubicBezTo>
                    <a:cubicBezTo>
                      <a:pt x="113" y="143"/>
                      <a:pt x="114" y="143"/>
                      <a:pt x="114" y="143"/>
                    </a:cubicBezTo>
                    <a:cubicBezTo>
                      <a:pt x="118" y="154"/>
                      <a:pt x="121" y="160"/>
                      <a:pt x="125" y="170"/>
                    </a:cubicBezTo>
                    <a:cubicBezTo>
                      <a:pt x="116" y="170"/>
                      <a:pt x="108" y="173"/>
                      <a:pt x="101" y="178"/>
                    </a:cubicBezTo>
                    <a:cubicBezTo>
                      <a:pt x="98" y="168"/>
                      <a:pt x="95" y="162"/>
                      <a:pt x="91" y="150"/>
                    </a:cubicBezTo>
                    <a:cubicBezTo>
                      <a:pt x="91" y="149"/>
                      <a:pt x="89" y="149"/>
                      <a:pt x="88" y="149"/>
                    </a:cubicBezTo>
                    <a:cubicBezTo>
                      <a:pt x="88" y="149"/>
                      <a:pt x="88" y="149"/>
                      <a:pt x="88" y="149"/>
                    </a:cubicBezTo>
                    <a:cubicBezTo>
                      <a:pt x="88" y="149"/>
                      <a:pt x="88" y="149"/>
                      <a:pt x="88" y="149"/>
                    </a:cubicBezTo>
                    <a:cubicBezTo>
                      <a:pt x="66" y="157"/>
                      <a:pt x="54" y="161"/>
                      <a:pt x="50" y="162"/>
                    </a:cubicBezTo>
                    <a:cubicBezTo>
                      <a:pt x="48" y="155"/>
                      <a:pt x="46" y="147"/>
                      <a:pt x="44" y="140"/>
                    </a:cubicBezTo>
                    <a:cubicBezTo>
                      <a:pt x="44" y="140"/>
                      <a:pt x="44" y="140"/>
                      <a:pt x="45" y="140"/>
                    </a:cubicBezTo>
                    <a:cubicBezTo>
                      <a:pt x="50" y="138"/>
                      <a:pt x="61" y="134"/>
                      <a:pt x="80" y="128"/>
                    </a:cubicBezTo>
                    <a:close/>
                    <a:moveTo>
                      <a:pt x="81" y="167"/>
                    </a:moveTo>
                    <a:cubicBezTo>
                      <a:pt x="79" y="168"/>
                      <a:pt x="76" y="169"/>
                      <a:pt x="74" y="170"/>
                    </a:cubicBezTo>
                    <a:cubicBezTo>
                      <a:pt x="73" y="168"/>
                      <a:pt x="73" y="166"/>
                      <a:pt x="73" y="164"/>
                    </a:cubicBezTo>
                    <a:cubicBezTo>
                      <a:pt x="73" y="163"/>
                      <a:pt x="73" y="161"/>
                      <a:pt x="74" y="159"/>
                    </a:cubicBezTo>
                    <a:cubicBezTo>
                      <a:pt x="74" y="159"/>
                      <a:pt x="74" y="159"/>
                      <a:pt x="74" y="159"/>
                    </a:cubicBezTo>
                    <a:cubicBezTo>
                      <a:pt x="76" y="158"/>
                      <a:pt x="79" y="157"/>
                      <a:pt x="83" y="155"/>
                    </a:cubicBezTo>
                    <a:cubicBezTo>
                      <a:pt x="82" y="156"/>
                      <a:pt x="82" y="156"/>
                      <a:pt x="82" y="156"/>
                    </a:cubicBezTo>
                    <a:cubicBezTo>
                      <a:pt x="82" y="160"/>
                      <a:pt x="82" y="163"/>
                      <a:pt x="81" y="167"/>
                    </a:cubicBezTo>
                    <a:close/>
                    <a:moveTo>
                      <a:pt x="64" y="162"/>
                    </a:moveTo>
                    <a:cubicBezTo>
                      <a:pt x="64" y="166"/>
                      <a:pt x="64" y="170"/>
                      <a:pt x="65" y="174"/>
                    </a:cubicBezTo>
                    <a:cubicBezTo>
                      <a:pt x="63" y="174"/>
                      <a:pt x="61" y="175"/>
                      <a:pt x="60" y="176"/>
                    </a:cubicBezTo>
                    <a:cubicBezTo>
                      <a:pt x="60" y="176"/>
                      <a:pt x="60" y="176"/>
                      <a:pt x="60" y="175"/>
                    </a:cubicBezTo>
                    <a:cubicBezTo>
                      <a:pt x="60" y="171"/>
                      <a:pt x="59" y="168"/>
                      <a:pt x="58" y="164"/>
                    </a:cubicBezTo>
                    <a:cubicBezTo>
                      <a:pt x="60" y="163"/>
                      <a:pt x="62" y="163"/>
                      <a:pt x="64" y="162"/>
                    </a:cubicBezTo>
                    <a:close/>
                    <a:moveTo>
                      <a:pt x="66" y="161"/>
                    </a:moveTo>
                    <a:cubicBezTo>
                      <a:pt x="66" y="161"/>
                      <a:pt x="66" y="161"/>
                      <a:pt x="66" y="161"/>
                    </a:cubicBezTo>
                    <a:cubicBezTo>
                      <a:pt x="68" y="161"/>
                      <a:pt x="70" y="160"/>
                      <a:pt x="72" y="159"/>
                    </a:cubicBezTo>
                    <a:cubicBezTo>
                      <a:pt x="71" y="161"/>
                      <a:pt x="71" y="163"/>
                      <a:pt x="71" y="164"/>
                    </a:cubicBezTo>
                    <a:cubicBezTo>
                      <a:pt x="71" y="166"/>
                      <a:pt x="72" y="168"/>
                      <a:pt x="72" y="170"/>
                    </a:cubicBezTo>
                    <a:cubicBezTo>
                      <a:pt x="72" y="170"/>
                      <a:pt x="72" y="170"/>
                      <a:pt x="72" y="170"/>
                    </a:cubicBezTo>
                    <a:cubicBezTo>
                      <a:pt x="70" y="171"/>
                      <a:pt x="68" y="172"/>
                      <a:pt x="67" y="173"/>
                    </a:cubicBezTo>
                    <a:cubicBezTo>
                      <a:pt x="66" y="169"/>
                      <a:pt x="66" y="165"/>
                      <a:pt x="66" y="161"/>
                    </a:cubicBezTo>
                    <a:close/>
                    <a:moveTo>
                      <a:pt x="51" y="166"/>
                    </a:moveTo>
                    <a:cubicBezTo>
                      <a:pt x="53" y="166"/>
                      <a:pt x="54" y="165"/>
                      <a:pt x="56" y="164"/>
                    </a:cubicBezTo>
                    <a:cubicBezTo>
                      <a:pt x="57" y="168"/>
                      <a:pt x="58" y="171"/>
                      <a:pt x="58" y="175"/>
                    </a:cubicBezTo>
                    <a:cubicBezTo>
                      <a:pt x="56" y="172"/>
                      <a:pt x="54" y="169"/>
                      <a:pt x="51" y="166"/>
                    </a:cubicBezTo>
                    <a:close/>
                    <a:moveTo>
                      <a:pt x="89" y="165"/>
                    </a:moveTo>
                    <a:cubicBezTo>
                      <a:pt x="87" y="165"/>
                      <a:pt x="85" y="166"/>
                      <a:pt x="83" y="166"/>
                    </a:cubicBezTo>
                    <a:cubicBezTo>
                      <a:pt x="84" y="163"/>
                      <a:pt x="84" y="159"/>
                      <a:pt x="84" y="156"/>
                    </a:cubicBezTo>
                    <a:cubicBezTo>
                      <a:pt x="84" y="156"/>
                      <a:pt x="84" y="155"/>
                      <a:pt x="84" y="155"/>
                    </a:cubicBezTo>
                    <a:cubicBezTo>
                      <a:pt x="85" y="155"/>
                      <a:pt x="86" y="154"/>
                      <a:pt x="88" y="154"/>
                    </a:cubicBezTo>
                    <a:cubicBezTo>
                      <a:pt x="91" y="161"/>
                      <a:pt x="93" y="166"/>
                      <a:pt x="95" y="172"/>
                    </a:cubicBezTo>
                    <a:cubicBezTo>
                      <a:pt x="94" y="170"/>
                      <a:pt x="92" y="168"/>
                      <a:pt x="91" y="166"/>
                    </a:cubicBezTo>
                    <a:cubicBezTo>
                      <a:pt x="91" y="165"/>
                      <a:pt x="90" y="165"/>
                      <a:pt x="89" y="16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19"/>
              <p:cNvSpPr>
                <a:spLocks noEditPoints="1"/>
              </p:cNvSpPr>
              <p:nvPr/>
            </p:nvSpPr>
            <p:spPr bwMode="auto">
              <a:xfrm>
                <a:off x="6743495" y="4764178"/>
                <a:ext cx="425266" cy="402945"/>
              </a:xfrm>
              <a:custGeom>
                <a:avLst/>
                <a:gdLst>
                  <a:gd name="T0" fmla="*/ 125 w 153"/>
                  <a:gd name="T1" fmla="*/ 25 h 145"/>
                  <a:gd name="T2" fmla="*/ 108 w 153"/>
                  <a:gd name="T3" fmla="*/ 32 h 145"/>
                  <a:gd name="T4" fmla="*/ 108 w 153"/>
                  <a:gd name="T5" fmla="*/ 19 h 145"/>
                  <a:gd name="T6" fmla="*/ 92 w 153"/>
                  <a:gd name="T7" fmla="*/ 3 h 145"/>
                  <a:gd name="T8" fmla="*/ 33 w 153"/>
                  <a:gd name="T9" fmla="*/ 2 h 145"/>
                  <a:gd name="T10" fmla="*/ 1 w 153"/>
                  <a:gd name="T11" fmla="*/ 22 h 145"/>
                  <a:gd name="T12" fmla="*/ 5 w 153"/>
                  <a:gd name="T13" fmla="*/ 117 h 145"/>
                  <a:gd name="T14" fmla="*/ 10 w 153"/>
                  <a:gd name="T15" fmla="*/ 124 h 145"/>
                  <a:gd name="T16" fmla="*/ 10 w 153"/>
                  <a:gd name="T17" fmla="*/ 131 h 145"/>
                  <a:gd name="T18" fmla="*/ 11 w 153"/>
                  <a:gd name="T19" fmla="*/ 133 h 145"/>
                  <a:gd name="T20" fmla="*/ 43 w 153"/>
                  <a:gd name="T21" fmla="*/ 144 h 145"/>
                  <a:gd name="T22" fmla="*/ 95 w 153"/>
                  <a:gd name="T23" fmla="*/ 136 h 145"/>
                  <a:gd name="T24" fmla="*/ 99 w 153"/>
                  <a:gd name="T25" fmla="*/ 132 h 145"/>
                  <a:gd name="T26" fmla="*/ 104 w 153"/>
                  <a:gd name="T27" fmla="*/ 123 h 145"/>
                  <a:gd name="T28" fmla="*/ 104 w 153"/>
                  <a:gd name="T29" fmla="*/ 122 h 145"/>
                  <a:gd name="T30" fmla="*/ 153 w 153"/>
                  <a:gd name="T31" fmla="*/ 58 h 145"/>
                  <a:gd name="T32" fmla="*/ 107 w 153"/>
                  <a:gd name="T33" fmla="*/ 56 h 145"/>
                  <a:gd name="T34" fmla="*/ 114 w 153"/>
                  <a:gd name="T35" fmla="*/ 45 h 145"/>
                  <a:gd name="T36" fmla="*/ 126 w 153"/>
                  <a:gd name="T37" fmla="*/ 42 h 145"/>
                  <a:gd name="T38" fmla="*/ 139 w 153"/>
                  <a:gd name="T39" fmla="*/ 57 h 145"/>
                  <a:gd name="T40" fmla="*/ 106 w 153"/>
                  <a:gd name="T41" fmla="*/ 74 h 145"/>
                  <a:gd name="T42" fmla="*/ 8 w 153"/>
                  <a:gd name="T43" fmla="*/ 17 h 145"/>
                  <a:gd name="T44" fmla="*/ 57 w 153"/>
                  <a:gd name="T45" fmla="*/ 3 h 145"/>
                  <a:gd name="T46" fmla="*/ 102 w 153"/>
                  <a:gd name="T47" fmla="*/ 12 h 145"/>
                  <a:gd name="T48" fmla="*/ 102 w 153"/>
                  <a:gd name="T49" fmla="*/ 24 h 145"/>
                  <a:gd name="T50" fmla="*/ 15 w 153"/>
                  <a:gd name="T51" fmla="*/ 29 h 145"/>
                  <a:gd name="T52" fmla="*/ 5 w 153"/>
                  <a:gd name="T53" fmla="*/ 23 h 145"/>
                  <a:gd name="T54" fmla="*/ 5 w 153"/>
                  <a:gd name="T55" fmla="*/ 28 h 145"/>
                  <a:gd name="T56" fmla="*/ 56 w 153"/>
                  <a:gd name="T57" fmla="*/ 38 h 145"/>
                  <a:gd name="T58" fmla="*/ 97 w 153"/>
                  <a:gd name="T59" fmla="*/ 32 h 145"/>
                  <a:gd name="T60" fmla="*/ 87 w 153"/>
                  <a:gd name="T61" fmla="*/ 45 h 145"/>
                  <a:gd name="T62" fmla="*/ 104 w 153"/>
                  <a:gd name="T63" fmla="*/ 35 h 145"/>
                  <a:gd name="T64" fmla="*/ 87 w 153"/>
                  <a:gd name="T65" fmla="*/ 55 h 145"/>
                  <a:gd name="T66" fmla="*/ 104 w 153"/>
                  <a:gd name="T67" fmla="*/ 38 h 145"/>
                  <a:gd name="T68" fmla="*/ 102 w 153"/>
                  <a:gd name="T69" fmla="*/ 59 h 145"/>
                  <a:gd name="T70" fmla="*/ 90 w 153"/>
                  <a:gd name="T71" fmla="*/ 80 h 145"/>
                  <a:gd name="T72" fmla="*/ 101 w 153"/>
                  <a:gd name="T73" fmla="*/ 74 h 145"/>
                  <a:gd name="T74" fmla="*/ 87 w 153"/>
                  <a:gd name="T75" fmla="*/ 93 h 145"/>
                  <a:gd name="T76" fmla="*/ 101 w 153"/>
                  <a:gd name="T77" fmla="*/ 112 h 145"/>
                  <a:gd name="T78" fmla="*/ 85 w 153"/>
                  <a:gd name="T79" fmla="*/ 131 h 145"/>
                  <a:gd name="T80" fmla="*/ 57 w 153"/>
                  <a:gd name="T81" fmla="*/ 136 h 145"/>
                  <a:gd name="T82" fmla="*/ 5 w 153"/>
                  <a:gd name="T83" fmla="*/ 28 h 145"/>
                  <a:gd name="T84" fmla="*/ 57 w 153"/>
                  <a:gd name="T85" fmla="*/ 141 h 145"/>
                  <a:gd name="T86" fmla="*/ 14 w 153"/>
                  <a:gd name="T87" fmla="*/ 130 h 145"/>
                  <a:gd name="T88" fmla="*/ 57 w 153"/>
                  <a:gd name="T89" fmla="*/ 139 h 145"/>
                  <a:gd name="T90" fmla="*/ 95 w 153"/>
                  <a:gd name="T91" fmla="*/ 132 h 145"/>
                  <a:gd name="T92" fmla="*/ 101 w 153"/>
                  <a:gd name="T93" fmla="*/ 121 h 145"/>
                  <a:gd name="T94" fmla="*/ 119 w 153"/>
                  <a:gd name="T95" fmla="*/ 92 h 145"/>
                  <a:gd name="T96" fmla="*/ 106 w 153"/>
                  <a:gd name="T97" fmla="*/ 78 h 145"/>
                  <a:gd name="T98" fmla="*/ 140 w 153"/>
                  <a:gd name="T99" fmla="*/ 47 h 145"/>
                  <a:gd name="T100" fmla="*/ 125 w 153"/>
                  <a:gd name="T101" fmla="*/ 39 h 145"/>
                  <a:gd name="T102" fmla="*/ 107 w 153"/>
                  <a:gd name="T103" fmla="*/ 40 h 145"/>
                  <a:gd name="T104" fmla="*/ 115 w 153"/>
                  <a:gd name="T105" fmla="*/ 31 h 145"/>
                  <a:gd name="T106" fmla="*/ 127 w 153"/>
                  <a:gd name="T107" fmla="*/ 28 h 145"/>
                  <a:gd name="T108" fmla="*/ 146 w 153"/>
                  <a:gd name="T109" fmla="*/ 4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3" h="145">
                    <a:moveTo>
                      <a:pt x="139" y="28"/>
                    </a:moveTo>
                    <a:cubicBezTo>
                      <a:pt x="135" y="26"/>
                      <a:pt x="130" y="25"/>
                      <a:pt x="127" y="25"/>
                    </a:cubicBezTo>
                    <a:cubicBezTo>
                      <a:pt x="126" y="25"/>
                      <a:pt x="125" y="25"/>
                      <a:pt x="125" y="25"/>
                    </a:cubicBezTo>
                    <a:cubicBezTo>
                      <a:pt x="121" y="25"/>
                      <a:pt x="117" y="26"/>
                      <a:pt x="113" y="28"/>
                    </a:cubicBezTo>
                    <a:cubicBezTo>
                      <a:pt x="111" y="29"/>
                      <a:pt x="110" y="30"/>
                      <a:pt x="108" y="32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27"/>
                      <a:pt x="108" y="23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8"/>
                    </a:cubicBezTo>
                    <a:cubicBezTo>
                      <a:pt x="108" y="16"/>
                      <a:pt x="107" y="12"/>
                      <a:pt x="105" y="10"/>
                    </a:cubicBezTo>
                    <a:cubicBezTo>
                      <a:pt x="102" y="7"/>
                      <a:pt x="98" y="5"/>
                      <a:pt x="92" y="3"/>
                    </a:cubicBezTo>
                    <a:cubicBezTo>
                      <a:pt x="90" y="2"/>
                      <a:pt x="86" y="2"/>
                      <a:pt x="79" y="1"/>
                    </a:cubicBezTo>
                    <a:cubicBezTo>
                      <a:pt x="73" y="0"/>
                      <a:pt x="65" y="0"/>
                      <a:pt x="57" y="0"/>
                    </a:cubicBezTo>
                    <a:cubicBezTo>
                      <a:pt x="49" y="0"/>
                      <a:pt x="40" y="0"/>
                      <a:pt x="33" y="2"/>
                    </a:cubicBezTo>
                    <a:cubicBezTo>
                      <a:pt x="27" y="3"/>
                      <a:pt x="20" y="5"/>
                      <a:pt x="13" y="9"/>
                    </a:cubicBezTo>
                    <a:cubicBezTo>
                      <a:pt x="10" y="10"/>
                      <a:pt x="7" y="12"/>
                      <a:pt x="5" y="14"/>
                    </a:cubicBezTo>
                    <a:cubicBezTo>
                      <a:pt x="3" y="17"/>
                      <a:pt x="1" y="19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50"/>
                      <a:pt x="4" y="90"/>
                      <a:pt x="5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7" y="119"/>
                      <a:pt x="8" y="121"/>
                      <a:pt x="10" y="124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10" y="124"/>
                      <a:pt x="10" y="125"/>
                      <a:pt x="10" y="126"/>
                    </a:cubicBezTo>
                    <a:cubicBezTo>
                      <a:pt x="10" y="128"/>
                      <a:pt x="10" y="129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1"/>
                      <a:pt x="10" y="131"/>
                      <a:pt x="11" y="132"/>
                    </a:cubicBezTo>
                    <a:cubicBezTo>
                      <a:pt x="11" y="132"/>
                      <a:pt x="11" y="132"/>
                      <a:pt x="11" y="133"/>
                    </a:cubicBezTo>
                    <a:cubicBezTo>
                      <a:pt x="11" y="132"/>
                      <a:pt x="11" y="132"/>
                      <a:pt x="11" y="132"/>
                    </a:cubicBezTo>
                    <a:cubicBezTo>
                      <a:pt x="14" y="135"/>
                      <a:pt x="19" y="138"/>
                      <a:pt x="24" y="140"/>
                    </a:cubicBezTo>
                    <a:cubicBezTo>
                      <a:pt x="30" y="142"/>
                      <a:pt x="37" y="143"/>
                      <a:pt x="43" y="144"/>
                    </a:cubicBezTo>
                    <a:cubicBezTo>
                      <a:pt x="48" y="144"/>
                      <a:pt x="53" y="145"/>
                      <a:pt x="57" y="145"/>
                    </a:cubicBezTo>
                    <a:cubicBezTo>
                      <a:pt x="70" y="145"/>
                      <a:pt x="80" y="143"/>
                      <a:pt x="87" y="140"/>
                    </a:cubicBezTo>
                    <a:cubicBezTo>
                      <a:pt x="90" y="139"/>
                      <a:pt x="93" y="138"/>
                      <a:pt x="95" y="136"/>
                    </a:cubicBezTo>
                    <a:cubicBezTo>
                      <a:pt x="97" y="135"/>
                      <a:pt x="98" y="134"/>
                      <a:pt x="99" y="132"/>
                    </a:cubicBezTo>
                    <a:cubicBezTo>
                      <a:pt x="98" y="132"/>
                      <a:pt x="98" y="132"/>
                      <a:pt x="98" y="132"/>
                    </a:cubicBezTo>
                    <a:cubicBezTo>
                      <a:pt x="99" y="132"/>
                      <a:pt x="99" y="132"/>
                      <a:pt x="99" y="132"/>
                    </a:cubicBezTo>
                    <a:cubicBezTo>
                      <a:pt x="99" y="131"/>
                      <a:pt x="99" y="129"/>
                      <a:pt x="99" y="128"/>
                    </a:cubicBezTo>
                    <a:cubicBezTo>
                      <a:pt x="101" y="126"/>
                      <a:pt x="103" y="124"/>
                      <a:pt x="104" y="123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04" y="122"/>
                      <a:pt x="104" y="122"/>
                      <a:pt x="105" y="122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04" y="113"/>
                      <a:pt x="105" y="103"/>
                      <a:pt x="105" y="92"/>
                    </a:cubicBezTo>
                    <a:cubicBezTo>
                      <a:pt x="110" y="95"/>
                      <a:pt x="115" y="96"/>
                      <a:pt x="119" y="96"/>
                    </a:cubicBezTo>
                    <a:cubicBezTo>
                      <a:pt x="137" y="96"/>
                      <a:pt x="153" y="79"/>
                      <a:pt x="153" y="58"/>
                    </a:cubicBezTo>
                    <a:cubicBezTo>
                      <a:pt x="153" y="52"/>
                      <a:pt x="152" y="45"/>
                      <a:pt x="149" y="39"/>
                    </a:cubicBezTo>
                    <a:cubicBezTo>
                      <a:pt x="147" y="33"/>
                      <a:pt x="143" y="30"/>
                      <a:pt x="139" y="28"/>
                    </a:cubicBezTo>
                    <a:close/>
                    <a:moveTo>
                      <a:pt x="107" y="56"/>
                    </a:moveTo>
                    <a:cubicBezTo>
                      <a:pt x="108" y="56"/>
                      <a:pt x="108" y="56"/>
                      <a:pt x="108" y="56"/>
                    </a:cubicBezTo>
                    <a:cubicBezTo>
                      <a:pt x="108" y="55"/>
                      <a:pt x="108" y="54"/>
                      <a:pt x="109" y="52"/>
                    </a:cubicBezTo>
                    <a:cubicBezTo>
                      <a:pt x="110" y="50"/>
                      <a:pt x="112" y="47"/>
                      <a:pt x="114" y="45"/>
                    </a:cubicBezTo>
                    <a:cubicBezTo>
                      <a:pt x="117" y="44"/>
                      <a:pt x="121" y="42"/>
                      <a:pt x="125" y="42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29" y="42"/>
                      <a:pt x="131" y="43"/>
                      <a:pt x="133" y="44"/>
                    </a:cubicBezTo>
                    <a:cubicBezTo>
                      <a:pt x="135" y="45"/>
                      <a:pt x="136" y="46"/>
                      <a:pt x="137" y="48"/>
                    </a:cubicBezTo>
                    <a:cubicBezTo>
                      <a:pt x="139" y="51"/>
                      <a:pt x="139" y="54"/>
                      <a:pt x="139" y="57"/>
                    </a:cubicBezTo>
                    <a:cubicBezTo>
                      <a:pt x="139" y="63"/>
                      <a:pt x="137" y="68"/>
                      <a:pt x="133" y="72"/>
                    </a:cubicBezTo>
                    <a:cubicBezTo>
                      <a:pt x="129" y="75"/>
                      <a:pt x="124" y="78"/>
                      <a:pt x="118" y="78"/>
                    </a:cubicBezTo>
                    <a:cubicBezTo>
                      <a:pt x="114" y="78"/>
                      <a:pt x="110" y="77"/>
                      <a:pt x="106" y="74"/>
                    </a:cubicBezTo>
                    <a:cubicBezTo>
                      <a:pt x="106" y="74"/>
                      <a:pt x="106" y="74"/>
                      <a:pt x="106" y="74"/>
                    </a:cubicBezTo>
                    <a:cubicBezTo>
                      <a:pt x="106" y="68"/>
                      <a:pt x="106" y="62"/>
                      <a:pt x="107" y="56"/>
                    </a:cubicBezTo>
                    <a:close/>
                    <a:moveTo>
                      <a:pt x="8" y="17"/>
                    </a:moveTo>
                    <a:cubicBezTo>
                      <a:pt x="10" y="14"/>
                      <a:pt x="15" y="12"/>
                      <a:pt x="20" y="10"/>
                    </a:cubicBezTo>
                    <a:cubicBezTo>
                      <a:pt x="25" y="8"/>
                      <a:pt x="30" y="6"/>
                      <a:pt x="33" y="5"/>
                    </a:cubicBezTo>
                    <a:cubicBezTo>
                      <a:pt x="40" y="4"/>
                      <a:pt x="49" y="3"/>
                      <a:pt x="57" y="3"/>
                    </a:cubicBezTo>
                    <a:cubicBezTo>
                      <a:pt x="65" y="3"/>
                      <a:pt x="73" y="4"/>
                      <a:pt x="79" y="5"/>
                    </a:cubicBezTo>
                    <a:cubicBezTo>
                      <a:pt x="85" y="5"/>
                      <a:pt x="90" y="6"/>
                      <a:pt x="91" y="7"/>
                    </a:cubicBezTo>
                    <a:cubicBezTo>
                      <a:pt x="97" y="8"/>
                      <a:pt x="100" y="10"/>
                      <a:pt x="102" y="12"/>
                    </a:cubicBezTo>
                    <a:cubicBezTo>
                      <a:pt x="104" y="14"/>
                      <a:pt x="105" y="16"/>
                      <a:pt x="105" y="18"/>
                    </a:cubicBezTo>
                    <a:cubicBezTo>
                      <a:pt x="105" y="19"/>
                      <a:pt x="105" y="19"/>
                      <a:pt x="105" y="20"/>
                    </a:cubicBezTo>
                    <a:cubicBezTo>
                      <a:pt x="104" y="22"/>
                      <a:pt x="104" y="23"/>
                      <a:pt x="102" y="24"/>
                    </a:cubicBezTo>
                    <a:cubicBezTo>
                      <a:pt x="101" y="26"/>
                      <a:pt x="100" y="27"/>
                      <a:pt x="98" y="27"/>
                    </a:cubicBezTo>
                    <a:cubicBezTo>
                      <a:pt x="93" y="18"/>
                      <a:pt x="73" y="15"/>
                      <a:pt x="47" y="17"/>
                    </a:cubicBezTo>
                    <a:cubicBezTo>
                      <a:pt x="29" y="18"/>
                      <a:pt x="14" y="25"/>
                      <a:pt x="15" y="29"/>
                    </a:cubicBezTo>
                    <a:cubicBezTo>
                      <a:pt x="12" y="28"/>
                      <a:pt x="9" y="27"/>
                      <a:pt x="8" y="26"/>
                    </a:cubicBezTo>
                    <a:cubicBezTo>
                      <a:pt x="6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0"/>
                      <a:pt x="6" y="19"/>
                      <a:pt x="8" y="17"/>
                    </a:cubicBezTo>
                    <a:close/>
                    <a:moveTo>
                      <a:pt x="5" y="28"/>
                    </a:moveTo>
                    <a:cubicBezTo>
                      <a:pt x="5" y="28"/>
                      <a:pt x="5" y="29"/>
                      <a:pt x="6" y="29"/>
                    </a:cubicBezTo>
                    <a:cubicBezTo>
                      <a:pt x="8" y="31"/>
                      <a:pt x="12" y="32"/>
                      <a:pt x="18" y="33"/>
                    </a:cubicBezTo>
                    <a:cubicBezTo>
                      <a:pt x="29" y="36"/>
                      <a:pt x="42" y="38"/>
                      <a:pt x="56" y="38"/>
                    </a:cubicBezTo>
                    <a:cubicBezTo>
                      <a:pt x="64" y="38"/>
                      <a:pt x="72" y="37"/>
                      <a:pt x="81" y="36"/>
                    </a:cubicBezTo>
                    <a:cubicBezTo>
                      <a:pt x="83" y="36"/>
                      <a:pt x="87" y="35"/>
                      <a:pt x="90" y="34"/>
                    </a:cubicBezTo>
                    <a:cubicBezTo>
                      <a:pt x="93" y="33"/>
                      <a:pt x="95" y="33"/>
                      <a:pt x="97" y="32"/>
                    </a:cubicBezTo>
                    <a:cubicBezTo>
                      <a:pt x="94" y="36"/>
                      <a:pt x="90" y="40"/>
                      <a:pt x="85" y="43"/>
                    </a:cubicBezTo>
                    <a:cubicBezTo>
                      <a:pt x="85" y="44"/>
                      <a:pt x="85" y="44"/>
                      <a:pt x="85" y="44"/>
                    </a:cubicBezTo>
                    <a:cubicBezTo>
                      <a:pt x="86" y="45"/>
                      <a:pt x="86" y="45"/>
                      <a:pt x="87" y="45"/>
                    </a:cubicBezTo>
                    <a:cubicBezTo>
                      <a:pt x="93" y="39"/>
                      <a:pt x="98" y="34"/>
                      <a:pt x="104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30"/>
                      <a:pt x="104" y="32"/>
                      <a:pt x="104" y="35"/>
                    </a:cubicBezTo>
                    <a:cubicBezTo>
                      <a:pt x="98" y="41"/>
                      <a:pt x="92" y="48"/>
                      <a:pt x="86" y="54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4"/>
                      <a:pt x="89" y="54"/>
                      <a:pt x="90" y="53"/>
                    </a:cubicBezTo>
                    <a:cubicBezTo>
                      <a:pt x="90" y="53"/>
                      <a:pt x="91" y="52"/>
                      <a:pt x="91" y="52"/>
                    </a:cubicBezTo>
                    <a:cubicBezTo>
                      <a:pt x="95" y="47"/>
                      <a:pt x="99" y="42"/>
                      <a:pt x="104" y="38"/>
                    </a:cubicBezTo>
                    <a:cubicBezTo>
                      <a:pt x="103" y="44"/>
                      <a:pt x="103" y="52"/>
                      <a:pt x="103" y="59"/>
                    </a:cubicBezTo>
                    <a:cubicBezTo>
                      <a:pt x="103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97" y="66"/>
                      <a:pt x="93" y="72"/>
                      <a:pt x="88" y="79"/>
                    </a:cubicBezTo>
                    <a:cubicBezTo>
                      <a:pt x="88" y="79"/>
                      <a:pt x="88" y="79"/>
                      <a:pt x="88" y="80"/>
                    </a:cubicBezTo>
                    <a:cubicBezTo>
                      <a:pt x="89" y="80"/>
                      <a:pt x="89" y="80"/>
                      <a:pt x="90" y="80"/>
                    </a:cubicBezTo>
                    <a:cubicBezTo>
                      <a:pt x="94" y="74"/>
                      <a:pt x="98" y="68"/>
                      <a:pt x="103" y="62"/>
                    </a:cubicBezTo>
                    <a:cubicBezTo>
                      <a:pt x="103" y="66"/>
                      <a:pt x="102" y="69"/>
                      <a:pt x="102" y="73"/>
                    </a:cubicBezTo>
                    <a:cubicBezTo>
                      <a:pt x="102" y="73"/>
                      <a:pt x="101" y="73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96" y="80"/>
                      <a:pt x="92" y="86"/>
                      <a:pt x="87" y="92"/>
                    </a:cubicBezTo>
                    <a:cubicBezTo>
                      <a:pt x="87" y="92"/>
                      <a:pt x="87" y="93"/>
                      <a:pt x="87" y="93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93" y="87"/>
                      <a:pt x="98" y="81"/>
                      <a:pt x="102" y="75"/>
                    </a:cubicBezTo>
                    <a:cubicBezTo>
                      <a:pt x="102" y="88"/>
                      <a:pt x="101" y="101"/>
                      <a:pt x="101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94" y="118"/>
                      <a:pt x="89" y="124"/>
                      <a:pt x="85" y="131"/>
                    </a:cubicBezTo>
                    <a:cubicBezTo>
                      <a:pt x="84" y="131"/>
                      <a:pt x="84" y="131"/>
                      <a:pt x="84" y="131"/>
                    </a:cubicBezTo>
                    <a:cubicBezTo>
                      <a:pt x="84" y="131"/>
                      <a:pt x="84" y="131"/>
                      <a:pt x="84" y="131"/>
                    </a:cubicBezTo>
                    <a:cubicBezTo>
                      <a:pt x="76" y="134"/>
                      <a:pt x="67" y="136"/>
                      <a:pt x="57" y="136"/>
                    </a:cubicBezTo>
                    <a:cubicBezTo>
                      <a:pt x="55" y="136"/>
                      <a:pt x="53" y="136"/>
                      <a:pt x="51" y="136"/>
                    </a:cubicBezTo>
                    <a:cubicBezTo>
                      <a:pt x="23" y="134"/>
                      <a:pt x="12" y="122"/>
                      <a:pt x="9" y="115"/>
                    </a:cubicBezTo>
                    <a:cubicBezTo>
                      <a:pt x="7" y="90"/>
                      <a:pt x="7" y="54"/>
                      <a:pt x="5" y="28"/>
                    </a:cubicBezTo>
                    <a:close/>
                    <a:moveTo>
                      <a:pt x="95" y="132"/>
                    </a:moveTo>
                    <a:cubicBezTo>
                      <a:pt x="95" y="132"/>
                      <a:pt x="94" y="133"/>
                      <a:pt x="93" y="133"/>
                    </a:cubicBezTo>
                    <a:cubicBezTo>
                      <a:pt x="88" y="137"/>
                      <a:pt x="76" y="141"/>
                      <a:pt x="57" y="141"/>
                    </a:cubicBezTo>
                    <a:cubicBezTo>
                      <a:pt x="53" y="141"/>
                      <a:pt x="49" y="141"/>
                      <a:pt x="44" y="140"/>
                    </a:cubicBezTo>
                    <a:cubicBezTo>
                      <a:pt x="38" y="140"/>
                      <a:pt x="31" y="138"/>
                      <a:pt x="25" y="136"/>
                    </a:cubicBezTo>
                    <a:cubicBezTo>
                      <a:pt x="20" y="134"/>
                      <a:pt x="16" y="132"/>
                      <a:pt x="14" y="130"/>
                    </a:cubicBezTo>
                    <a:cubicBezTo>
                      <a:pt x="14" y="129"/>
                      <a:pt x="13" y="128"/>
                      <a:pt x="13" y="126"/>
                    </a:cubicBezTo>
                    <a:cubicBezTo>
                      <a:pt x="20" y="132"/>
                      <a:pt x="32" y="138"/>
                      <a:pt x="51" y="139"/>
                    </a:cubicBezTo>
                    <a:cubicBezTo>
                      <a:pt x="53" y="139"/>
                      <a:pt x="55" y="139"/>
                      <a:pt x="57" y="139"/>
                    </a:cubicBezTo>
                    <a:cubicBezTo>
                      <a:pt x="67" y="139"/>
                      <a:pt x="77" y="137"/>
                      <a:pt x="86" y="134"/>
                    </a:cubicBezTo>
                    <a:cubicBezTo>
                      <a:pt x="89" y="133"/>
                      <a:pt x="92" y="132"/>
                      <a:pt x="95" y="130"/>
                    </a:cubicBezTo>
                    <a:cubicBezTo>
                      <a:pt x="95" y="131"/>
                      <a:pt x="95" y="131"/>
                      <a:pt x="95" y="132"/>
                    </a:cubicBezTo>
                    <a:close/>
                    <a:moveTo>
                      <a:pt x="87" y="130"/>
                    </a:moveTo>
                    <a:cubicBezTo>
                      <a:pt x="92" y="124"/>
                      <a:pt x="96" y="119"/>
                      <a:pt x="101" y="114"/>
                    </a:cubicBezTo>
                    <a:cubicBezTo>
                      <a:pt x="101" y="116"/>
                      <a:pt x="101" y="119"/>
                      <a:pt x="101" y="121"/>
                    </a:cubicBezTo>
                    <a:cubicBezTo>
                      <a:pt x="98" y="124"/>
                      <a:pt x="93" y="127"/>
                      <a:pt x="87" y="130"/>
                    </a:cubicBezTo>
                    <a:close/>
                    <a:moveTo>
                      <a:pt x="141" y="82"/>
                    </a:moveTo>
                    <a:cubicBezTo>
                      <a:pt x="135" y="88"/>
                      <a:pt x="127" y="92"/>
                      <a:pt x="119" y="92"/>
                    </a:cubicBezTo>
                    <a:cubicBezTo>
                      <a:pt x="115" y="92"/>
                      <a:pt x="110" y="91"/>
                      <a:pt x="106" y="88"/>
                    </a:cubicBezTo>
                    <a:cubicBezTo>
                      <a:pt x="105" y="90"/>
                      <a:pt x="105" y="90"/>
                      <a:pt x="105" y="90"/>
                    </a:cubicBezTo>
                    <a:cubicBezTo>
                      <a:pt x="105" y="86"/>
                      <a:pt x="106" y="82"/>
                      <a:pt x="106" y="78"/>
                    </a:cubicBezTo>
                    <a:cubicBezTo>
                      <a:pt x="110" y="80"/>
                      <a:pt x="114" y="81"/>
                      <a:pt x="118" y="81"/>
                    </a:cubicBezTo>
                    <a:cubicBezTo>
                      <a:pt x="132" y="81"/>
                      <a:pt x="143" y="70"/>
                      <a:pt x="143" y="57"/>
                    </a:cubicBezTo>
                    <a:cubicBezTo>
                      <a:pt x="143" y="54"/>
                      <a:pt x="142" y="50"/>
                      <a:pt x="140" y="47"/>
                    </a:cubicBezTo>
                    <a:cubicBezTo>
                      <a:pt x="139" y="44"/>
                      <a:pt x="137" y="42"/>
                      <a:pt x="134" y="41"/>
                    </a:cubicBezTo>
                    <a:cubicBezTo>
                      <a:pt x="132" y="39"/>
                      <a:pt x="129" y="39"/>
                      <a:pt x="126" y="39"/>
                    </a:cubicBezTo>
                    <a:cubicBezTo>
                      <a:pt x="126" y="39"/>
                      <a:pt x="126" y="39"/>
                      <a:pt x="125" y="39"/>
                    </a:cubicBezTo>
                    <a:cubicBezTo>
                      <a:pt x="118" y="39"/>
                      <a:pt x="113" y="42"/>
                      <a:pt x="109" y="45"/>
                    </a:cubicBezTo>
                    <a:cubicBezTo>
                      <a:pt x="108" y="46"/>
                      <a:pt x="108" y="47"/>
                      <a:pt x="107" y="48"/>
                    </a:cubicBezTo>
                    <a:cubicBezTo>
                      <a:pt x="107" y="45"/>
                      <a:pt x="107" y="43"/>
                      <a:pt x="107" y="40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9" y="36"/>
                      <a:pt x="112" y="33"/>
                      <a:pt x="115" y="31"/>
                    </a:cubicBezTo>
                    <a:cubicBezTo>
                      <a:pt x="118" y="29"/>
                      <a:pt x="122" y="28"/>
                      <a:pt x="125" y="28"/>
                    </a:cubicBezTo>
                    <a:cubicBezTo>
                      <a:pt x="125" y="28"/>
                      <a:pt x="126" y="28"/>
                      <a:pt x="127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30" y="29"/>
                      <a:pt x="134" y="29"/>
                      <a:pt x="137" y="31"/>
                    </a:cubicBezTo>
                    <a:cubicBezTo>
                      <a:pt x="141" y="33"/>
                      <a:pt x="144" y="36"/>
                      <a:pt x="146" y="40"/>
                    </a:cubicBezTo>
                    <a:cubicBezTo>
                      <a:pt x="149" y="46"/>
                      <a:pt x="150" y="52"/>
                      <a:pt x="150" y="58"/>
                    </a:cubicBezTo>
                    <a:cubicBezTo>
                      <a:pt x="150" y="68"/>
                      <a:pt x="146" y="76"/>
                      <a:pt x="141" y="8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301"/>
              <p:cNvSpPr>
                <a:spLocks noEditPoints="1"/>
              </p:cNvSpPr>
              <p:nvPr/>
            </p:nvSpPr>
            <p:spPr bwMode="auto">
              <a:xfrm>
                <a:off x="6357695" y="4011211"/>
                <a:ext cx="640248" cy="662569"/>
              </a:xfrm>
              <a:custGeom>
                <a:avLst/>
                <a:gdLst>
                  <a:gd name="T0" fmla="*/ 88 w 230"/>
                  <a:gd name="T1" fmla="*/ 88 h 238"/>
                  <a:gd name="T2" fmla="*/ 116 w 230"/>
                  <a:gd name="T3" fmla="*/ 61 h 238"/>
                  <a:gd name="T4" fmla="*/ 116 w 230"/>
                  <a:gd name="T5" fmla="*/ 60 h 238"/>
                  <a:gd name="T6" fmla="*/ 116 w 230"/>
                  <a:gd name="T7" fmla="*/ 58 h 238"/>
                  <a:gd name="T8" fmla="*/ 115 w 230"/>
                  <a:gd name="T9" fmla="*/ 58 h 238"/>
                  <a:gd name="T10" fmla="*/ 43 w 230"/>
                  <a:gd name="T11" fmla="*/ 11 h 238"/>
                  <a:gd name="T12" fmla="*/ 11 w 230"/>
                  <a:gd name="T13" fmla="*/ 2 h 238"/>
                  <a:gd name="T14" fmla="*/ 2 w 230"/>
                  <a:gd name="T15" fmla="*/ 126 h 238"/>
                  <a:gd name="T16" fmla="*/ 33 w 230"/>
                  <a:gd name="T17" fmla="*/ 126 h 238"/>
                  <a:gd name="T18" fmla="*/ 212 w 230"/>
                  <a:gd name="T19" fmla="*/ 237 h 238"/>
                  <a:gd name="T20" fmla="*/ 229 w 230"/>
                  <a:gd name="T21" fmla="*/ 233 h 238"/>
                  <a:gd name="T22" fmla="*/ 228 w 230"/>
                  <a:gd name="T23" fmla="*/ 206 h 238"/>
                  <a:gd name="T24" fmla="*/ 132 w 230"/>
                  <a:gd name="T25" fmla="*/ 172 h 238"/>
                  <a:gd name="T26" fmla="*/ 144 w 230"/>
                  <a:gd name="T27" fmla="*/ 180 h 238"/>
                  <a:gd name="T28" fmla="*/ 132 w 230"/>
                  <a:gd name="T29" fmla="*/ 172 h 238"/>
                  <a:gd name="T30" fmla="*/ 146 w 230"/>
                  <a:gd name="T31" fmla="*/ 190 h 238"/>
                  <a:gd name="T32" fmla="*/ 193 w 230"/>
                  <a:gd name="T33" fmla="*/ 201 h 238"/>
                  <a:gd name="T34" fmla="*/ 212 w 230"/>
                  <a:gd name="T35" fmla="*/ 207 h 238"/>
                  <a:gd name="T36" fmla="*/ 193 w 230"/>
                  <a:gd name="T37" fmla="*/ 201 h 238"/>
                  <a:gd name="T38" fmla="*/ 225 w 230"/>
                  <a:gd name="T39" fmla="*/ 216 h 238"/>
                  <a:gd name="T40" fmla="*/ 217 w 230"/>
                  <a:gd name="T41" fmla="*/ 212 h 238"/>
                  <a:gd name="T42" fmla="*/ 226 w 230"/>
                  <a:gd name="T43" fmla="*/ 210 h 238"/>
                  <a:gd name="T44" fmla="*/ 225 w 230"/>
                  <a:gd name="T45" fmla="*/ 224 h 238"/>
                  <a:gd name="T46" fmla="*/ 217 w 230"/>
                  <a:gd name="T47" fmla="*/ 219 h 238"/>
                  <a:gd name="T48" fmla="*/ 112 w 230"/>
                  <a:gd name="T49" fmla="*/ 151 h 238"/>
                  <a:gd name="T50" fmla="*/ 68 w 230"/>
                  <a:gd name="T51" fmla="*/ 79 h 238"/>
                  <a:gd name="T52" fmla="*/ 71 w 230"/>
                  <a:gd name="T53" fmla="*/ 85 h 238"/>
                  <a:gd name="T54" fmla="*/ 91 w 230"/>
                  <a:gd name="T55" fmla="*/ 114 h 238"/>
                  <a:gd name="T56" fmla="*/ 68 w 230"/>
                  <a:gd name="T57" fmla="*/ 84 h 238"/>
                  <a:gd name="T58" fmla="*/ 92 w 230"/>
                  <a:gd name="T59" fmla="*/ 118 h 238"/>
                  <a:gd name="T60" fmla="*/ 98 w 230"/>
                  <a:gd name="T61" fmla="*/ 129 h 238"/>
                  <a:gd name="T62" fmla="*/ 100 w 230"/>
                  <a:gd name="T63" fmla="*/ 134 h 238"/>
                  <a:gd name="T64" fmla="*/ 100 w 230"/>
                  <a:gd name="T65" fmla="*/ 134 h 238"/>
                  <a:gd name="T66" fmla="*/ 78 w 230"/>
                  <a:gd name="T67" fmla="*/ 69 h 238"/>
                  <a:gd name="T68" fmla="*/ 86 w 230"/>
                  <a:gd name="T69" fmla="*/ 62 h 238"/>
                  <a:gd name="T70" fmla="*/ 92 w 230"/>
                  <a:gd name="T71" fmla="*/ 77 h 238"/>
                  <a:gd name="T72" fmla="*/ 87 w 230"/>
                  <a:gd name="T73" fmla="*/ 61 h 238"/>
                  <a:gd name="T74" fmla="*/ 103 w 230"/>
                  <a:gd name="T75" fmla="*/ 67 h 238"/>
                  <a:gd name="T76" fmla="*/ 103 w 230"/>
                  <a:gd name="T77" fmla="*/ 67 h 238"/>
                  <a:gd name="T78" fmla="*/ 41 w 230"/>
                  <a:gd name="T79" fmla="*/ 15 h 238"/>
                  <a:gd name="T80" fmla="*/ 17 w 230"/>
                  <a:gd name="T81" fmla="*/ 118 h 238"/>
                  <a:gd name="T82" fmla="*/ 7 w 230"/>
                  <a:gd name="T83" fmla="*/ 123 h 238"/>
                  <a:gd name="T84" fmla="*/ 28 w 230"/>
                  <a:gd name="T85" fmla="*/ 111 h 238"/>
                  <a:gd name="T86" fmla="*/ 37 w 230"/>
                  <a:gd name="T87" fmla="*/ 122 h 238"/>
                  <a:gd name="T88" fmla="*/ 28 w 230"/>
                  <a:gd name="T89" fmla="*/ 105 h 238"/>
                  <a:gd name="T90" fmla="*/ 90 w 230"/>
                  <a:gd name="T91" fmla="*/ 52 h 238"/>
                  <a:gd name="T92" fmla="*/ 63 w 230"/>
                  <a:gd name="T93" fmla="*/ 79 h 238"/>
                  <a:gd name="T94" fmla="*/ 209 w 230"/>
                  <a:gd name="T95" fmla="*/ 212 h 238"/>
                  <a:gd name="T96" fmla="*/ 212 w 230"/>
                  <a:gd name="T97" fmla="*/ 229 h 238"/>
                  <a:gd name="T98" fmla="*/ 105 w 230"/>
                  <a:gd name="T99" fmla="*/ 204 h 238"/>
                  <a:gd name="T100" fmla="*/ 223 w 230"/>
                  <a:gd name="T101" fmla="*/ 231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0" h="238">
                    <a:moveTo>
                      <a:pt x="228" y="206"/>
                    </a:moveTo>
                    <a:cubicBezTo>
                      <a:pt x="228" y="206"/>
                      <a:pt x="228" y="206"/>
                      <a:pt x="228" y="206"/>
                    </a:cubicBezTo>
                    <a:cubicBezTo>
                      <a:pt x="204" y="200"/>
                      <a:pt x="174" y="194"/>
                      <a:pt x="147" y="177"/>
                    </a:cubicBezTo>
                    <a:cubicBezTo>
                      <a:pt x="121" y="160"/>
                      <a:pt x="98" y="134"/>
                      <a:pt x="88" y="88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91" y="84"/>
                      <a:pt x="96" y="80"/>
                      <a:pt x="101" y="75"/>
                    </a:cubicBezTo>
                    <a:cubicBezTo>
                      <a:pt x="106" y="70"/>
                      <a:pt x="112" y="65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60"/>
                      <a:pt x="116" y="59"/>
                      <a:pt x="116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6" y="59"/>
                      <a:pt x="116" y="58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16" y="58"/>
                      <a:pt x="115" y="58"/>
                      <a:pt x="115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4" y="57"/>
                      <a:pt x="114" y="57"/>
                      <a:pt x="113" y="57"/>
                    </a:cubicBezTo>
                    <a:cubicBezTo>
                      <a:pt x="88" y="45"/>
                      <a:pt x="63" y="29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34" y="8"/>
                      <a:pt x="26" y="5"/>
                      <a:pt x="17" y="2"/>
                    </a:cubicBezTo>
                    <a:cubicBezTo>
                      <a:pt x="16" y="1"/>
                      <a:pt x="16" y="1"/>
                      <a:pt x="15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2" y="1"/>
                      <a:pt x="11" y="1"/>
                      <a:pt x="11" y="2"/>
                    </a:cubicBezTo>
                    <a:cubicBezTo>
                      <a:pt x="10" y="34"/>
                      <a:pt x="1" y="80"/>
                      <a:pt x="1" y="118"/>
                    </a:cubicBezTo>
                    <a:cubicBezTo>
                      <a:pt x="1" y="119"/>
                      <a:pt x="1" y="121"/>
                      <a:pt x="1" y="122"/>
                    </a:cubicBezTo>
                    <a:cubicBezTo>
                      <a:pt x="1" y="122"/>
                      <a:pt x="0" y="123"/>
                      <a:pt x="0" y="123"/>
                    </a:cubicBezTo>
                    <a:cubicBezTo>
                      <a:pt x="0" y="124"/>
                      <a:pt x="0" y="125"/>
                      <a:pt x="2" y="126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8" y="129"/>
                      <a:pt x="15" y="131"/>
                      <a:pt x="21" y="133"/>
                    </a:cubicBezTo>
                    <a:cubicBezTo>
                      <a:pt x="22" y="133"/>
                      <a:pt x="23" y="133"/>
                      <a:pt x="23" y="133"/>
                    </a:cubicBezTo>
                    <a:cubicBezTo>
                      <a:pt x="27" y="131"/>
                      <a:pt x="30" y="128"/>
                      <a:pt x="33" y="126"/>
                    </a:cubicBezTo>
                    <a:cubicBezTo>
                      <a:pt x="47" y="163"/>
                      <a:pt x="74" y="190"/>
                      <a:pt x="103" y="208"/>
                    </a:cubicBezTo>
                    <a:cubicBezTo>
                      <a:pt x="137" y="229"/>
                      <a:pt x="174" y="238"/>
                      <a:pt x="200" y="238"/>
                    </a:cubicBezTo>
                    <a:cubicBezTo>
                      <a:pt x="204" y="238"/>
                      <a:pt x="208" y="237"/>
                      <a:pt x="212" y="237"/>
                    </a:cubicBezTo>
                    <a:cubicBezTo>
                      <a:pt x="212" y="237"/>
                      <a:pt x="212" y="237"/>
                      <a:pt x="212" y="237"/>
                    </a:cubicBezTo>
                    <a:cubicBezTo>
                      <a:pt x="212" y="237"/>
                      <a:pt x="212" y="237"/>
                      <a:pt x="212" y="237"/>
                    </a:cubicBezTo>
                    <a:cubicBezTo>
                      <a:pt x="216" y="236"/>
                      <a:pt x="219" y="236"/>
                      <a:pt x="221" y="236"/>
                    </a:cubicBezTo>
                    <a:cubicBezTo>
                      <a:pt x="223" y="236"/>
                      <a:pt x="225" y="235"/>
                      <a:pt x="228" y="234"/>
                    </a:cubicBezTo>
                    <a:cubicBezTo>
                      <a:pt x="228" y="234"/>
                      <a:pt x="229" y="233"/>
                      <a:pt x="229" y="233"/>
                    </a:cubicBezTo>
                    <a:cubicBezTo>
                      <a:pt x="229" y="231"/>
                      <a:pt x="230" y="228"/>
                      <a:pt x="230" y="224"/>
                    </a:cubicBezTo>
                    <a:cubicBezTo>
                      <a:pt x="230" y="221"/>
                      <a:pt x="230" y="217"/>
                      <a:pt x="230" y="213"/>
                    </a:cubicBezTo>
                    <a:cubicBezTo>
                      <a:pt x="230" y="211"/>
                      <a:pt x="230" y="209"/>
                      <a:pt x="230" y="208"/>
                    </a:cubicBezTo>
                    <a:cubicBezTo>
                      <a:pt x="230" y="206"/>
                      <a:pt x="229" y="205"/>
                      <a:pt x="228" y="206"/>
                    </a:cubicBezTo>
                    <a:close/>
                    <a:moveTo>
                      <a:pt x="212" y="232"/>
                    </a:moveTo>
                    <a:cubicBezTo>
                      <a:pt x="212" y="232"/>
                      <a:pt x="212" y="232"/>
                      <a:pt x="212" y="232"/>
                    </a:cubicBezTo>
                    <a:cubicBezTo>
                      <a:pt x="212" y="232"/>
                      <a:pt x="212" y="232"/>
                      <a:pt x="212" y="232"/>
                    </a:cubicBezTo>
                    <a:close/>
                    <a:moveTo>
                      <a:pt x="132" y="172"/>
                    </a:move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7" y="176"/>
                      <a:pt x="141" y="178"/>
                      <a:pt x="144" y="180"/>
                    </a:cubicBezTo>
                    <a:cubicBezTo>
                      <a:pt x="136" y="177"/>
                      <a:pt x="127" y="174"/>
                      <a:pt x="119" y="171"/>
                    </a:cubicBezTo>
                    <a:cubicBezTo>
                      <a:pt x="114" y="167"/>
                      <a:pt x="109" y="162"/>
                      <a:pt x="105" y="157"/>
                    </a:cubicBezTo>
                    <a:cubicBezTo>
                      <a:pt x="114" y="162"/>
                      <a:pt x="122" y="167"/>
                      <a:pt x="131" y="172"/>
                    </a:cubicBezTo>
                    <a:cubicBezTo>
                      <a:pt x="131" y="172"/>
                      <a:pt x="132" y="172"/>
                      <a:pt x="132" y="172"/>
                    </a:cubicBezTo>
                    <a:close/>
                    <a:moveTo>
                      <a:pt x="154" y="187"/>
                    </a:moveTo>
                    <a:cubicBezTo>
                      <a:pt x="154" y="187"/>
                      <a:pt x="155" y="187"/>
                      <a:pt x="155" y="187"/>
                    </a:cubicBezTo>
                    <a:cubicBezTo>
                      <a:pt x="162" y="190"/>
                      <a:pt x="170" y="194"/>
                      <a:pt x="177" y="196"/>
                    </a:cubicBezTo>
                    <a:cubicBezTo>
                      <a:pt x="166" y="194"/>
                      <a:pt x="155" y="192"/>
                      <a:pt x="146" y="190"/>
                    </a:cubicBezTo>
                    <a:cubicBezTo>
                      <a:pt x="141" y="187"/>
                      <a:pt x="136" y="184"/>
                      <a:pt x="131" y="180"/>
                    </a:cubicBezTo>
                    <a:cubicBezTo>
                      <a:pt x="129" y="179"/>
                      <a:pt x="127" y="177"/>
                      <a:pt x="125" y="176"/>
                    </a:cubicBezTo>
                    <a:cubicBezTo>
                      <a:pt x="134" y="179"/>
                      <a:pt x="145" y="183"/>
                      <a:pt x="154" y="187"/>
                    </a:cubicBezTo>
                    <a:close/>
                    <a:moveTo>
                      <a:pt x="193" y="201"/>
                    </a:moveTo>
                    <a:cubicBezTo>
                      <a:pt x="200" y="204"/>
                      <a:pt x="207" y="205"/>
                      <a:pt x="214" y="207"/>
                    </a:cubicBezTo>
                    <a:cubicBezTo>
                      <a:pt x="214" y="207"/>
                      <a:pt x="214" y="207"/>
                      <a:pt x="213" y="207"/>
                    </a:cubicBezTo>
                    <a:cubicBezTo>
                      <a:pt x="213" y="207"/>
                      <a:pt x="213" y="207"/>
                      <a:pt x="213" y="207"/>
                    </a:cubicBezTo>
                    <a:cubicBezTo>
                      <a:pt x="212" y="207"/>
                      <a:pt x="212" y="207"/>
                      <a:pt x="212" y="207"/>
                    </a:cubicBezTo>
                    <a:cubicBezTo>
                      <a:pt x="212" y="207"/>
                      <a:pt x="212" y="207"/>
                      <a:pt x="212" y="207"/>
                    </a:cubicBezTo>
                    <a:cubicBezTo>
                      <a:pt x="211" y="207"/>
                      <a:pt x="210" y="207"/>
                      <a:pt x="209" y="207"/>
                    </a:cubicBezTo>
                    <a:cubicBezTo>
                      <a:pt x="195" y="207"/>
                      <a:pt x="175" y="203"/>
                      <a:pt x="155" y="194"/>
                    </a:cubicBezTo>
                    <a:cubicBezTo>
                      <a:pt x="167" y="197"/>
                      <a:pt x="181" y="199"/>
                      <a:pt x="193" y="201"/>
                    </a:cubicBezTo>
                    <a:close/>
                    <a:moveTo>
                      <a:pt x="217" y="212"/>
                    </a:moveTo>
                    <a:cubicBezTo>
                      <a:pt x="217" y="212"/>
                      <a:pt x="217" y="212"/>
                      <a:pt x="217" y="211"/>
                    </a:cubicBezTo>
                    <a:cubicBezTo>
                      <a:pt x="217" y="211"/>
                      <a:pt x="218" y="211"/>
                      <a:pt x="219" y="211"/>
                    </a:cubicBezTo>
                    <a:cubicBezTo>
                      <a:pt x="221" y="213"/>
                      <a:pt x="223" y="214"/>
                      <a:pt x="225" y="216"/>
                    </a:cubicBezTo>
                    <a:cubicBezTo>
                      <a:pt x="225" y="216"/>
                      <a:pt x="225" y="216"/>
                      <a:pt x="226" y="216"/>
                    </a:cubicBezTo>
                    <a:cubicBezTo>
                      <a:pt x="226" y="218"/>
                      <a:pt x="226" y="220"/>
                      <a:pt x="226" y="222"/>
                    </a:cubicBezTo>
                    <a:cubicBezTo>
                      <a:pt x="223" y="219"/>
                      <a:pt x="220" y="218"/>
                      <a:pt x="217" y="217"/>
                    </a:cubicBezTo>
                    <a:cubicBezTo>
                      <a:pt x="217" y="215"/>
                      <a:pt x="217" y="214"/>
                      <a:pt x="217" y="212"/>
                    </a:cubicBezTo>
                    <a:close/>
                    <a:moveTo>
                      <a:pt x="226" y="213"/>
                    </a:moveTo>
                    <a:cubicBezTo>
                      <a:pt x="226" y="213"/>
                      <a:pt x="226" y="213"/>
                      <a:pt x="226" y="214"/>
                    </a:cubicBezTo>
                    <a:cubicBezTo>
                      <a:pt x="225" y="213"/>
                      <a:pt x="223" y="212"/>
                      <a:pt x="222" y="211"/>
                    </a:cubicBezTo>
                    <a:cubicBezTo>
                      <a:pt x="223" y="211"/>
                      <a:pt x="225" y="211"/>
                      <a:pt x="226" y="210"/>
                    </a:cubicBezTo>
                    <a:cubicBezTo>
                      <a:pt x="226" y="211"/>
                      <a:pt x="226" y="212"/>
                      <a:pt x="226" y="213"/>
                    </a:cubicBezTo>
                    <a:close/>
                    <a:moveTo>
                      <a:pt x="217" y="219"/>
                    </a:moveTo>
                    <a:cubicBezTo>
                      <a:pt x="220" y="220"/>
                      <a:pt x="223" y="222"/>
                      <a:pt x="225" y="224"/>
                    </a:cubicBezTo>
                    <a:cubicBezTo>
                      <a:pt x="225" y="224"/>
                      <a:pt x="225" y="224"/>
                      <a:pt x="225" y="224"/>
                    </a:cubicBezTo>
                    <a:cubicBezTo>
                      <a:pt x="225" y="226"/>
                      <a:pt x="225" y="228"/>
                      <a:pt x="225" y="230"/>
                    </a:cubicBezTo>
                    <a:cubicBezTo>
                      <a:pt x="222" y="228"/>
                      <a:pt x="220" y="226"/>
                      <a:pt x="217" y="225"/>
                    </a:cubicBezTo>
                    <a:cubicBezTo>
                      <a:pt x="217" y="223"/>
                      <a:pt x="217" y="222"/>
                      <a:pt x="218" y="220"/>
                    </a:cubicBezTo>
                    <a:cubicBezTo>
                      <a:pt x="218" y="220"/>
                      <a:pt x="217" y="220"/>
                      <a:pt x="217" y="219"/>
                    </a:cubicBezTo>
                    <a:close/>
                    <a:moveTo>
                      <a:pt x="125" y="166"/>
                    </a:moveTo>
                    <a:cubicBezTo>
                      <a:pt x="117" y="161"/>
                      <a:pt x="109" y="157"/>
                      <a:pt x="101" y="152"/>
                    </a:cubicBezTo>
                    <a:cubicBezTo>
                      <a:pt x="97" y="148"/>
                      <a:pt x="94" y="144"/>
                      <a:pt x="91" y="139"/>
                    </a:cubicBezTo>
                    <a:cubicBezTo>
                      <a:pt x="98" y="143"/>
                      <a:pt x="105" y="147"/>
                      <a:pt x="112" y="151"/>
                    </a:cubicBezTo>
                    <a:cubicBezTo>
                      <a:pt x="116" y="157"/>
                      <a:pt x="120" y="162"/>
                      <a:pt x="125" y="166"/>
                    </a:cubicBezTo>
                    <a:close/>
                    <a:moveTo>
                      <a:pt x="73" y="74"/>
                    </a:moveTo>
                    <a:cubicBezTo>
                      <a:pt x="77" y="77"/>
                      <a:pt x="80" y="81"/>
                      <a:pt x="83" y="84"/>
                    </a:cubicBezTo>
                    <a:cubicBezTo>
                      <a:pt x="78" y="82"/>
                      <a:pt x="73" y="81"/>
                      <a:pt x="68" y="79"/>
                    </a:cubicBezTo>
                    <a:cubicBezTo>
                      <a:pt x="69" y="78"/>
                      <a:pt x="71" y="76"/>
                      <a:pt x="73" y="74"/>
                    </a:cubicBezTo>
                    <a:close/>
                    <a:moveTo>
                      <a:pt x="83" y="89"/>
                    </a:moveTo>
                    <a:cubicBezTo>
                      <a:pt x="84" y="93"/>
                      <a:pt x="85" y="97"/>
                      <a:pt x="86" y="101"/>
                    </a:cubicBezTo>
                    <a:cubicBezTo>
                      <a:pt x="81" y="96"/>
                      <a:pt x="76" y="90"/>
                      <a:pt x="71" y="85"/>
                    </a:cubicBezTo>
                    <a:cubicBezTo>
                      <a:pt x="75" y="86"/>
                      <a:pt x="79" y="87"/>
                      <a:pt x="83" y="89"/>
                    </a:cubicBezTo>
                    <a:close/>
                    <a:moveTo>
                      <a:pt x="86" y="104"/>
                    </a:moveTo>
                    <a:cubicBezTo>
                      <a:pt x="87" y="104"/>
                      <a:pt x="87" y="104"/>
                      <a:pt x="87" y="104"/>
                    </a:cubicBezTo>
                    <a:cubicBezTo>
                      <a:pt x="88" y="108"/>
                      <a:pt x="90" y="111"/>
                      <a:pt x="91" y="114"/>
                    </a:cubicBezTo>
                    <a:cubicBezTo>
                      <a:pt x="88" y="111"/>
                      <a:pt x="85" y="109"/>
                      <a:pt x="83" y="106"/>
                    </a:cubicBezTo>
                    <a:cubicBezTo>
                      <a:pt x="79" y="103"/>
                      <a:pt x="75" y="100"/>
                      <a:pt x="72" y="96"/>
                    </a:cubicBezTo>
                    <a:cubicBezTo>
                      <a:pt x="72" y="96"/>
                      <a:pt x="71" y="96"/>
                      <a:pt x="71" y="96"/>
                    </a:cubicBezTo>
                    <a:cubicBezTo>
                      <a:pt x="70" y="92"/>
                      <a:pt x="69" y="88"/>
                      <a:pt x="68" y="84"/>
                    </a:cubicBezTo>
                    <a:cubicBezTo>
                      <a:pt x="74" y="91"/>
                      <a:pt x="80" y="98"/>
                      <a:pt x="86" y="104"/>
                    </a:cubicBezTo>
                    <a:close/>
                    <a:moveTo>
                      <a:pt x="81" y="108"/>
                    </a:moveTo>
                    <a:cubicBezTo>
                      <a:pt x="84" y="111"/>
                      <a:pt x="87" y="114"/>
                      <a:pt x="90" y="117"/>
                    </a:cubicBezTo>
                    <a:cubicBezTo>
                      <a:pt x="91" y="117"/>
                      <a:pt x="91" y="118"/>
                      <a:pt x="92" y="118"/>
                    </a:cubicBezTo>
                    <a:cubicBezTo>
                      <a:pt x="92" y="118"/>
                      <a:pt x="92" y="118"/>
                      <a:pt x="92" y="118"/>
                    </a:cubicBezTo>
                    <a:cubicBezTo>
                      <a:pt x="92" y="119"/>
                      <a:pt x="92" y="120"/>
                      <a:pt x="93" y="120"/>
                    </a:cubicBezTo>
                    <a:cubicBezTo>
                      <a:pt x="93" y="120"/>
                      <a:pt x="93" y="120"/>
                      <a:pt x="93" y="120"/>
                    </a:cubicBezTo>
                    <a:cubicBezTo>
                      <a:pt x="94" y="123"/>
                      <a:pt x="96" y="126"/>
                      <a:pt x="98" y="129"/>
                    </a:cubicBezTo>
                    <a:cubicBezTo>
                      <a:pt x="91" y="124"/>
                      <a:pt x="84" y="120"/>
                      <a:pt x="78" y="115"/>
                    </a:cubicBezTo>
                    <a:cubicBezTo>
                      <a:pt x="76" y="110"/>
                      <a:pt x="74" y="105"/>
                      <a:pt x="72" y="100"/>
                    </a:cubicBezTo>
                    <a:cubicBezTo>
                      <a:pt x="75" y="103"/>
                      <a:pt x="78" y="105"/>
                      <a:pt x="81" y="108"/>
                    </a:cubicBezTo>
                    <a:close/>
                    <a:moveTo>
                      <a:pt x="100" y="134"/>
                    </a:moveTo>
                    <a:cubicBezTo>
                      <a:pt x="103" y="138"/>
                      <a:pt x="105" y="143"/>
                      <a:pt x="108" y="146"/>
                    </a:cubicBezTo>
                    <a:cubicBezTo>
                      <a:pt x="102" y="143"/>
                      <a:pt x="95" y="139"/>
                      <a:pt x="89" y="135"/>
                    </a:cubicBezTo>
                    <a:cubicBezTo>
                      <a:pt x="85" y="130"/>
                      <a:pt x="82" y="125"/>
                      <a:pt x="80" y="119"/>
                    </a:cubicBezTo>
                    <a:cubicBezTo>
                      <a:pt x="86" y="124"/>
                      <a:pt x="93" y="129"/>
                      <a:pt x="100" y="134"/>
                    </a:cubicBezTo>
                    <a:close/>
                    <a:moveTo>
                      <a:pt x="87" y="82"/>
                    </a:moveTo>
                    <a:cubicBezTo>
                      <a:pt x="86" y="82"/>
                      <a:pt x="86" y="83"/>
                      <a:pt x="86" y="83"/>
                    </a:cubicBezTo>
                    <a:cubicBezTo>
                      <a:pt x="82" y="79"/>
                      <a:pt x="79" y="76"/>
                      <a:pt x="75" y="72"/>
                    </a:cubicBezTo>
                    <a:cubicBezTo>
                      <a:pt x="76" y="71"/>
                      <a:pt x="77" y="70"/>
                      <a:pt x="78" y="69"/>
                    </a:cubicBezTo>
                    <a:cubicBezTo>
                      <a:pt x="79" y="69"/>
                      <a:pt x="79" y="68"/>
                      <a:pt x="80" y="68"/>
                    </a:cubicBezTo>
                    <a:cubicBezTo>
                      <a:pt x="83" y="72"/>
                      <a:pt x="86" y="76"/>
                      <a:pt x="90" y="79"/>
                    </a:cubicBezTo>
                    <a:cubicBezTo>
                      <a:pt x="89" y="80"/>
                      <a:pt x="88" y="81"/>
                      <a:pt x="87" y="82"/>
                    </a:cubicBezTo>
                    <a:close/>
                    <a:moveTo>
                      <a:pt x="86" y="62"/>
                    </a:moveTo>
                    <a:cubicBezTo>
                      <a:pt x="88" y="66"/>
                      <a:pt x="91" y="70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4" y="74"/>
                      <a:pt x="94" y="75"/>
                      <a:pt x="94" y="75"/>
                    </a:cubicBezTo>
                    <a:cubicBezTo>
                      <a:pt x="93" y="76"/>
                      <a:pt x="92" y="76"/>
                      <a:pt x="92" y="77"/>
                    </a:cubicBezTo>
                    <a:cubicBezTo>
                      <a:pt x="88" y="74"/>
                      <a:pt x="84" y="70"/>
                      <a:pt x="82" y="66"/>
                    </a:cubicBezTo>
                    <a:cubicBezTo>
                      <a:pt x="83" y="65"/>
                      <a:pt x="84" y="64"/>
                      <a:pt x="86" y="62"/>
                    </a:cubicBezTo>
                    <a:close/>
                    <a:moveTo>
                      <a:pt x="96" y="73"/>
                    </a:moveTo>
                    <a:cubicBezTo>
                      <a:pt x="93" y="69"/>
                      <a:pt x="90" y="65"/>
                      <a:pt x="87" y="61"/>
                    </a:cubicBezTo>
                    <a:cubicBezTo>
                      <a:pt x="89" y="59"/>
                      <a:pt x="91" y="58"/>
                      <a:pt x="93" y="56"/>
                    </a:cubicBezTo>
                    <a:cubicBezTo>
                      <a:pt x="96" y="60"/>
                      <a:pt x="99" y="64"/>
                      <a:pt x="102" y="68"/>
                    </a:cubicBezTo>
                    <a:cubicBezTo>
                      <a:pt x="100" y="70"/>
                      <a:pt x="98" y="71"/>
                      <a:pt x="96" y="73"/>
                    </a:cubicBezTo>
                    <a:close/>
                    <a:moveTo>
                      <a:pt x="103" y="67"/>
                    </a:moveTo>
                    <a:cubicBezTo>
                      <a:pt x="100" y="62"/>
                      <a:pt x="97" y="58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9" y="56"/>
                      <a:pt x="105" y="59"/>
                      <a:pt x="110" y="60"/>
                    </a:cubicBezTo>
                    <a:cubicBezTo>
                      <a:pt x="108" y="62"/>
                      <a:pt x="106" y="64"/>
                      <a:pt x="103" y="67"/>
                    </a:cubicBezTo>
                    <a:close/>
                    <a:moveTo>
                      <a:pt x="41" y="15"/>
                    </a:moveTo>
                    <a:cubicBezTo>
                      <a:pt x="47" y="20"/>
                      <a:pt x="53" y="26"/>
                      <a:pt x="60" y="31"/>
                    </a:cubicBezTo>
                    <a:cubicBezTo>
                      <a:pt x="50" y="24"/>
                      <a:pt x="39" y="17"/>
                      <a:pt x="30" y="11"/>
                    </a:cubicBezTo>
                    <a:cubicBezTo>
                      <a:pt x="34" y="12"/>
                      <a:pt x="37" y="14"/>
                      <a:pt x="41" y="15"/>
                    </a:cubicBezTo>
                    <a:close/>
                    <a:moveTo>
                      <a:pt x="22" y="115"/>
                    </a:moveTo>
                    <a:cubicBezTo>
                      <a:pt x="24" y="118"/>
                      <a:pt x="25" y="122"/>
                      <a:pt x="27" y="125"/>
                    </a:cubicBezTo>
                    <a:cubicBezTo>
                      <a:pt x="25" y="126"/>
                      <a:pt x="24" y="127"/>
                      <a:pt x="23" y="128"/>
                    </a:cubicBezTo>
                    <a:cubicBezTo>
                      <a:pt x="20" y="125"/>
                      <a:pt x="18" y="122"/>
                      <a:pt x="17" y="118"/>
                    </a:cubicBezTo>
                    <a:cubicBezTo>
                      <a:pt x="18" y="117"/>
                      <a:pt x="20" y="116"/>
                      <a:pt x="22" y="115"/>
                    </a:cubicBezTo>
                    <a:close/>
                    <a:moveTo>
                      <a:pt x="15" y="119"/>
                    </a:moveTo>
                    <a:cubicBezTo>
                      <a:pt x="16" y="122"/>
                      <a:pt x="18" y="125"/>
                      <a:pt x="20" y="128"/>
                    </a:cubicBezTo>
                    <a:cubicBezTo>
                      <a:pt x="16" y="126"/>
                      <a:pt x="12" y="125"/>
                      <a:pt x="7" y="123"/>
                    </a:cubicBezTo>
                    <a:cubicBezTo>
                      <a:pt x="10" y="122"/>
                      <a:pt x="12" y="120"/>
                      <a:pt x="15" y="119"/>
                    </a:cubicBezTo>
                    <a:close/>
                    <a:moveTo>
                      <a:pt x="29" y="124"/>
                    </a:moveTo>
                    <a:cubicBezTo>
                      <a:pt x="27" y="120"/>
                      <a:pt x="26" y="117"/>
                      <a:pt x="23" y="114"/>
                    </a:cubicBezTo>
                    <a:cubicBezTo>
                      <a:pt x="25" y="113"/>
                      <a:pt x="27" y="112"/>
                      <a:pt x="28" y="111"/>
                    </a:cubicBezTo>
                    <a:cubicBezTo>
                      <a:pt x="29" y="115"/>
                      <a:pt x="30" y="118"/>
                      <a:pt x="32" y="122"/>
                    </a:cubicBezTo>
                    <a:cubicBezTo>
                      <a:pt x="31" y="122"/>
                      <a:pt x="30" y="123"/>
                      <a:pt x="29" y="124"/>
                    </a:cubicBezTo>
                    <a:close/>
                    <a:moveTo>
                      <a:pt x="105" y="204"/>
                    </a:moveTo>
                    <a:cubicBezTo>
                      <a:pt x="76" y="186"/>
                      <a:pt x="50" y="160"/>
                      <a:pt x="37" y="122"/>
                    </a:cubicBezTo>
                    <a:cubicBezTo>
                      <a:pt x="37" y="122"/>
                      <a:pt x="37" y="122"/>
                      <a:pt x="36" y="121"/>
                    </a:cubicBezTo>
                    <a:cubicBezTo>
                      <a:pt x="35" y="117"/>
                      <a:pt x="33" y="112"/>
                      <a:pt x="32" y="107"/>
                    </a:cubicBezTo>
                    <a:cubicBezTo>
                      <a:pt x="32" y="106"/>
                      <a:pt x="31" y="105"/>
                      <a:pt x="31" y="105"/>
                    </a:cubicBezTo>
                    <a:cubicBezTo>
                      <a:pt x="30" y="105"/>
                      <a:pt x="29" y="105"/>
                      <a:pt x="28" y="105"/>
                    </a:cubicBezTo>
                    <a:cubicBezTo>
                      <a:pt x="19" y="111"/>
                      <a:pt x="13" y="114"/>
                      <a:pt x="5" y="119"/>
                    </a:cubicBezTo>
                    <a:cubicBezTo>
                      <a:pt x="5" y="119"/>
                      <a:pt x="5" y="119"/>
                      <a:pt x="5" y="118"/>
                    </a:cubicBezTo>
                    <a:cubicBezTo>
                      <a:pt x="5" y="82"/>
                      <a:pt x="13" y="38"/>
                      <a:pt x="16" y="6"/>
                    </a:cubicBezTo>
                    <a:cubicBezTo>
                      <a:pt x="34" y="20"/>
                      <a:pt x="63" y="39"/>
                      <a:pt x="90" y="52"/>
                    </a:cubicBezTo>
                    <a:cubicBezTo>
                      <a:pt x="84" y="58"/>
                      <a:pt x="77" y="64"/>
                      <a:pt x="72" y="69"/>
                    </a:cubicBezTo>
                    <a:cubicBezTo>
                      <a:pt x="69" y="71"/>
                      <a:pt x="67" y="73"/>
                      <a:pt x="65" y="75"/>
                    </a:cubicBezTo>
                    <a:cubicBezTo>
                      <a:pt x="65" y="76"/>
                      <a:pt x="64" y="77"/>
                      <a:pt x="63" y="78"/>
                    </a:cubicBezTo>
                    <a:cubicBezTo>
                      <a:pt x="63" y="78"/>
                      <a:pt x="63" y="78"/>
                      <a:pt x="63" y="79"/>
                    </a:cubicBezTo>
                    <a:cubicBezTo>
                      <a:pt x="63" y="79"/>
                      <a:pt x="62" y="80"/>
                      <a:pt x="62" y="80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73" y="131"/>
                      <a:pt x="99" y="164"/>
                      <a:pt x="128" y="184"/>
                    </a:cubicBezTo>
                    <a:cubicBezTo>
                      <a:pt x="157" y="204"/>
                      <a:pt x="188" y="212"/>
                      <a:pt x="209" y="212"/>
                    </a:cubicBezTo>
                    <a:cubicBezTo>
                      <a:pt x="210" y="212"/>
                      <a:pt x="211" y="212"/>
                      <a:pt x="212" y="212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3" y="214"/>
                      <a:pt x="213" y="217"/>
                      <a:pt x="213" y="220"/>
                    </a:cubicBezTo>
                    <a:cubicBezTo>
                      <a:pt x="213" y="224"/>
                      <a:pt x="213" y="227"/>
                      <a:pt x="212" y="229"/>
                    </a:cubicBezTo>
                    <a:cubicBezTo>
                      <a:pt x="212" y="231"/>
                      <a:pt x="212" y="232"/>
                      <a:pt x="211" y="232"/>
                    </a:cubicBezTo>
                    <a:cubicBezTo>
                      <a:pt x="211" y="232"/>
                      <a:pt x="211" y="232"/>
                      <a:pt x="211" y="232"/>
                    </a:cubicBezTo>
                    <a:cubicBezTo>
                      <a:pt x="208" y="233"/>
                      <a:pt x="204" y="233"/>
                      <a:pt x="200" y="233"/>
                    </a:cubicBezTo>
                    <a:cubicBezTo>
                      <a:pt x="175" y="233"/>
                      <a:pt x="138" y="224"/>
                      <a:pt x="105" y="204"/>
                    </a:cubicBezTo>
                    <a:close/>
                    <a:moveTo>
                      <a:pt x="220" y="231"/>
                    </a:moveTo>
                    <a:cubicBezTo>
                      <a:pt x="219" y="231"/>
                      <a:pt x="218" y="232"/>
                      <a:pt x="216" y="232"/>
                    </a:cubicBezTo>
                    <a:cubicBezTo>
                      <a:pt x="217" y="230"/>
                      <a:pt x="217" y="229"/>
                      <a:pt x="217" y="227"/>
                    </a:cubicBezTo>
                    <a:cubicBezTo>
                      <a:pt x="219" y="228"/>
                      <a:pt x="221" y="230"/>
                      <a:pt x="223" y="231"/>
                    </a:cubicBezTo>
                    <a:cubicBezTo>
                      <a:pt x="222" y="231"/>
                      <a:pt x="221" y="231"/>
                      <a:pt x="220" y="23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0" name="Freeform 80"/>
            <p:cNvSpPr>
              <a:spLocks/>
            </p:cNvSpPr>
            <p:nvPr/>
          </p:nvSpPr>
          <p:spPr bwMode="auto">
            <a:xfrm>
              <a:off x="4926013" y="3449638"/>
              <a:ext cx="1033463" cy="3409949"/>
            </a:xfrm>
            <a:custGeom>
              <a:avLst/>
              <a:gdLst>
                <a:gd name="T0" fmla="*/ 450 w 493"/>
                <a:gd name="T1" fmla="*/ 0 h 1626"/>
                <a:gd name="T2" fmla="*/ 450 w 493"/>
                <a:gd name="T3" fmla="*/ 803 h 1626"/>
                <a:gd name="T4" fmla="*/ 421 w 493"/>
                <a:gd name="T5" fmla="*/ 870 h 1626"/>
                <a:gd name="T6" fmla="*/ 78 w 493"/>
                <a:gd name="T7" fmla="*/ 1135 h 1626"/>
                <a:gd name="T8" fmla="*/ 0 w 493"/>
                <a:gd name="T9" fmla="*/ 1260 h 1626"/>
                <a:gd name="T10" fmla="*/ 0 w 493"/>
                <a:gd name="T11" fmla="*/ 1626 h 1626"/>
                <a:gd name="T12" fmla="*/ 493 w 493"/>
                <a:gd name="T13" fmla="*/ 1626 h 1626"/>
                <a:gd name="T14" fmla="*/ 493 w 493"/>
                <a:gd name="T15" fmla="*/ 1209 h 1626"/>
                <a:gd name="T16" fmla="*/ 493 w 493"/>
                <a:gd name="T17" fmla="*/ 1149 h 1626"/>
                <a:gd name="T18" fmla="*/ 493 w 493"/>
                <a:gd name="T19" fmla="*/ 1085 h 1626"/>
                <a:gd name="T20" fmla="*/ 493 w 493"/>
                <a:gd name="T21" fmla="*/ 1070 h 1626"/>
                <a:gd name="T22" fmla="*/ 493 w 493"/>
                <a:gd name="T23" fmla="*/ 848 h 1626"/>
                <a:gd name="T24" fmla="*/ 493 w 493"/>
                <a:gd name="T25" fmla="*/ 0 h 1626"/>
                <a:gd name="T26" fmla="*/ 450 w 493"/>
                <a:gd name="T27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3" h="1626">
                  <a:moveTo>
                    <a:pt x="450" y="0"/>
                  </a:moveTo>
                  <a:cubicBezTo>
                    <a:pt x="450" y="803"/>
                    <a:pt x="450" y="803"/>
                    <a:pt x="450" y="803"/>
                  </a:cubicBezTo>
                  <a:cubicBezTo>
                    <a:pt x="450" y="824"/>
                    <a:pt x="439" y="856"/>
                    <a:pt x="421" y="870"/>
                  </a:cubicBezTo>
                  <a:cubicBezTo>
                    <a:pt x="78" y="1135"/>
                    <a:pt x="78" y="1135"/>
                    <a:pt x="78" y="1135"/>
                  </a:cubicBezTo>
                  <a:cubicBezTo>
                    <a:pt x="38" y="1166"/>
                    <a:pt x="0" y="1200"/>
                    <a:pt x="0" y="1260"/>
                  </a:cubicBezTo>
                  <a:cubicBezTo>
                    <a:pt x="0" y="1626"/>
                    <a:pt x="0" y="1626"/>
                    <a:pt x="0" y="1626"/>
                  </a:cubicBezTo>
                  <a:cubicBezTo>
                    <a:pt x="493" y="1626"/>
                    <a:pt x="493" y="1626"/>
                    <a:pt x="493" y="1626"/>
                  </a:cubicBezTo>
                  <a:cubicBezTo>
                    <a:pt x="493" y="1209"/>
                    <a:pt x="493" y="1209"/>
                    <a:pt x="493" y="1209"/>
                  </a:cubicBezTo>
                  <a:cubicBezTo>
                    <a:pt x="493" y="1189"/>
                    <a:pt x="493" y="1189"/>
                    <a:pt x="493" y="1149"/>
                  </a:cubicBezTo>
                  <a:cubicBezTo>
                    <a:pt x="493" y="1085"/>
                    <a:pt x="493" y="1085"/>
                    <a:pt x="493" y="1085"/>
                  </a:cubicBezTo>
                  <a:cubicBezTo>
                    <a:pt x="493" y="1070"/>
                    <a:pt x="493" y="1070"/>
                    <a:pt x="493" y="1070"/>
                  </a:cubicBezTo>
                  <a:cubicBezTo>
                    <a:pt x="493" y="848"/>
                    <a:pt x="493" y="848"/>
                    <a:pt x="493" y="848"/>
                  </a:cubicBezTo>
                  <a:cubicBezTo>
                    <a:pt x="493" y="0"/>
                    <a:pt x="493" y="0"/>
                    <a:pt x="493" y="0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21" name="Freeform 83"/>
            <p:cNvSpPr>
              <a:spLocks/>
            </p:cNvSpPr>
            <p:nvPr/>
          </p:nvSpPr>
          <p:spPr bwMode="auto">
            <a:xfrm>
              <a:off x="3986213" y="3449638"/>
              <a:ext cx="1849438" cy="3409949"/>
            </a:xfrm>
            <a:custGeom>
              <a:avLst/>
              <a:gdLst>
                <a:gd name="T0" fmla="*/ 882 w 882"/>
                <a:gd name="T1" fmla="*/ 0 h 1626"/>
                <a:gd name="T2" fmla="*/ 838 w 882"/>
                <a:gd name="T3" fmla="*/ 0 h 1626"/>
                <a:gd name="T4" fmla="*/ 838 w 882"/>
                <a:gd name="T5" fmla="*/ 798 h 1626"/>
                <a:gd name="T6" fmla="*/ 791 w 882"/>
                <a:gd name="T7" fmla="*/ 867 h 1626"/>
                <a:gd name="T8" fmla="*/ 100 w 882"/>
                <a:gd name="T9" fmla="*/ 1140 h 1626"/>
                <a:gd name="T10" fmla="*/ 0 w 882"/>
                <a:gd name="T11" fmla="*/ 1286 h 1626"/>
                <a:gd name="T12" fmla="*/ 0 w 882"/>
                <a:gd name="T13" fmla="*/ 1626 h 1626"/>
                <a:gd name="T14" fmla="*/ 413 w 882"/>
                <a:gd name="T15" fmla="*/ 1626 h 1626"/>
                <a:gd name="T16" fmla="*/ 413 w 882"/>
                <a:gd name="T17" fmla="*/ 1260 h 1626"/>
                <a:gd name="T18" fmla="*/ 490 w 882"/>
                <a:gd name="T19" fmla="*/ 1135 h 1626"/>
                <a:gd name="T20" fmla="*/ 851 w 882"/>
                <a:gd name="T21" fmla="*/ 870 h 1626"/>
                <a:gd name="T22" fmla="*/ 882 w 882"/>
                <a:gd name="T23" fmla="*/ 803 h 1626"/>
                <a:gd name="T24" fmla="*/ 882 w 882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2" h="1626">
                  <a:moveTo>
                    <a:pt x="882" y="0"/>
                  </a:moveTo>
                  <a:cubicBezTo>
                    <a:pt x="838" y="0"/>
                    <a:pt x="838" y="0"/>
                    <a:pt x="838" y="0"/>
                  </a:cubicBezTo>
                  <a:cubicBezTo>
                    <a:pt x="838" y="798"/>
                    <a:pt x="838" y="798"/>
                    <a:pt x="838" y="798"/>
                  </a:cubicBezTo>
                  <a:cubicBezTo>
                    <a:pt x="838" y="828"/>
                    <a:pt x="820" y="855"/>
                    <a:pt x="791" y="867"/>
                  </a:cubicBezTo>
                  <a:cubicBezTo>
                    <a:pt x="100" y="1140"/>
                    <a:pt x="100" y="1140"/>
                    <a:pt x="100" y="1140"/>
                  </a:cubicBezTo>
                  <a:cubicBezTo>
                    <a:pt x="44" y="1164"/>
                    <a:pt x="0" y="1213"/>
                    <a:pt x="0" y="1286"/>
                  </a:cubicBezTo>
                  <a:cubicBezTo>
                    <a:pt x="0" y="1626"/>
                    <a:pt x="0" y="1626"/>
                    <a:pt x="0" y="1626"/>
                  </a:cubicBezTo>
                  <a:cubicBezTo>
                    <a:pt x="413" y="1626"/>
                    <a:pt x="413" y="1626"/>
                    <a:pt x="413" y="1626"/>
                  </a:cubicBezTo>
                  <a:cubicBezTo>
                    <a:pt x="413" y="1260"/>
                    <a:pt x="413" y="1260"/>
                    <a:pt x="413" y="1260"/>
                  </a:cubicBezTo>
                  <a:cubicBezTo>
                    <a:pt x="413" y="1200"/>
                    <a:pt x="449" y="1163"/>
                    <a:pt x="490" y="1135"/>
                  </a:cubicBezTo>
                  <a:cubicBezTo>
                    <a:pt x="851" y="870"/>
                    <a:pt x="851" y="870"/>
                    <a:pt x="851" y="870"/>
                  </a:cubicBezTo>
                  <a:cubicBezTo>
                    <a:pt x="870" y="856"/>
                    <a:pt x="882" y="827"/>
                    <a:pt x="882" y="803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22" name="Freeform 84"/>
            <p:cNvSpPr>
              <a:spLocks/>
            </p:cNvSpPr>
            <p:nvPr/>
          </p:nvSpPr>
          <p:spPr bwMode="auto">
            <a:xfrm>
              <a:off x="6121401" y="3449638"/>
              <a:ext cx="1851025" cy="3409949"/>
            </a:xfrm>
            <a:custGeom>
              <a:avLst/>
              <a:gdLst>
                <a:gd name="T0" fmla="*/ 0 w 882"/>
                <a:gd name="T1" fmla="*/ 0 h 1626"/>
                <a:gd name="T2" fmla="*/ 43 w 882"/>
                <a:gd name="T3" fmla="*/ 0 h 1626"/>
                <a:gd name="T4" fmla="*/ 43 w 882"/>
                <a:gd name="T5" fmla="*/ 798 h 1626"/>
                <a:gd name="T6" fmla="*/ 90 w 882"/>
                <a:gd name="T7" fmla="*/ 867 h 1626"/>
                <a:gd name="T8" fmla="*/ 781 w 882"/>
                <a:gd name="T9" fmla="*/ 1140 h 1626"/>
                <a:gd name="T10" fmla="*/ 882 w 882"/>
                <a:gd name="T11" fmla="*/ 1286 h 1626"/>
                <a:gd name="T12" fmla="*/ 882 w 882"/>
                <a:gd name="T13" fmla="*/ 1626 h 1626"/>
                <a:gd name="T14" fmla="*/ 469 w 882"/>
                <a:gd name="T15" fmla="*/ 1626 h 1626"/>
                <a:gd name="T16" fmla="*/ 469 w 882"/>
                <a:gd name="T17" fmla="*/ 1260 h 1626"/>
                <a:gd name="T18" fmla="*/ 391 w 882"/>
                <a:gd name="T19" fmla="*/ 1135 h 1626"/>
                <a:gd name="T20" fmla="*/ 30 w 882"/>
                <a:gd name="T21" fmla="*/ 870 h 1626"/>
                <a:gd name="T22" fmla="*/ 0 w 882"/>
                <a:gd name="T23" fmla="*/ 803 h 1626"/>
                <a:gd name="T24" fmla="*/ 0 w 882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2" h="1626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798"/>
                    <a:pt x="43" y="798"/>
                    <a:pt x="43" y="798"/>
                  </a:cubicBezTo>
                  <a:cubicBezTo>
                    <a:pt x="43" y="828"/>
                    <a:pt x="62" y="855"/>
                    <a:pt x="90" y="867"/>
                  </a:cubicBezTo>
                  <a:cubicBezTo>
                    <a:pt x="781" y="1140"/>
                    <a:pt x="781" y="1140"/>
                    <a:pt x="781" y="1140"/>
                  </a:cubicBezTo>
                  <a:cubicBezTo>
                    <a:pt x="838" y="1164"/>
                    <a:pt x="882" y="1213"/>
                    <a:pt x="882" y="1286"/>
                  </a:cubicBezTo>
                  <a:cubicBezTo>
                    <a:pt x="882" y="1626"/>
                    <a:pt x="882" y="1626"/>
                    <a:pt x="882" y="1626"/>
                  </a:cubicBezTo>
                  <a:cubicBezTo>
                    <a:pt x="469" y="1626"/>
                    <a:pt x="469" y="1626"/>
                    <a:pt x="469" y="1626"/>
                  </a:cubicBezTo>
                  <a:cubicBezTo>
                    <a:pt x="469" y="1260"/>
                    <a:pt x="469" y="1260"/>
                    <a:pt x="469" y="1260"/>
                  </a:cubicBezTo>
                  <a:cubicBezTo>
                    <a:pt x="469" y="1200"/>
                    <a:pt x="432" y="1163"/>
                    <a:pt x="391" y="1135"/>
                  </a:cubicBezTo>
                  <a:cubicBezTo>
                    <a:pt x="30" y="870"/>
                    <a:pt x="30" y="870"/>
                    <a:pt x="30" y="870"/>
                  </a:cubicBezTo>
                  <a:cubicBezTo>
                    <a:pt x="11" y="856"/>
                    <a:pt x="0" y="827"/>
                    <a:pt x="0" y="8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23" name="Freeform 85"/>
            <p:cNvSpPr>
              <a:spLocks/>
            </p:cNvSpPr>
            <p:nvPr/>
          </p:nvSpPr>
          <p:spPr bwMode="auto">
            <a:xfrm>
              <a:off x="5995988" y="3449638"/>
              <a:ext cx="1033463" cy="3409949"/>
            </a:xfrm>
            <a:custGeom>
              <a:avLst/>
              <a:gdLst>
                <a:gd name="T0" fmla="*/ 44 w 493"/>
                <a:gd name="T1" fmla="*/ 0 h 1626"/>
                <a:gd name="T2" fmla="*/ 44 w 493"/>
                <a:gd name="T3" fmla="*/ 803 h 1626"/>
                <a:gd name="T4" fmla="*/ 73 w 493"/>
                <a:gd name="T5" fmla="*/ 870 h 1626"/>
                <a:gd name="T6" fmla="*/ 416 w 493"/>
                <a:gd name="T7" fmla="*/ 1135 h 1626"/>
                <a:gd name="T8" fmla="*/ 493 w 493"/>
                <a:gd name="T9" fmla="*/ 1260 h 1626"/>
                <a:gd name="T10" fmla="*/ 493 w 493"/>
                <a:gd name="T11" fmla="*/ 1626 h 1626"/>
                <a:gd name="T12" fmla="*/ 0 w 493"/>
                <a:gd name="T13" fmla="*/ 1626 h 1626"/>
                <a:gd name="T14" fmla="*/ 0 w 493"/>
                <a:gd name="T15" fmla="*/ 1209 h 1626"/>
                <a:gd name="T16" fmla="*/ 0 w 493"/>
                <a:gd name="T17" fmla="*/ 1149 h 1626"/>
                <a:gd name="T18" fmla="*/ 0 w 493"/>
                <a:gd name="T19" fmla="*/ 1085 h 1626"/>
                <a:gd name="T20" fmla="*/ 0 w 493"/>
                <a:gd name="T21" fmla="*/ 1070 h 1626"/>
                <a:gd name="T22" fmla="*/ 0 w 493"/>
                <a:gd name="T23" fmla="*/ 848 h 1626"/>
                <a:gd name="T24" fmla="*/ 0 w 493"/>
                <a:gd name="T25" fmla="*/ 0 h 1626"/>
                <a:gd name="T26" fmla="*/ 44 w 493"/>
                <a:gd name="T27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3" h="1626">
                  <a:moveTo>
                    <a:pt x="44" y="0"/>
                  </a:moveTo>
                  <a:cubicBezTo>
                    <a:pt x="44" y="803"/>
                    <a:pt x="44" y="803"/>
                    <a:pt x="44" y="803"/>
                  </a:cubicBezTo>
                  <a:cubicBezTo>
                    <a:pt x="44" y="824"/>
                    <a:pt x="54" y="856"/>
                    <a:pt x="73" y="870"/>
                  </a:cubicBezTo>
                  <a:cubicBezTo>
                    <a:pt x="416" y="1135"/>
                    <a:pt x="416" y="1135"/>
                    <a:pt x="416" y="1135"/>
                  </a:cubicBezTo>
                  <a:cubicBezTo>
                    <a:pt x="456" y="1166"/>
                    <a:pt x="493" y="1200"/>
                    <a:pt x="493" y="1260"/>
                  </a:cubicBezTo>
                  <a:cubicBezTo>
                    <a:pt x="493" y="1626"/>
                    <a:pt x="493" y="1626"/>
                    <a:pt x="493" y="1626"/>
                  </a:cubicBezTo>
                  <a:cubicBezTo>
                    <a:pt x="0" y="1626"/>
                    <a:pt x="0" y="1626"/>
                    <a:pt x="0" y="1626"/>
                  </a:cubicBezTo>
                  <a:cubicBezTo>
                    <a:pt x="0" y="1209"/>
                    <a:pt x="0" y="1209"/>
                    <a:pt x="0" y="1209"/>
                  </a:cubicBezTo>
                  <a:cubicBezTo>
                    <a:pt x="0" y="1189"/>
                    <a:pt x="0" y="1189"/>
                    <a:pt x="0" y="1149"/>
                  </a:cubicBezTo>
                  <a:cubicBezTo>
                    <a:pt x="0" y="1085"/>
                    <a:pt x="0" y="1085"/>
                    <a:pt x="0" y="1085"/>
                  </a:cubicBezTo>
                  <a:cubicBezTo>
                    <a:pt x="0" y="1070"/>
                    <a:pt x="0" y="1070"/>
                    <a:pt x="0" y="1070"/>
                  </a:cubicBezTo>
                  <a:cubicBezTo>
                    <a:pt x="0" y="848"/>
                    <a:pt x="0" y="848"/>
                    <a:pt x="0" y="8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871" y="1170302"/>
            <a:ext cx="2005758" cy="2993395"/>
          </a:xfrm>
          <a:prstGeom prst="rect">
            <a:avLst/>
          </a:prstGeom>
        </p:spPr>
      </p:pic>
      <p:grpSp>
        <p:nvGrpSpPr>
          <p:cNvPr id="406" name="组合 405"/>
          <p:cNvGrpSpPr/>
          <p:nvPr/>
        </p:nvGrpSpPr>
        <p:grpSpPr>
          <a:xfrm>
            <a:off x="7991249" y="2144034"/>
            <a:ext cx="2548616" cy="770525"/>
            <a:chOff x="8354106" y="1961698"/>
            <a:chExt cx="2548616" cy="770525"/>
          </a:xfrm>
        </p:grpSpPr>
        <p:sp>
          <p:nvSpPr>
            <p:cNvPr id="407" name="Text Placeholder 5"/>
            <p:cNvSpPr txBox="1">
              <a:spLocks/>
            </p:cNvSpPr>
            <p:nvPr/>
          </p:nvSpPr>
          <p:spPr>
            <a:xfrm>
              <a:off x="8354106" y="1961698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408" name="Text Placeholder 6"/>
            <p:cNvSpPr txBox="1">
              <a:spLocks/>
            </p:cNvSpPr>
            <p:nvPr/>
          </p:nvSpPr>
          <p:spPr>
            <a:xfrm>
              <a:off x="8354106" y="2267321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991249" y="3782334"/>
            <a:ext cx="2548616" cy="770525"/>
            <a:chOff x="8354106" y="1961698"/>
            <a:chExt cx="2548616" cy="770525"/>
          </a:xfrm>
        </p:grpSpPr>
        <p:sp>
          <p:nvSpPr>
            <p:cNvPr id="410" name="Text Placeholder 5"/>
            <p:cNvSpPr txBox="1">
              <a:spLocks/>
            </p:cNvSpPr>
            <p:nvPr/>
          </p:nvSpPr>
          <p:spPr>
            <a:xfrm>
              <a:off x="8354106" y="1961698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411" name="Text Placeholder 6"/>
            <p:cNvSpPr txBox="1">
              <a:spLocks/>
            </p:cNvSpPr>
            <p:nvPr/>
          </p:nvSpPr>
          <p:spPr>
            <a:xfrm>
              <a:off x="8354106" y="2267321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sp>
        <p:nvSpPr>
          <p:cNvPr id="413" name="Text Placeholder 5"/>
          <p:cNvSpPr txBox="1">
            <a:spLocks/>
          </p:cNvSpPr>
          <p:nvPr/>
        </p:nvSpPr>
        <p:spPr>
          <a:xfrm>
            <a:off x="1427615" y="2144034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414" name="Text Placeholder 6"/>
          <p:cNvSpPr txBox="1">
            <a:spLocks/>
          </p:cNvSpPr>
          <p:nvPr/>
        </p:nvSpPr>
        <p:spPr>
          <a:xfrm>
            <a:off x="1209449" y="2449657"/>
            <a:ext cx="2548616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416" name="Text Placeholder 5"/>
          <p:cNvSpPr txBox="1">
            <a:spLocks/>
          </p:cNvSpPr>
          <p:nvPr/>
        </p:nvSpPr>
        <p:spPr>
          <a:xfrm>
            <a:off x="1427615" y="3782334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417" name="Text Placeholder 6"/>
          <p:cNvSpPr txBox="1">
            <a:spLocks/>
          </p:cNvSpPr>
          <p:nvPr/>
        </p:nvSpPr>
        <p:spPr>
          <a:xfrm>
            <a:off x="1209449" y="4087957"/>
            <a:ext cx="2548616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418" name="Shape 3861"/>
          <p:cNvSpPr/>
          <p:nvPr/>
        </p:nvSpPr>
        <p:spPr>
          <a:xfrm>
            <a:off x="4183895" y="6210816"/>
            <a:ext cx="445256" cy="364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7214"/>
                </a:moveTo>
                <a:lnTo>
                  <a:pt x="9327" y="7214"/>
                </a:lnTo>
                <a:cubicBezTo>
                  <a:pt x="9056" y="7214"/>
                  <a:pt x="8836" y="7482"/>
                  <a:pt x="8836" y="7813"/>
                </a:cubicBezTo>
                <a:cubicBezTo>
                  <a:pt x="8836" y="8145"/>
                  <a:pt x="9056" y="8413"/>
                  <a:pt x="9327" y="8413"/>
                </a:cubicBezTo>
                <a:lnTo>
                  <a:pt x="10309" y="8413"/>
                </a:lnTo>
                <a:cubicBezTo>
                  <a:pt x="10580" y="8413"/>
                  <a:pt x="10800" y="8145"/>
                  <a:pt x="10800" y="7813"/>
                </a:cubicBezTo>
                <a:cubicBezTo>
                  <a:pt x="10800" y="7482"/>
                  <a:pt x="10580" y="7214"/>
                  <a:pt x="10309" y="7214"/>
                </a:cubicBezTo>
                <a:moveTo>
                  <a:pt x="7364" y="7214"/>
                </a:moveTo>
                <a:lnTo>
                  <a:pt x="6382" y="7214"/>
                </a:lnTo>
                <a:cubicBezTo>
                  <a:pt x="6110" y="7214"/>
                  <a:pt x="5891" y="7482"/>
                  <a:pt x="5891" y="7813"/>
                </a:cubicBezTo>
                <a:cubicBezTo>
                  <a:pt x="5891" y="8145"/>
                  <a:pt x="6110" y="8413"/>
                  <a:pt x="6382" y="8413"/>
                </a:cubicBezTo>
                <a:lnTo>
                  <a:pt x="7364" y="8413"/>
                </a:lnTo>
                <a:cubicBezTo>
                  <a:pt x="7635" y="8413"/>
                  <a:pt x="7855" y="8145"/>
                  <a:pt x="7855" y="7813"/>
                </a:cubicBezTo>
                <a:cubicBezTo>
                  <a:pt x="7855" y="7482"/>
                  <a:pt x="7635" y="7214"/>
                  <a:pt x="7364" y="7214"/>
                </a:cubicBezTo>
                <a:moveTo>
                  <a:pt x="10309" y="18004"/>
                </a:moveTo>
                <a:lnTo>
                  <a:pt x="9327" y="18004"/>
                </a:lnTo>
                <a:cubicBezTo>
                  <a:pt x="9056" y="18004"/>
                  <a:pt x="8836" y="18273"/>
                  <a:pt x="8836" y="18603"/>
                </a:cubicBezTo>
                <a:cubicBezTo>
                  <a:pt x="8836" y="18934"/>
                  <a:pt x="9056" y="19202"/>
                  <a:pt x="9327" y="19202"/>
                </a:cubicBezTo>
                <a:lnTo>
                  <a:pt x="10309" y="19202"/>
                </a:lnTo>
                <a:cubicBezTo>
                  <a:pt x="10580" y="19202"/>
                  <a:pt x="10800" y="18934"/>
                  <a:pt x="10800" y="18603"/>
                </a:cubicBezTo>
                <a:cubicBezTo>
                  <a:pt x="10800" y="18273"/>
                  <a:pt x="10580" y="18004"/>
                  <a:pt x="10309" y="18004"/>
                </a:cubicBezTo>
                <a:moveTo>
                  <a:pt x="13255" y="18004"/>
                </a:moveTo>
                <a:lnTo>
                  <a:pt x="12273" y="18004"/>
                </a:lnTo>
                <a:cubicBezTo>
                  <a:pt x="12001" y="18004"/>
                  <a:pt x="11782" y="18273"/>
                  <a:pt x="11782" y="18603"/>
                </a:cubicBezTo>
                <a:cubicBezTo>
                  <a:pt x="11782" y="18934"/>
                  <a:pt x="12001" y="19202"/>
                  <a:pt x="12273" y="19202"/>
                </a:cubicBezTo>
                <a:lnTo>
                  <a:pt x="13255" y="19202"/>
                </a:lnTo>
                <a:cubicBezTo>
                  <a:pt x="13526" y="19202"/>
                  <a:pt x="13745" y="18934"/>
                  <a:pt x="13745" y="18603"/>
                </a:cubicBezTo>
                <a:cubicBezTo>
                  <a:pt x="13745" y="18273"/>
                  <a:pt x="13526" y="18004"/>
                  <a:pt x="13255" y="18004"/>
                </a:cubicBezTo>
                <a:moveTo>
                  <a:pt x="20618" y="14407"/>
                </a:moveTo>
                <a:cubicBezTo>
                  <a:pt x="20618" y="15068"/>
                  <a:pt x="20178" y="15606"/>
                  <a:pt x="19636" y="15606"/>
                </a:cubicBezTo>
                <a:lnTo>
                  <a:pt x="16691" y="15606"/>
                </a:lnTo>
                <a:cubicBezTo>
                  <a:pt x="16148" y="15606"/>
                  <a:pt x="15709" y="15068"/>
                  <a:pt x="15709" y="14407"/>
                </a:cubicBezTo>
                <a:lnTo>
                  <a:pt x="15709" y="12009"/>
                </a:lnTo>
                <a:cubicBezTo>
                  <a:pt x="15709" y="11348"/>
                  <a:pt x="16148" y="10811"/>
                  <a:pt x="16691" y="10811"/>
                </a:cubicBezTo>
                <a:lnTo>
                  <a:pt x="19636" y="10811"/>
                </a:lnTo>
                <a:cubicBezTo>
                  <a:pt x="20178" y="10811"/>
                  <a:pt x="20618" y="11348"/>
                  <a:pt x="20618" y="12009"/>
                </a:cubicBezTo>
                <a:cubicBezTo>
                  <a:pt x="20618" y="12009"/>
                  <a:pt x="20618" y="14407"/>
                  <a:pt x="20618" y="14407"/>
                </a:cubicBezTo>
                <a:close/>
                <a:moveTo>
                  <a:pt x="18655" y="19202"/>
                </a:moveTo>
                <a:cubicBezTo>
                  <a:pt x="18655" y="19864"/>
                  <a:pt x="18214" y="20401"/>
                  <a:pt x="17673" y="20401"/>
                </a:cubicBezTo>
                <a:lnTo>
                  <a:pt x="1964" y="20401"/>
                </a:lnTo>
                <a:cubicBezTo>
                  <a:pt x="1421" y="20401"/>
                  <a:pt x="982" y="19864"/>
                  <a:pt x="982" y="19202"/>
                </a:cubicBezTo>
                <a:lnTo>
                  <a:pt x="982" y="7214"/>
                </a:lnTo>
                <a:cubicBezTo>
                  <a:pt x="982" y="6553"/>
                  <a:pt x="1421" y="6015"/>
                  <a:pt x="1964" y="6015"/>
                </a:cubicBezTo>
                <a:lnTo>
                  <a:pt x="17673" y="6015"/>
                </a:lnTo>
                <a:cubicBezTo>
                  <a:pt x="18214" y="6015"/>
                  <a:pt x="18655" y="6553"/>
                  <a:pt x="18655" y="7214"/>
                </a:cubicBezTo>
                <a:lnTo>
                  <a:pt x="18655" y="9612"/>
                </a:lnTo>
                <a:lnTo>
                  <a:pt x="16691" y="9612"/>
                </a:lnTo>
                <a:cubicBezTo>
                  <a:pt x="15606" y="9612"/>
                  <a:pt x="14727" y="10685"/>
                  <a:pt x="14727" y="12009"/>
                </a:cubicBezTo>
                <a:lnTo>
                  <a:pt x="14727" y="14407"/>
                </a:lnTo>
                <a:cubicBezTo>
                  <a:pt x="14727" y="15731"/>
                  <a:pt x="15606" y="16805"/>
                  <a:pt x="16691" y="16805"/>
                </a:cubicBezTo>
                <a:lnTo>
                  <a:pt x="18655" y="16805"/>
                </a:lnTo>
                <a:cubicBezTo>
                  <a:pt x="18655" y="16805"/>
                  <a:pt x="18655" y="19202"/>
                  <a:pt x="18655" y="19202"/>
                </a:cubicBezTo>
                <a:close/>
                <a:moveTo>
                  <a:pt x="982" y="4816"/>
                </a:moveTo>
                <a:cubicBezTo>
                  <a:pt x="982" y="4155"/>
                  <a:pt x="1420" y="3619"/>
                  <a:pt x="1963" y="3618"/>
                </a:cubicBezTo>
                <a:lnTo>
                  <a:pt x="1692" y="4850"/>
                </a:lnTo>
                <a:cubicBezTo>
                  <a:pt x="1436" y="4894"/>
                  <a:pt x="1197" y="4997"/>
                  <a:pt x="982" y="5149"/>
                </a:cubicBezTo>
                <a:cubicBezTo>
                  <a:pt x="982" y="5149"/>
                  <a:pt x="982" y="4816"/>
                  <a:pt x="982" y="4816"/>
                </a:cubicBezTo>
                <a:close/>
                <a:moveTo>
                  <a:pt x="3451" y="1468"/>
                </a:moveTo>
                <a:lnTo>
                  <a:pt x="13684" y="4816"/>
                </a:lnTo>
                <a:lnTo>
                  <a:pt x="2716" y="4816"/>
                </a:lnTo>
                <a:cubicBezTo>
                  <a:pt x="2716" y="4816"/>
                  <a:pt x="3451" y="1468"/>
                  <a:pt x="3451" y="1468"/>
                </a:cubicBezTo>
                <a:close/>
                <a:moveTo>
                  <a:pt x="16776" y="2583"/>
                </a:moveTo>
                <a:lnTo>
                  <a:pt x="16982" y="4654"/>
                </a:lnTo>
                <a:lnTo>
                  <a:pt x="12560" y="3208"/>
                </a:lnTo>
                <a:cubicBezTo>
                  <a:pt x="12560" y="3208"/>
                  <a:pt x="16776" y="2583"/>
                  <a:pt x="16776" y="2583"/>
                </a:cubicBezTo>
                <a:close/>
                <a:moveTo>
                  <a:pt x="18655" y="4816"/>
                </a:moveTo>
                <a:lnTo>
                  <a:pt x="18655" y="5149"/>
                </a:lnTo>
                <a:cubicBezTo>
                  <a:pt x="18453" y="5006"/>
                  <a:pt x="18231" y="4904"/>
                  <a:pt x="17992" y="4856"/>
                </a:cubicBezTo>
                <a:lnTo>
                  <a:pt x="17871" y="3642"/>
                </a:lnTo>
                <a:cubicBezTo>
                  <a:pt x="18318" y="3755"/>
                  <a:pt x="18655" y="4238"/>
                  <a:pt x="18655" y="4816"/>
                </a:cubicBezTo>
                <a:moveTo>
                  <a:pt x="19636" y="9612"/>
                </a:moveTo>
                <a:lnTo>
                  <a:pt x="19636" y="4816"/>
                </a:lnTo>
                <a:cubicBezTo>
                  <a:pt x="19636" y="3525"/>
                  <a:pt x="18798" y="2480"/>
                  <a:pt x="17750" y="2428"/>
                </a:cubicBezTo>
                <a:lnTo>
                  <a:pt x="17633" y="1248"/>
                </a:lnTo>
                <a:lnTo>
                  <a:pt x="10020" y="2377"/>
                </a:lnTo>
                <a:lnTo>
                  <a:pt x="2757" y="0"/>
                </a:lnTo>
                <a:lnTo>
                  <a:pt x="2226" y="2419"/>
                </a:lnTo>
                <a:lnTo>
                  <a:pt x="1964" y="2419"/>
                </a:lnTo>
                <a:cubicBezTo>
                  <a:pt x="879" y="2419"/>
                  <a:pt x="0" y="3492"/>
                  <a:pt x="0" y="4816"/>
                </a:cubicBezTo>
                <a:lnTo>
                  <a:pt x="0" y="19202"/>
                </a:lnTo>
                <a:cubicBezTo>
                  <a:pt x="0" y="20526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526"/>
                  <a:pt x="19636" y="19202"/>
                </a:cubicBezTo>
                <a:lnTo>
                  <a:pt x="19636" y="16805"/>
                </a:lnTo>
                <a:cubicBezTo>
                  <a:pt x="20721" y="16805"/>
                  <a:pt x="21600" y="15731"/>
                  <a:pt x="21600" y="14407"/>
                </a:cubicBezTo>
                <a:lnTo>
                  <a:pt x="21600" y="12009"/>
                </a:lnTo>
                <a:cubicBezTo>
                  <a:pt x="21600" y="10685"/>
                  <a:pt x="20721" y="9612"/>
                  <a:pt x="19636" y="9612"/>
                </a:cubicBezTo>
                <a:moveTo>
                  <a:pt x="13255" y="7214"/>
                </a:moveTo>
                <a:lnTo>
                  <a:pt x="12273" y="7214"/>
                </a:lnTo>
                <a:cubicBezTo>
                  <a:pt x="12001" y="7214"/>
                  <a:pt x="11782" y="7482"/>
                  <a:pt x="11782" y="7813"/>
                </a:cubicBezTo>
                <a:cubicBezTo>
                  <a:pt x="11782" y="8145"/>
                  <a:pt x="12001" y="8413"/>
                  <a:pt x="12273" y="8413"/>
                </a:cubicBezTo>
                <a:lnTo>
                  <a:pt x="13255" y="8413"/>
                </a:lnTo>
                <a:cubicBezTo>
                  <a:pt x="13526" y="8413"/>
                  <a:pt x="13745" y="8145"/>
                  <a:pt x="13745" y="7813"/>
                </a:cubicBezTo>
                <a:cubicBezTo>
                  <a:pt x="13745" y="7482"/>
                  <a:pt x="13526" y="7214"/>
                  <a:pt x="13255" y="7214"/>
                </a:cubicBezTo>
                <a:moveTo>
                  <a:pt x="16200" y="18004"/>
                </a:moveTo>
                <a:lnTo>
                  <a:pt x="15218" y="18004"/>
                </a:lnTo>
                <a:cubicBezTo>
                  <a:pt x="14947" y="18004"/>
                  <a:pt x="14727" y="18273"/>
                  <a:pt x="14727" y="18603"/>
                </a:cubicBezTo>
                <a:cubicBezTo>
                  <a:pt x="14727" y="18934"/>
                  <a:pt x="14947" y="19202"/>
                  <a:pt x="15218" y="19202"/>
                </a:cubicBezTo>
                <a:lnTo>
                  <a:pt x="16200" y="19202"/>
                </a:lnTo>
                <a:cubicBezTo>
                  <a:pt x="16471" y="19202"/>
                  <a:pt x="16691" y="18934"/>
                  <a:pt x="16691" y="18603"/>
                </a:cubicBezTo>
                <a:cubicBezTo>
                  <a:pt x="16691" y="18273"/>
                  <a:pt x="16471" y="18004"/>
                  <a:pt x="16200" y="18004"/>
                </a:cubicBezTo>
                <a:moveTo>
                  <a:pt x="17182" y="12609"/>
                </a:moveTo>
                <a:cubicBezTo>
                  <a:pt x="16910" y="12609"/>
                  <a:pt x="16691" y="12877"/>
                  <a:pt x="16691" y="13208"/>
                </a:cubicBezTo>
                <a:cubicBezTo>
                  <a:pt x="16691" y="13540"/>
                  <a:pt x="16910" y="13808"/>
                  <a:pt x="17182" y="13808"/>
                </a:cubicBezTo>
                <a:cubicBezTo>
                  <a:pt x="17453" y="13808"/>
                  <a:pt x="17673" y="13540"/>
                  <a:pt x="17673" y="13208"/>
                </a:cubicBezTo>
                <a:cubicBezTo>
                  <a:pt x="17673" y="12877"/>
                  <a:pt x="17453" y="12609"/>
                  <a:pt x="17182" y="12609"/>
                </a:cubicBezTo>
                <a:moveTo>
                  <a:pt x="4418" y="7214"/>
                </a:moveTo>
                <a:lnTo>
                  <a:pt x="3436" y="7214"/>
                </a:lnTo>
                <a:cubicBezTo>
                  <a:pt x="3165" y="7214"/>
                  <a:pt x="2945" y="7482"/>
                  <a:pt x="2945" y="7813"/>
                </a:cubicBezTo>
                <a:cubicBezTo>
                  <a:pt x="2945" y="8145"/>
                  <a:pt x="3165" y="8413"/>
                  <a:pt x="3436" y="8413"/>
                </a:cubicBezTo>
                <a:lnTo>
                  <a:pt x="4418" y="8413"/>
                </a:lnTo>
                <a:cubicBezTo>
                  <a:pt x="4690" y="8413"/>
                  <a:pt x="4909" y="8145"/>
                  <a:pt x="4909" y="7813"/>
                </a:cubicBezTo>
                <a:cubicBezTo>
                  <a:pt x="4909" y="7482"/>
                  <a:pt x="4690" y="7214"/>
                  <a:pt x="4418" y="7214"/>
                </a:cubicBezTo>
                <a:moveTo>
                  <a:pt x="15218" y="8413"/>
                </a:moveTo>
                <a:lnTo>
                  <a:pt x="16200" y="8413"/>
                </a:lnTo>
                <a:cubicBezTo>
                  <a:pt x="16471" y="8413"/>
                  <a:pt x="16691" y="8145"/>
                  <a:pt x="16691" y="7813"/>
                </a:cubicBezTo>
                <a:cubicBezTo>
                  <a:pt x="16691" y="7482"/>
                  <a:pt x="16471" y="7214"/>
                  <a:pt x="16200" y="7214"/>
                </a:cubicBezTo>
                <a:lnTo>
                  <a:pt x="15218" y="7214"/>
                </a:lnTo>
                <a:cubicBezTo>
                  <a:pt x="14947" y="7214"/>
                  <a:pt x="14727" y="7482"/>
                  <a:pt x="14727" y="7813"/>
                </a:cubicBezTo>
                <a:cubicBezTo>
                  <a:pt x="14727" y="8145"/>
                  <a:pt x="14947" y="8413"/>
                  <a:pt x="15218" y="8413"/>
                </a:cubicBezTo>
                <a:moveTo>
                  <a:pt x="7364" y="18004"/>
                </a:moveTo>
                <a:lnTo>
                  <a:pt x="6382" y="18004"/>
                </a:lnTo>
                <a:cubicBezTo>
                  <a:pt x="6110" y="18004"/>
                  <a:pt x="5891" y="18273"/>
                  <a:pt x="5891" y="18603"/>
                </a:cubicBezTo>
                <a:cubicBezTo>
                  <a:pt x="5891" y="18934"/>
                  <a:pt x="6110" y="19202"/>
                  <a:pt x="6382" y="19202"/>
                </a:cubicBezTo>
                <a:lnTo>
                  <a:pt x="7364" y="19202"/>
                </a:lnTo>
                <a:cubicBezTo>
                  <a:pt x="7635" y="19202"/>
                  <a:pt x="7855" y="18934"/>
                  <a:pt x="7855" y="18603"/>
                </a:cubicBezTo>
                <a:cubicBezTo>
                  <a:pt x="7855" y="18273"/>
                  <a:pt x="7635" y="18004"/>
                  <a:pt x="7364" y="18004"/>
                </a:cubicBezTo>
                <a:moveTo>
                  <a:pt x="4418" y="18004"/>
                </a:moveTo>
                <a:lnTo>
                  <a:pt x="3436" y="18004"/>
                </a:lnTo>
                <a:cubicBezTo>
                  <a:pt x="3165" y="18004"/>
                  <a:pt x="2945" y="18273"/>
                  <a:pt x="2945" y="18603"/>
                </a:cubicBezTo>
                <a:cubicBezTo>
                  <a:pt x="2945" y="18934"/>
                  <a:pt x="3165" y="19202"/>
                  <a:pt x="3436" y="19202"/>
                </a:cubicBezTo>
                <a:lnTo>
                  <a:pt x="4418" y="19202"/>
                </a:lnTo>
                <a:cubicBezTo>
                  <a:pt x="4690" y="19202"/>
                  <a:pt x="4909" y="18934"/>
                  <a:pt x="4909" y="18603"/>
                </a:cubicBezTo>
                <a:cubicBezTo>
                  <a:pt x="4909" y="18273"/>
                  <a:pt x="4690" y="18004"/>
                  <a:pt x="4418" y="1800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419" name="Shape 3852"/>
          <p:cNvSpPr/>
          <p:nvPr/>
        </p:nvSpPr>
        <p:spPr>
          <a:xfrm>
            <a:off x="5235543" y="6210994"/>
            <a:ext cx="445256" cy="36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1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1"/>
                  <a:pt x="10800" y="1321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5"/>
                  <a:pt x="10941" y="0"/>
                  <a:pt x="10800" y="0"/>
                </a:cubicBezTo>
                <a:cubicBezTo>
                  <a:pt x="10659" y="0"/>
                  <a:pt x="10534" y="75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420" name="Shape 3685"/>
          <p:cNvSpPr/>
          <p:nvPr/>
        </p:nvSpPr>
        <p:spPr>
          <a:xfrm>
            <a:off x="6286730" y="6209996"/>
            <a:ext cx="447724" cy="366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1"/>
                  <a:pt x="11071" y="14400"/>
                  <a:pt x="10800" y="14400"/>
                </a:cubicBezTo>
                <a:cubicBezTo>
                  <a:pt x="10529" y="14400"/>
                  <a:pt x="10309" y="14131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5"/>
                  <a:pt x="12273" y="13800"/>
                </a:cubicBezTo>
                <a:cubicBezTo>
                  <a:pt x="12273" y="12806"/>
                  <a:pt x="11613" y="11999"/>
                  <a:pt x="10800" y="11999"/>
                </a:cubicBezTo>
                <a:cubicBezTo>
                  <a:pt x="9987" y="11999"/>
                  <a:pt x="9327" y="12806"/>
                  <a:pt x="9327" y="13800"/>
                </a:cubicBezTo>
                <a:cubicBezTo>
                  <a:pt x="9327" y="14795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1"/>
                  <a:pt x="5671" y="14400"/>
                  <a:pt x="5400" y="14400"/>
                </a:cubicBezTo>
                <a:cubicBezTo>
                  <a:pt x="5129" y="14400"/>
                  <a:pt x="4909" y="14131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5"/>
                  <a:pt x="6873" y="13800"/>
                </a:cubicBezTo>
                <a:cubicBezTo>
                  <a:pt x="6873" y="12806"/>
                  <a:pt x="6213" y="11999"/>
                  <a:pt x="5400" y="11999"/>
                </a:cubicBezTo>
                <a:cubicBezTo>
                  <a:pt x="4587" y="11999"/>
                  <a:pt x="3927" y="12806"/>
                  <a:pt x="3927" y="13800"/>
                </a:cubicBezTo>
                <a:cubicBezTo>
                  <a:pt x="3927" y="14795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3"/>
                  <a:pt x="0" y="2399"/>
                </a:cubicBezTo>
                <a:lnTo>
                  <a:pt x="0" y="19200"/>
                </a:lnTo>
                <a:cubicBezTo>
                  <a:pt x="0" y="20527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7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1"/>
                  <a:pt x="16471" y="14400"/>
                  <a:pt x="16200" y="14400"/>
                </a:cubicBezTo>
                <a:cubicBezTo>
                  <a:pt x="15929" y="14400"/>
                  <a:pt x="15709" y="14131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5"/>
                  <a:pt x="17673" y="13800"/>
                </a:cubicBezTo>
                <a:cubicBezTo>
                  <a:pt x="17673" y="12806"/>
                  <a:pt x="17013" y="11999"/>
                  <a:pt x="16200" y="11999"/>
                </a:cubicBezTo>
                <a:cubicBezTo>
                  <a:pt x="15387" y="11999"/>
                  <a:pt x="14727" y="12806"/>
                  <a:pt x="14727" y="13800"/>
                </a:cubicBezTo>
                <a:cubicBezTo>
                  <a:pt x="14727" y="14795"/>
                  <a:pt x="15387" y="15600"/>
                  <a:pt x="16200" y="15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421" name="Shape 3697"/>
          <p:cNvSpPr/>
          <p:nvPr/>
        </p:nvSpPr>
        <p:spPr>
          <a:xfrm>
            <a:off x="7339924" y="6169282"/>
            <a:ext cx="447724" cy="447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7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7"/>
                  <a:pt x="10800" y="1057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3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1"/>
                  <a:pt x="10889" y="0"/>
                  <a:pt x="10800" y="0"/>
                </a:cubicBezTo>
                <a:cubicBezTo>
                  <a:pt x="10711" y="0"/>
                  <a:pt x="10632" y="31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3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8"/>
                </a:lnTo>
                <a:lnTo>
                  <a:pt x="25" y="20954"/>
                </a:lnTo>
                <a:lnTo>
                  <a:pt x="31" y="20956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cubicBezTo>
                  <a:pt x="21600" y="21055"/>
                  <a:pt x="21586" y="21005"/>
                  <a:pt x="21569" y="20956"/>
                </a:cubicBezTo>
                <a:lnTo>
                  <a:pt x="21575" y="20954"/>
                </a:lnTo>
                <a:lnTo>
                  <a:pt x="20593" y="18008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224" name="矩形 223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5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306086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0"/>
      <p:bldP spid="414" grpId="0"/>
      <p:bldP spid="416" grpId="0"/>
      <p:bldP spid="417" grpId="0"/>
      <p:bldP spid="418" grpId="0" animBg="1"/>
      <p:bldP spid="419" grpId="0" animBg="1"/>
      <p:bldP spid="420" grpId="0" animBg="1"/>
      <p:bldP spid="4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85" name="任意多边形 84"/>
          <p:cNvSpPr/>
          <p:nvPr/>
        </p:nvSpPr>
        <p:spPr>
          <a:xfrm>
            <a:off x="4763" y="1229431"/>
            <a:ext cx="4690816" cy="1519372"/>
          </a:xfrm>
          <a:custGeom>
            <a:avLst/>
            <a:gdLst>
              <a:gd name="connsiteX0" fmla="*/ 6282 w 4690816"/>
              <a:gd name="connsiteY0" fmla="*/ 0 h 1519372"/>
              <a:gd name="connsiteX1" fmla="*/ 983257 w 4690816"/>
              <a:gd name="connsiteY1" fmla="*/ 1012227 h 1519372"/>
              <a:gd name="connsiteX2" fmla="*/ 983129 w 4690816"/>
              <a:gd name="connsiteY2" fmla="*/ 1018477 h 1519372"/>
              <a:gd name="connsiteX3" fmla="*/ 4419348 w 4690816"/>
              <a:gd name="connsiteY3" fmla="*/ 1018477 h 1519372"/>
              <a:gd name="connsiteX4" fmla="*/ 4419348 w 4690816"/>
              <a:gd name="connsiteY4" fmla="*/ 922476 h 1519372"/>
              <a:gd name="connsiteX5" fmla="*/ 4690816 w 4690816"/>
              <a:gd name="connsiteY5" fmla="*/ 1220924 h 1519372"/>
              <a:gd name="connsiteX6" fmla="*/ 4419348 w 4690816"/>
              <a:gd name="connsiteY6" fmla="*/ 1519372 h 1519372"/>
              <a:gd name="connsiteX7" fmla="*/ 4419348 w 4690816"/>
              <a:gd name="connsiteY7" fmla="*/ 1419199 h 1519372"/>
              <a:gd name="connsiteX8" fmla="*/ 974904 w 4690816"/>
              <a:gd name="connsiteY8" fmla="*/ 1419199 h 1519372"/>
              <a:gd name="connsiteX9" fmla="*/ 974904 w 4690816"/>
              <a:gd name="connsiteY9" fmla="*/ 1419180 h 1519372"/>
              <a:gd name="connsiteX10" fmla="*/ 0 w 4690816"/>
              <a:gd name="connsiteY10" fmla="*/ 801450 h 151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0816" h="1519372">
                <a:moveTo>
                  <a:pt x="6282" y="0"/>
                </a:moveTo>
                <a:lnTo>
                  <a:pt x="983257" y="1012227"/>
                </a:lnTo>
                <a:lnTo>
                  <a:pt x="983129" y="1018477"/>
                </a:lnTo>
                <a:lnTo>
                  <a:pt x="4419348" y="1018477"/>
                </a:lnTo>
                <a:lnTo>
                  <a:pt x="4419348" y="922476"/>
                </a:lnTo>
                <a:lnTo>
                  <a:pt x="4690816" y="1220924"/>
                </a:lnTo>
                <a:lnTo>
                  <a:pt x="4419348" y="1519372"/>
                </a:lnTo>
                <a:lnTo>
                  <a:pt x="4419348" y="1419199"/>
                </a:lnTo>
                <a:lnTo>
                  <a:pt x="974904" y="1419199"/>
                </a:lnTo>
                <a:lnTo>
                  <a:pt x="974904" y="1419180"/>
                </a:lnTo>
                <a:lnTo>
                  <a:pt x="0" y="801450"/>
                </a:lnTo>
                <a:close/>
              </a:path>
            </a:pathLst>
          </a:cu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6" name="任意多边形 85"/>
          <p:cNvSpPr/>
          <p:nvPr/>
        </p:nvSpPr>
        <p:spPr>
          <a:xfrm>
            <a:off x="4764" y="2443034"/>
            <a:ext cx="5686597" cy="1097791"/>
          </a:xfrm>
          <a:custGeom>
            <a:avLst/>
            <a:gdLst>
              <a:gd name="connsiteX0" fmla="*/ 0 w 5686597"/>
              <a:gd name="connsiteY0" fmla="*/ 0 h 1097791"/>
              <a:gd name="connsiteX1" fmla="*/ 983233 w 5686597"/>
              <a:gd name="connsiteY1" fmla="*/ 596890 h 1097791"/>
              <a:gd name="connsiteX2" fmla="*/ 5415239 w 5686597"/>
              <a:gd name="connsiteY2" fmla="*/ 596890 h 1097791"/>
              <a:gd name="connsiteX3" fmla="*/ 5415239 w 5686597"/>
              <a:gd name="connsiteY3" fmla="*/ 494632 h 1097791"/>
              <a:gd name="connsiteX4" fmla="*/ 5686597 w 5686597"/>
              <a:gd name="connsiteY4" fmla="*/ 799339 h 1097791"/>
              <a:gd name="connsiteX5" fmla="*/ 5415239 w 5686597"/>
              <a:gd name="connsiteY5" fmla="*/ 1097791 h 1097791"/>
              <a:gd name="connsiteX6" fmla="*/ 5415239 w 5686597"/>
              <a:gd name="connsiteY6" fmla="*/ 997600 h 1097791"/>
              <a:gd name="connsiteX7" fmla="*/ 974927 w 5686597"/>
              <a:gd name="connsiteY7" fmla="*/ 997600 h 1097791"/>
              <a:gd name="connsiteX8" fmla="*/ 974927 w 5686597"/>
              <a:gd name="connsiteY8" fmla="*/ 997612 h 1097791"/>
              <a:gd name="connsiteX9" fmla="*/ 0 w 5686597"/>
              <a:gd name="connsiteY9" fmla="*/ 772226 h 109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6597" h="1097791">
                <a:moveTo>
                  <a:pt x="0" y="0"/>
                </a:moveTo>
                <a:lnTo>
                  <a:pt x="983233" y="596890"/>
                </a:lnTo>
                <a:lnTo>
                  <a:pt x="5415239" y="596890"/>
                </a:lnTo>
                <a:lnTo>
                  <a:pt x="5415239" y="494632"/>
                </a:lnTo>
                <a:lnTo>
                  <a:pt x="5686597" y="799339"/>
                </a:lnTo>
                <a:lnTo>
                  <a:pt x="5415239" y="1097791"/>
                </a:lnTo>
                <a:lnTo>
                  <a:pt x="5415239" y="997600"/>
                </a:lnTo>
                <a:lnTo>
                  <a:pt x="974927" y="997600"/>
                </a:lnTo>
                <a:lnTo>
                  <a:pt x="974927" y="997612"/>
                </a:lnTo>
                <a:lnTo>
                  <a:pt x="0" y="772226"/>
                </a:lnTo>
                <a:close/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7" name="任意多边形 86"/>
          <p:cNvSpPr/>
          <p:nvPr/>
        </p:nvSpPr>
        <p:spPr>
          <a:xfrm>
            <a:off x="4764" y="3586032"/>
            <a:ext cx="6443105" cy="780557"/>
          </a:xfrm>
          <a:custGeom>
            <a:avLst/>
            <a:gdLst>
              <a:gd name="connsiteX0" fmla="*/ 5911 w 6443105"/>
              <a:gd name="connsiteY0" fmla="*/ 0 h 780557"/>
              <a:gd name="connsiteX1" fmla="*/ 917377 w 6443105"/>
              <a:gd name="connsiteY1" fmla="*/ 169049 h 780557"/>
              <a:gd name="connsiteX2" fmla="*/ 917498 w 6443105"/>
              <a:gd name="connsiteY2" fmla="*/ 175305 h 780557"/>
              <a:gd name="connsiteX3" fmla="*/ 6181911 w 6443105"/>
              <a:gd name="connsiteY3" fmla="*/ 175305 h 780557"/>
              <a:gd name="connsiteX4" fmla="*/ 6181911 w 6443105"/>
              <a:gd name="connsiteY4" fmla="*/ 66786 h 780557"/>
              <a:gd name="connsiteX5" fmla="*/ 6443105 w 6443105"/>
              <a:gd name="connsiteY5" fmla="*/ 365235 h 780557"/>
              <a:gd name="connsiteX6" fmla="*/ 6181911 w 6443105"/>
              <a:gd name="connsiteY6" fmla="*/ 663683 h 780557"/>
              <a:gd name="connsiteX7" fmla="*/ 6181911 w 6443105"/>
              <a:gd name="connsiteY7" fmla="*/ 576028 h 780557"/>
              <a:gd name="connsiteX8" fmla="*/ 925192 w 6443105"/>
              <a:gd name="connsiteY8" fmla="*/ 576028 h 780557"/>
              <a:gd name="connsiteX9" fmla="*/ 0 w 6443105"/>
              <a:gd name="connsiteY9" fmla="*/ 780557 h 78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3105" h="780557">
                <a:moveTo>
                  <a:pt x="5911" y="0"/>
                </a:moveTo>
                <a:lnTo>
                  <a:pt x="917377" y="169049"/>
                </a:lnTo>
                <a:lnTo>
                  <a:pt x="917498" y="175305"/>
                </a:lnTo>
                <a:lnTo>
                  <a:pt x="6181911" y="175305"/>
                </a:lnTo>
                <a:lnTo>
                  <a:pt x="6181911" y="66786"/>
                </a:lnTo>
                <a:lnTo>
                  <a:pt x="6443105" y="365235"/>
                </a:lnTo>
                <a:lnTo>
                  <a:pt x="6181911" y="663683"/>
                </a:lnTo>
                <a:lnTo>
                  <a:pt x="6181911" y="576028"/>
                </a:lnTo>
                <a:lnTo>
                  <a:pt x="925192" y="576028"/>
                </a:lnTo>
                <a:lnTo>
                  <a:pt x="0" y="780557"/>
                </a:lnTo>
                <a:close/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4763" y="5159878"/>
            <a:ext cx="4690816" cy="1506850"/>
          </a:xfrm>
          <a:custGeom>
            <a:avLst/>
            <a:gdLst>
              <a:gd name="connsiteX0" fmla="*/ 4419348 w 4690816"/>
              <a:gd name="connsiteY0" fmla="*/ 0 h 1506850"/>
              <a:gd name="connsiteX1" fmla="*/ 4690816 w 4690816"/>
              <a:gd name="connsiteY1" fmla="*/ 306798 h 1506850"/>
              <a:gd name="connsiteX2" fmla="*/ 4419348 w 4690816"/>
              <a:gd name="connsiteY2" fmla="*/ 605245 h 1506850"/>
              <a:gd name="connsiteX3" fmla="*/ 4419348 w 4690816"/>
              <a:gd name="connsiteY3" fmla="*/ 496721 h 1506850"/>
              <a:gd name="connsiteX4" fmla="*/ 983257 w 4690816"/>
              <a:gd name="connsiteY4" fmla="*/ 496721 h 1506850"/>
              <a:gd name="connsiteX5" fmla="*/ 983257 w 4690816"/>
              <a:gd name="connsiteY5" fmla="*/ 496724 h 1506850"/>
              <a:gd name="connsiteX6" fmla="*/ 6282 w 4690816"/>
              <a:gd name="connsiteY6" fmla="*/ 1506850 h 1506850"/>
              <a:gd name="connsiteX7" fmla="*/ 0 w 4690816"/>
              <a:gd name="connsiteY7" fmla="*/ 713772 h 1506850"/>
              <a:gd name="connsiteX8" fmla="*/ 974927 w 4690816"/>
              <a:gd name="connsiteY8" fmla="*/ 96005 h 1506850"/>
              <a:gd name="connsiteX9" fmla="*/ 975057 w 4690816"/>
              <a:gd name="connsiteY9" fmla="*/ 102275 h 1506850"/>
              <a:gd name="connsiteX10" fmla="*/ 4419348 w 4690816"/>
              <a:gd name="connsiteY10" fmla="*/ 102275 h 150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0816" h="1506850">
                <a:moveTo>
                  <a:pt x="4419348" y="0"/>
                </a:moveTo>
                <a:lnTo>
                  <a:pt x="4690816" y="306798"/>
                </a:lnTo>
                <a:lnTo>
                  <a:pt x="4419348" y="605245"/>
                </a:lnTo>
                <a:lnTo>
                  <a:pt x="4419348" y="496721"/>
                </a:lnTo>
                <a:lnTo>
                  <a:pt x="983257" y="496721"/>
                </a:lnTo>
                <a:lnTo>
                  <a:pt x="983257" y="496724"/>
                </a:lnTo>
                <a:lnTo>
                  <a:pt x="6282" y="1506850"/>
                </a:lnTo>
                <a:lnTo>
                  <a:pt x="0" y="713772"/>
                </a:lnTo>
                <a:lnTo>
                  <a:pt x="974927" y="96005"/>
                </a:lnTo>
                <a:lnTo>
                  <a:pt x="975057" y="102275"/>
                </a:lnTo>
                <a:lnTo>
                  <a:pt x="4419348" y="10227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8" name="任意多边形 87"/>
          <p:cNvSpPr/>
          <p:nvPr/>
        </p:nvSpPr>
        <p:spPr>
          <a:xfrm>
            <a:off x="4764" y="4443563"/>
            <a:ext cx="5686597" cy="1097789"/>
          </a:xfrm>
          <a:custGeom>
            <a:avLst/>
            <a:gdLst>
              <a:gd name="connsiteX0" fmla="*/ 5415239 w 5686597"/>
              <a:gd name="connsiteY0" fmla="*/ 0 h 1097789"/>
              <a:gd name="connsiteX1" fmla="*/ 5686597 w 5686597"/>
              <a:gd name="connsiteY1" fmla="*/ 304707 h 1097789"/>
              <a:gd name="connsiteX2" fmla="*/ 5415239 w 5686597"/>
              <a:gd name="connsiteY2" fmla="*/ 603159 h 1097789"/>
              <a:gd name="connsiteX3" fmla="*/ 5415239 w 5686597"/>
              <a:gd name="connsiteY3" fmla="*/ 500901 h 1097789"/>
              <a:gd name="connsiteX4" fmla="*/ 983129 w 5686597"/>
              <a:gd name="connsiteY4" fmla="*/ 500901 h 1097789"/>
              <a:gd name="connsiteX5" fmla="*/ 983257 w 5686597"/>
              <a:gd name="connsiteY5" fmla="*/ 507167 h 1097789"/>
              <a:gd name="connsiteX6" fmla="*/ 0 w 5686597"/>
              <a:gd name="connsiteY6" fmla="*/ 1097789 h 1097789"/>
              <a:gd name="connsiteX7" fmla="*/ 0 w 5686597"/>
              <a:gd name="connsiteY7" fmla="*/ 325564 h 1097789"/>
              <a:gd name="connsiteX8" fmla="*/ 974927 w 5686597"/>
              <a:gd name="connsiteY8" fmla="*/ 100178 h 1097789"/>
              <a:gd name="connsiteX9" fmla="*/ 974927 w 5686597"/>
              <a:gd name="connsiteY9" fmla="*/ 100192 h 1097789"/>
              <a:gd name="connsiteX10" fmla="*/ 5415239 w 5686597"/>
              <a:gd name="connsiteY10" fmla="*/ 100192 h 109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6597" h="1097789">
                <a:moveTo>
                  <a:pt x="5415239" y="0"/>
                </a:moveTo>
                <a:lnTo>
                  <a:pt x="5686597" y="304707"/>
                </a:lnTo>
                <a:lnTo>
                  <a:pt x="5415239" y="603159"/>
                </a:lnTo>
                <a:lnTo>
                  <a:pt x="5415239" y="500901"/>
                </a:lnTo>
                <a:lnTo>
                  <a:pt x="983129" y="500901"/>
                </a:lnTo>
                <a:lnTo>
                  <a:pt x="983257" y="507167"/>
                </a:lnTo>
                <a:lnTo>
                  <a:pt x="0" y="1097789"/>
                </a:lnTo>
                <a:lnTo>
                  <a:pt x="0" y="325564"/>
                </a:lnTo>
                <a:lnTo>
                  <a:pt x="974927" y="100178"/>
                </a:lnTo>
                <a:lnTo>
                  <a:pt x="974927" y="100192"/>
                </a:lnTo>
                <a:lnTo>
                  <a:pt x="5415239" y="10019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0" name="Text Placeholder 5"/>
          <p:cNvSpPr txBox="1">
            <a:spLocks/>
          </p:cNvSpPr>
          <p:nvPr/>
        </p:nvSpPr>
        <p:spPr>
          <a:xfrm>
            <a:off x="3122613" y="2254251"/>
            <a:ext cx="118813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91" name="Text Placeholder 6"/>
          <p:cNvSpPr txBox="1">
            <a:spLocks/>
          </p:cNvSpPr>
          <p:nvPr/>
        </p:nvSpPr>
        <p:spPr>
          <a:xfrm>
            <a:off x="4748214" y="2167989"/>
            <a:ext cx="3379786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92" name="Text Placeholder 6"/>
          <p:cNvSpPr txBox="1">
            <a:spLocks/>
          </p:cNvSpPr>
          <p:nvPr/>
        </p:nvSpPr>
        <p:spPr>
          <a:xfrm>
            <a:off x="5749700" y="3009817"/>
            <a:ext cx="3379786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93" name="Text Placeholder 6"/>
          <p:cNvSpPr txBox="1">
            <a:spLocks/>
          </p:cNvSpPr>
          <p:nvPr/>
        </p:nvSpPr>
        <p:spPr>
          <a:xfrm>
            <a:off x="6475414" y="3706502"/>
            <a:ext cx="3379786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94" name="Text Placeholder 6"/>
          <p:cNvSpPr txBox="1">
            <a:spLocks/>
          </p:cNvSpPr>
          <p:nvPr/>
        </p:nvSpPr>
        <p:spPr>
          <a:xfrm>
            <a:off x="5735185" y="4504789"/>
            <a:ext cx="3379786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95" name="Text Placeholder 6"/>
          <p:cNvSpPr txBox="1">
            <a:spLocks/>
          </p:cNvSpPr>
          <p:nvPr/>
        </p:nvSpPr>
        <p:spPr>
          <a:xfrm>
            <a:off x="4719186" y="5230503"/>
            <a:ext cx="3379786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96" name="Text Placeholder 5"/>
          <p:cNvSpPr txBox="1">
            <a:spLocks/>
          </p:cNvSpPr>
          <p:nvPr/>
        </p:nvSpPr>
        <p:spPr>
          <a:xfrm>
            <a:off x="4211184" y="3052537"/>
            <a:ext cx="118813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97" name="Text Placeholder 5"/>
          <p:cNvSpPr txBox="1">
            <a:spLocks/>
          </p:cNvSpPr>
          <p:nvPr/>
        </p:nvSpPr>
        <p:spPr>
          <a:xfrm>
            <a:off x="4936898" y="3792766"/>
            <a:ext cx="118813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98" name="Text Placeholder 5"/>
          <p:cNvSpPr txBox="1">
            <a:spLocks/>
          </p:cNvSpPr>
          <p:nvPr/>
        </p:nvSpPr>
        <p:spPr>
          <a:xfrm>
            <a:off x="4167641" y="4576537"/>
            <a:ext cx="118813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99" name="Text Placeholder 5"/>
          <p:cNvSpPr txBox="1">
            <a:spLocks/>
          </p:cNvSpPr>
          <p:nvPr/>
        </p:nvSpPr>
        <p:spPr>
          <a:xfrm>
            <a:off x="3195184" y="5287737"/>
            <a:ext cx="118813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/>
                <a:ea typeface="微软雅黑"/>
              </a:rPr>
              <a:t>添加标题</a:t>
            </a:r>
          </a:p>
        </p:txBody>
      </p:sp>
      <p:grpSp>
        <p:nvGrpSpPr>
          <p:cNvPr id="100" name="Group 1313"/>
          <p:cNvGrpSpPr/>
          <p:nvPr/>
        </p:nvGrpSpPr>
        <p:grpSpPr>
          <a:xfrm>
            <a:off x="8001022" y="2217554"/>
            <a:ext cx="417513" cy="414338"/>
            <a:chOff x="2097088" y="4630738"/>
            <a:chExt cx="417513" cy="414338"/>
          </a:xfrm>
          <a:solidFill>
            <a:schemeClr val="bg1">
              <a:lumMod val="50000"/>
            </a:schemeClr>
          </a:solidFill>
        </p:grpSpPr>
        <p:sp>
          <p:nvSpPr>
            <p:cNvPr id="101" name="Freeform 244"/>
            <p:cNvSpPr>
              <a:spLocks noEditPoints="1"/>
            </p:cNvSpPr>
            <p:nvPr/>
          </p:nvSpPr>
          <p:spPr bwMode="auto">
            <a:xfrm>
              <a:off x="2097088" y="4630738"/>
              <a:ext cx="417513" cy="320675"/>
            </a:xfrm>
            <a:custGeom>
              <a:avLst/>
              <a:gdLst>
                <a:gd name="T0" fmla="*/ 312 w 543"/>
                <a:gd name="T1" fmla="*/ 241 h 417"/>
                <a:gd name="T2" fmla="*/ 306 w 543"/>
                <a:gd name="T3" fmla="*/ 229 h 417"/>
                <a:gd name="T4" fmla="*/ 283 w 543"/>
                <a:gd name="T5" fmla="*/ 222 h 417"/>
                <a:gd name="T6" fmla="*/ 283 w 543"/>
                <a:gd name="T7" fmla="*/ 260 h 417"/>
                <a:gd name="T8" fmla="*/ 304 w 543"/>
                <a:gd name="T9" fmla="*/ 255 h 417"/>
                <a:gd name="T10" fmla="*/ 312 w 543"/>
                <a:gd name="T11" fmla="*/ 241 h 417"/>
                <a:gd name="T12" fmla="*/ 256 w 543"/>
                <a:gd name="T13" fmla="*/ 173 h 417"/>
                <a:gd name="T14" fmla="*/ 256 w 543"/>
                <a:gd name="T15" fmla="*/ 138 h 417"/>
                <a:gd name="T16" fmla="*/ 237 w 543"/>
                <a:gd name="T17" fmla="*/ 143 h 417"/>
                <a:gd name="T18" fmla="*/ 229 w 543"/>
                <a:gd name="T19" fmla="*/ 155 h 417"/>
                <a:gd name="T20" fmla="*/ 234 w 543"/>
                <a:gd name="T21" fmla="*/ 166 h 417"/>
                <a:gd name="T22" fmla="*/ 256 w 543"/>
                <a:gd name="T23" fmla="*/ 173 h 417"/>
                <a:gd name="T24" fmla="*/ 0 w 543"/>
                <a:gd name="T25" fmla="*/ 210 h 417"/>
                <a:gd name="T26" fmla="*/ 271 w 543"/>
                <a:gd name="T27" fmla="*/ 1 h 417"/>
                <a:gd name="T28" fmla="*/ 543 w 543"/>
                <a:gd name="T29" fmla="*/ 208 h 417"/>
                <a:gd name="T30" fmla="*/ 271 w 543"/>
                <a:gd name="T31" fmla="*/ 417 h 417"/>
                <a:gd name="T32" fmla="*/ 0 w 543"/>
                <a:gd name="T33" fmla="*/ 210 h 417"/>
                <a:gd name="T34" fmla="*/ 161 w 543"/>
                <a:gd name="T35" fmla="*/ 157 h 417"/>
                <a:gd name="T36" fmla="*/ 167 w 543"/>
                <a:gd name="T37" fmla="*/ 182 h 417"/>
                <a:gd name="T38" fmla="*/ 184 w 543"/>
                <a:gd name="T39" fmla="*/ 198 h 417"/>
                <a:gd name="T40" fmla="*/ 209 w 543"/>
                <a:gd name="T41" fmla="*/ 209 h 417"/>
                <a:gd name="T42" fmla="*/ 237 w 543"/>
                <a:gd name="T43" fmla="*/ 216 h 417"/>
                <a:gd name="T44" fmla="*/ 255 w 543"/>
                <a:gd name="T45" fmla="*/ 219 h 417"/>
                <a:gd name="T46" fmla="*/ 255 w 543"/>
                <a:gd name="T47" fmla="*/ 261 h 417"/>
                <a:gd name="T48" fmla="*/ 206 w 543"/>
                <a:gd name="T49" fmla="*/ 254 h 417"/>
                <a:gd name="T50" fmla="*/ 172 w 543"/>
                <a:gd name="T51" fmla="*/ 244 h 417"/>
                <a:gd name="T52" fmla="*/ 166 w 543"/>
                <a:gd name="T53" fmla="*/ 244 h 417"/>
                <a:gd name="T54" fmla="*/ 166 w 543"/>
                <a:gd name="T55" fmla="*/ 287 h 417"/>
                <a:gd name="T56" fmla="*/ 207 w 543"/>
                <a:gd name="T57" fmla="*/ 297 h 417"/>
                <a:gd name="T58" fmla="*/ 254 w 543"/>
                <a:gd name="T59" fmla="*/ 300 h 417"/>
                <a:gd name="T60" fmla="*/ 254 w 543"/>
                <a:gd name="T61" fmla="*/ 354 h 417"/>
                <a:gd name="T62" fmla="*/ 286 w 543"/>
                <a:gd name="T63" fmla="*/ 354 h 417"/>
                <a:gd name="T64" fmla="*/ 286 w 543"/>
                <a:gd name="T65" fmla="*/ 300 h 417"/>
                <a:gd name="T66" fmla="*/ 326 w 543"/>
                <a:gd name="T67" fmla="*/ 293 h 417"/>
                <a:gd name="T68" fmla="*/ 356 w 543"/>
                <a:gd name="T69" fmla="*/ 279 h 417"/>
                <a:gd name="T70" fmla="*/ 375 w 543"/>
                <a:gd name="T71" fmla="*/ 259 h 417"/>
                <a:gd name="T72" fmla="*/ 382 w 543"/>
                <a:gd name="T73" fmla="*/ 235 h 417"/>
                <a:gd name="T74" fmla="*/ 362 w 543"/>
                <a:gd name="T75" fmla="*/ 198 h 417"/>
                <a:gd name="T76" fmla="*/ 302 w 543"/>
                <a:gd name="T77" fmla="*/ 178 h 417"/>
                <a:gd name="T78" fmla="*/ 285 w 543"/>
                <a:gd name="T79" fmla="*/ 176 h 417"/>
                <a:gd name="T80" fmla="*/ 285 w 543"/>
                <a:gd name="T81" fmla="*/ 138 h 417"/>
                <a:gd name="T82" fmla="*/ 324 w 543"/>
                <a:gd name="T83" fmla="*/ 142 h 417"/>
                <a:gd name="T84" fmla="*/ 355 w 543"/>
                <a:gd name="T85" fmla="*/ 153 h 417"/>
                <a:gd name="T86" fmla="*/ 361 w 543"/>
                <a:gd name="T87" fmla="*/ 153 h 417"/>
                <a:gd name="T88" fmla="*/ 361 w 543"/>
                <a:gd name="T89" fmla="*/ 109 h 417"/>
                <a:gd name="T90" fmla="*/ 326 w 543"/>
                <a:gd name="T91" fmla="*/ 102 h 417"/>
                <a:gd name="T92" fmla="*/ 286 w 543"/>
                <a:gd name="T93" fmla="*/ 98 h 417"/>
                <a:gd name="T94" fmla="*/ 286 w 543"/>
                <a:gd name="T95" fmla="*/ 64 h 417"/>
                <a:gd name="T96" fmla="*/ 254 w 543"/>
                <a:gd name="T97" fmla="*/ 64 h 417"/>
                <a:gd name="T98" fmla="*/ 254 w 543"/>
                <a:gd name="T99" fmla="*/ 99 h 417"/>
                <a:gd name="T100" fmla="*/ 186 w 543"/>
                <a:gd name="T101" fmla="*/ 118 h 417"/>
                <a:gd name="T102" fmla="*/ 161 w 543"/>
                <a:gd name="T103" fmla="*/ 15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3" h="417">
                  <a:moveTo>
                    <a:pt x="312" y="241"/>
                  </a:moveTo>
                  <a:cubicBezTo>
                    <a:pt x="312" y="236"/>
                    <a:pt x="310" y="232"/>
                    <a:pt x="306" y="229"/>
                  </a:cubicBezTo>
                  <a:cubicBezTo>
                    <a:pt x="301" y="226"/>
                    <a:pt x="294" y="224"/>
                    <a:pt x="283" y="222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92" y="260"/>
                    <a:pt x="299" y="258"/>
                    <a:pt x="304" y="255"/>
                  </a:cubicBezTo>
                  <a:cubicBezTo>
                    <a:pt x="310" y="252"/>
                    <a:pt x="312" y="248"/>
                    <a:pt x="312" y="241"/>
                  </a:cubicBezTo>
                  <a:close/>
                  <a:moveTo>
                    <a:pt x="256" y="173"/>
                  </a:moveTo>
                  <a:cubicBezTo>
                    <a:pt x="256" y="138"/>
                    <a:pt x="256" y="138"/>
                    <a:pt x="256" y="138"/>
                  </a:cubicBezTo>
                  <a:cubicBezTo>
                    <a:pt x="249" y="138"/>
                    <a:pt x="243" y="140"/>
                    <a:pt x="237" y="143"/>
                  </a:cubicBezTo>
                  <a:cubicBezTo>
                    <a:pt x="232" y="146"/>
                    <a:pt x="229" y="150"/>
                    <a:pt x="229" y="155"/>
                  </a:cubicBezTo>
                  <a:cubicBezTo>
                    <a:pt x="229" y="159"/>
                    <a:pt x="231" y="163"/>
                    <a:pt x="234" y="166"/>
                  </a:cubicBezTo>
                  <a:cubicBezTo>
                    <a:pt x="237" y="168"/>
                    <a:pt x="244" y="171"/>
                    <a:pt x="256" y="173"/>
                  </a:cubicBezTo>
                  <a:close/>
                  <a:moveTo>
                    <a:pt x="0" y="210"/>
                  </a:moveTo>
                  <a:cubicBezTo>
                    <a:pt x="0" y="95"/>
                    <a:pt x="122" y="2"/>
                    <a:pt x="271" y="1"/>
                  </a:cubicBezTo>
                  <a:cubicBezTo>
                    <a:pt x="421" y="0"/>
                    <a:pt x="543" y="92"/>
                    <a:pt x="543" y="208"/>
                  </a:cubicBezTo>
                  <a:cubicBezTo>
                    <a:pt x="543" y="323"/>
                    <a:pt x="421" y="417"/>
                    <a:pt x="271" y="417"/>
                  </a:cubicBezTo>
                  <a:cubicBezTo>
                    <a:pt x="122" y="417"/>
                    <a:pt x="0" y="324"/>
                    <a:pt x="0" y="210"/>
                  </a:cubicBezTo>
                  <a:close/>
                  <a:moveTo>
                    <a:pt x="161" y="157"/>
                  </a:moveTo>
                  <a:cubicBezTo>
                    <a:pt x="161" y="167"/>
                    <a:pt x="163" y="175"/>
                    <a:pt x="167" y="182"/>
                  </a:cubicBezTo>
                  <a:cubicBezTo>
                    <a:pt x="171" y="188"/>
                    <a:pt x="177" y="194"/>
                    <a:pt x="184" y="198"/>
                  </a:cubicBezTo>
                  <a:cubicBezTo>
                    <a:pt x="191" y="203"/>
                    <a:pt x="200" y="207"/>
                    <a:pt x="209" y="209"/>
                  </a:cubicBezTo>
                  <a:cubicBezTo>
                    <a:pt x="218" y="212"/>
                    <a:pt x="227" y="214"/>
                    <a:pt x="237" y="216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55" y="261"/>
                    <a:pt x="255" y="261"/>
                    <a:pt x="255" y="261"/>
                  </a:cubicBezTo>
                  <a:cubicBezTo>
                    <a:pt x="239" y="260"/>
                    <a:pt x="222" y="258"/>
                    <a:pt x="206" y="254"/>
                  </a:cubicBezTo>
                  <a:cubicBezTo>
                    <a:pt x="190" y="250"/>
                    <a:pt x="179" y="247"/>
                    <a:pt x="172" y="244"/>
                  </a:cubicBezTo>
                  <a:cubicBezTo>
                    <a:pt x="166" y="244"/>
                    <a:pt x="166" y="244"/>
                    <a:pt x="166" y="244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76" y="291"/>
                    <a:pt x="190" y="294"/>
                    <a:pt x="207" y="297"/>
                  </a:cubicBezTo>
                  <a:cubicBezTo>
                    <a:pt x="224" y="299"/>
                    <a:pt x="240" y="300"/>
                    <a:pt x="254" y="300"/>
                  </a:cubicBezTo>
                  <a:cubicBezTo>
                    <a:pt x="254" y="354"/>
                    <a:pt x="254" y="354"/>
                    <a:pt x="254" y="354"/>
                  </a:cubicBezTo>
                  <a:cubicBezTo>
                    <a:pt x="286" y="354"/>
                    <a:pt x="286" y="354"/>
                    <a:pt x="286" y="354"/>
                  </a:cubicBezTo>
                  <a:cubicBezTo>
                    <a:pt x="286" y="300"/>
                    <a:pt x="286" y="300"/>
                    <a:pt x="286" y="300"/>
                  </a:cubicBezTo>
                  <a:cubicBezTo>
                    <a:pt x="301" y="299"/>
                    <a:pt x="314" y="297"/>
                    <a:pt x="326" y="293"/>
                  </a:cubicBezTo>
                  <a:cubicBezTo>
                    <a:pt x="338" y="289"/>
                    <a:pt x="348" y="285"/>
                    <a:pt x="356" y="279"/>
                  </a:cubicBezTo>
                  <a:cubicBezTo>
                    <a:pt x="364" y="273"/>
                    <a:pt x="370" y="267"/>
                    <a:pt x="375" y="259"/>
                  </a:cubicBezTo>
                  <a:cubicBezTo>
                    <a:pt x="379" y="252"/>
                    <a:pt x="382" y="244"/>
                    <a:pt x="382" y="235"/>
                  </a:cubicBezTo>
                  <a:cubicBezTo>
                    <a:pt x="382" y="219"/>
                    <a:pt x="375" y="206"/>
                    <a:pt x="362" y="198"/>
                  </a:cubicBezTo>
                  <a:cubicBezTo>
                    <a:pt x="349" y="189"/>
                    <a:pt x="329" y="183"/>
                    <a:pt x="302" y="178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99" y="138"/>
                    <a:pt x="312" y="140"/>
                    <a:pt x="324" y="142"/>
                  </a:cubicBezTo>
                  <a:cubicBezTo>
                    <a:pt x="335" y="145"/>
                    <a:pt x="345" y="148"/>
                    <a:pt x="355" y="153"/>
                  </a:cubicBezTo>
                  <a:cubicBezTo>
                    <a:pt x="361" y="153"/>
                    <a:pt x="361" y="153"/>
                    <a:pt x="361" y="153"/>
                  </a:cubicBezTo>
                  <a:cubicBezTo>
                    <a:pt x="361" y="109"/>
                    <a:pt x="361" y="109"/>
                    <a:pt x="361" y="109"/>
                  </a:cubicBezTo>
                  <a:cubicBezTo>
                    <a:pt x="353" y="107"/>
                    <a:pt x="341" y="104"/>
                    <a:pt x="326" y="102"/>
                  </a:cubicBezTo>
                  <a:cubicBezTo>
                    <a:pt x="311" y="100"/>
                    <a:pt x="298" y="99"/>
                    <a:pt x="286" y="98"/>
                  </a:cubicBezTo>
                  <a:cubicBezTo>
                    <a:pt x="286" y="64"/>
                    <a:pt x="286" y="64"/>
                    <a:pt x="286" y="64"/>
                  </a:cubicBezTo>
                  <a:cubicBezTo>
                    <a:pt x="254" y="64"/>
                    <a:pt x="254" y="64"/>
                    <a:pt x="254" y="64"/>
                  </a:cubicBezTo>
                  <a:cubicBezTo>
                    <a:pt x="254" y="99"/>
                    <a:pt x="254" y="99"/>
                    <a:pt x="254" y="99"/>
                  </a:cubicBezTo>
                  <a:cubicBezTo>
                    <a:pt x="225" y="101"/>
                    <a:pt x="202" y="108"/>
                    <a:pt x="186" y="118"/>
                  </a:cubicBezTo>
                  <a:cubicBezTo>
                    <a:pt x="169" y="129"/>
                    <a:pt x="161" y="142"/>
                    <a:pt x="161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2" name="Freeform 245"/>
            <p:cNvSpPr>
              <a:spLocks/>
            </p:cNvSpPr>
            <p:nvPr/>
          </p:nvSpPr>
          <p:spPr bwMode="auto">
            <a:xfrm>
              <a:off x="2097088" y="4811713"/>
              <a:ext cx="417513" cy="168275"/>
            </a:xfrm>
            <a:custGeom>
              <a:avLst/>
              <a:gdLst>
                <a:gd name="T0" fmla="*/ 542 w 543"/>
                <a:gd name="T1" fmla="*/ 0 h 219"/>
                <a:gd name="T2" fmla="*/ 543 w 543"/>
                <a:gd name="T3" fmla="*/ 10 h 219"/>
                <a:gd name="T4" fmla="*/ 271 w 543"/>
                <a:gd name="T5" fmla="*/ 219 h 219"/>
                <a:gd name="T6" fmla="*/ 0 w 543"/>
                <a:gd name="T7" fmla="*/ 12 h 219"/>
                <a:gd name="T8" fmla="*/ 0 w 543"/>
                <a:gd name="T9" fmla="*/ 2 h 219"/>
                <a:gd name="T10" fmla="*/ 271 w 543"/>
                <a:gd name="T11" fmla="*/ 201 h 219"/>
                <a:gd name="T12" fmla="*/ 542 w 543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9">
                  <a:moveTo>
                    <a:pt x="542" y="0"/>
                  </a:moveTo>
                  <a:cubicBezTo>
                    <a:pt x="542" y="4"/>
                    <a:pt x="543" y="7"/>
                    <a:pt x="543" y="10"/>
                  </a:cubicBezTo>
                  <a:cubicBezTo>
                    <a:pt x="543" y="125"/>
                    <a:pt x="421" y="219"/>
                    <a:pt x="271" y="219"/>
                  </a:cubicBezTo>
                  <a:cubicBezTo>
                    <a:pt x="122" y="219"/>
                    <a:pt x="0" y="126"/>
                    <a:pt x="0" y="12"/>
                  </a:cubicBezTo>
                  <a:cubicBezTo>
                    <a:pt x="0" y="9"/>
                    <a:pt x="0" y="5"/>
                    <a:pt x="0" y="2"/>
                  </a:cubicBezTo>
                  <a:cubicBezTo>
                    <a:pt x="7" y="113"/>
                    <a:pt x="126" y="201"/>
                    <a:pt x="271" y="201"/>
                  </a:cubicBezTo>
                  <a:cubicBezTo>
                    <a:pt x="417" y="201"/>
                    <a:pt x="536" y="112"/>
                    <a:pt x="5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" name="Freeform 246"/>
            <p:cNvSpPr>
              <a:spLocks/>
            </p:cNvSpPr>
            <p:nvPr/>
          </p:nvSpPr>
          <p:spPr bwMode="auto">
            <a:xfrm>
              <a:off x="2097088" y="4845050"/>
              <a:ext cx="417513" cy="166688"/>
            </a:xfrm>
            <a:custGeom>
              <a:avLst/>
              <a:gdLst>
                <a:gd name="T0" fmla="*/ 271 w 543"/>
                <a:gd name="T1" fmla="*/ 200 h 218"/>
                <a:gd name="T2" fmla="*/ 0 w 543"/>
                <a:gd name="T3" fmla="*/ 2 h 218"/>
                <a:gd name="T4" fmla="*/ 0 w 543"/>
                <a:gd name="T5" fmla="*/ 11 h 218"/>
                <a:gd name="T6" fmla="*/ 271 w 543"/>
                <a:gd name="T7" fmla="*/ 218 h 218"/>
                <a:gd name="T8" fmla="*/ 543 w 543"/>
                <a:gd name="T9" fmla="*/ 9 h 218"/>
                <a:gd name="T10" fmla="*/ 542 w 543"/>
                <a:gd name="T11" fmla="*/ 0 h 218"/>
                <a:gd name="T12" fmla="*/ 271 w 543"/>
                <a:gd name="T13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8">
                  <a:moveTo>
                    <a:pt x="271" y="200"/>
                  </a:moveTo>
                  <a:cubicBezTo>
                    <a:pt x="126" y="200"/>
                    <a:pt x="7" y="112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26"/>
                    <a:pt x="122" y="218"/>
                    <a:pt x="271" y="218"/>
                  </a:cubicBezTo>
                  <a:cubicBezTo>
                    <a:pt x="421" y="218"/>
                    <a:pt x="543" y="125"/>
                    <a:pt x="543" y="9"/>
                  </a:cubicBezTo>
                  <a:cubicBezTo>
                    <a:pt x="543" y="6"/>
                    <a:pt x="542" y="3"/>
                    <a:pt x="542" y="0"/>
                  </a:cubicBezTo>
                  <a:cubicBezTo>
                    <a:pt x="536" y="111"/>
                    <a:pt x="417" y="200"/>
                    <a:pt x="271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" name="Freeform 247"/>
            <p:cNvSpPr>
              <a:spLocks/>
            </p:cNvSpPr>
            <p:nvPr/>
          </p:nvSpPr>
          <p:spPr bwMode="auto">
            <a:xfrm>
              <a:off x="2097088" y="4878388"/>
              <a:ext cx="417513" cy="166688"/>
            </a:xfrm>
            <a:custGeom>
              <a:avLst/>
              <a:gdLst>
                <a:gd name="T0" fmla="*/ 271 w 543"/>
                <a:gd name="T1" fmla="*/ 200 h 218"/>
                <a:gd name="T2" fmla="*/ 0 w 543"/>
                <a:gd name="T3" fmla="*/ 1 h 218"/>
                <a:gd name="T4" fmla="*/ 0 w 543"/>
                <a:gd name="T5" fmla="*/ 11 h 218"/>
                <a:gd name="T6" fmla="*/ 271 w 543"/>
                <a:gd name="T7" fmla="*/ 218 h 218"/>
                <a:gd name="T8" fmla="*/ 543 w 543"/>
                <a:gd name="T9" fmla="*/ 9 h 218"/>
                <a:gd name="T10" fmla="*/ 542 w 543"/>
                <a:gd name="T11" fmla="*/ 0 h 218"/>
                <a:gd name="T12" fmla="*/ 271 w 543"/>
                <a:gd name="T13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8">
                  <a:moveTo>
                    <a:pt x="271" y="200"/>
                  </a:moveTo>
                  <a:cubicBezTo>
                    <a:pt x="126" y="200"/>
                    <a:pt x="7" y="112"/>
                    <a:pt x="0" y="1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25"/>
                    <a:pt x="122" y="218"/>
                    <a:pt x="271" y="218"/>
                  </a:cubicBezTo>
                  <a:cubicBezTo>
                    <a:pt x="421" y="218"/>
                    <a:pt x="543" y="124"/>
                    <a:pt x="543" y="9"/>
                  </a:cubicBezTo>
                  <a:cubicBezTo>
                    <a:pt x="543" y="6"/>
                    <a:pt x="542" y="3"/>
                    <a:pt x="542" y="0"/>
                  </a:cubicBezTo>
                  <a:cubicBezTo>
                    <a:pt x="536" y="111"/>
                    <a:pt x="417" y="200"/>
                    <a:pt x="271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05" name="Freeform 393"/>
          <p:cNvSpPr>
            <a:spLocks noEditPoints="1"/>
          </p:cNvSpPr>
          <p:nvPr/>
        </p:nvSpPr>
        <p:spPr bwMode="auto">
          <a:xfrm>
            <a:off x="8945538" y="3101632"/>
            <a:ext cx="416442" cy="266290"/>
          </a:xfrm>
          <a:custGeom>
            <a:avLst/>
            <a:gdLst>
              <a:gd name="T0" fmla="*/ 114 w 150"/>
              <a:gd name="T1" fmla="*/ 25 h 96"/>
              <a:gd name="T2" fmla="*/ 108 w 150"/>
              <a:gd name="T3" fmla="*/ 26 h 96"/>
              <a:gd name="T4" fmla="*/ 71 w 150"/>
              <a:gd name="T5" fmla="*/ 0 h 96"/>
              <a:gd name="T6" fmla="*/ 31 w 150"/>
              <a:gd name="T7" fmla="*/ 34 h 96"/>
              <a:gd name="T8" fmla="*/ 0 w 150"/>
              <a:gd name="T9" fmla="*/ 65 h 96"/>
              <a:gd name="T10" fmla="*/ 22 w 150"/>
              <a:gd name="T11" fmla="*/ 95 h 96"/>
              <a:gd name="T12" fmla="*/ 30 w 150"/>
              <a:gd name="T13" fmla="*/ 96 h 96"/>
              <a:gd name="T14" fmla="*/ 116 w 150"/>
              <a:gd name="T15" fmla="*/ 96 h 96"/>
              <a:gd name="T16" fmla="*/ 125 w 150"/>
              <a:gd name="T17" fmla="*/ 95 h 96"/>
              <a:gd name="T18" fmla="*/ 150 w 150"/>
              <a:gd name="T19" fmla="*/ 61 h 96"/>
              <a:gd name="T20" fmla="*/ 114 w 150"/>
              <a:gd name="T21" fmla="*/ 25 h 96"/>
              <a:gd name="T22" fmla="*/ 76 w 150"/>
              <a:gd name="T23" fmla="*/ 16 h 96"/>
              <a:gd name="T24" fmla="*/ 47 w 150"/>
              <a:gd name="T25" fmla="*/ 43 h 96"/>
              <a:gd name="T26" fmla="*/ 47 w 150"/>
              <a:gd name="T27" fmla="*/ 51 h 96"/>
              <a:gd name="T28" fmla="*/ 40 w 150"/>
              <a:gd name="T29" fmla="*/ 49 h 96"/>
              <a:gd name="T30" fmla="*/ 36 w 150"/>
              <a:gd name="T31" fmla="*/ 49 h 96"/>
              <a:gd name="T32" fmla="*/ 17 w 150"/>
              <a:gd name="T33" fmla="*/ 68 h 96"/>
              <a:gd name="T34" fmla="*/ 24 w 150"/>
              <a:gd name="T35" fmla="*/ 83 h 96"/>
              <a:gd name="T36" fmla="*/ 12 w 150"/>
              <a:gd name="T37" fmla="*/ 65 h 96"/>
              <a:gd name="T38" fmla="*/ 31 w 150"/>
              <a:gd name="T39" fmla="*/ 46 h 96"/>
              <a:gd name="T40" fmla="*/ 35 w 150"/>
              <a:gd name="T41" fmla="*/ 46 h 96"/>
              <a:gd name="T42" fmla="*/ 42 w 150"/>
              <a:gd name="T43" fmla="*/ 48 h 96"/>
              <a:gd name="T44" fmla="*/ 42 w 150"/>
              <a:gd name="T45" fmla="*/ 40 h 96"/>
              <a:gd name="T46" fmla="*/ 71 w 150"/>
              <a:gd name="T47" fmla="*/ 12 h 96"/>
              <a:gd name="T48" fmla="*/ 88 w 150"/>
              <a:gd name="T49" fmla="*/ 18 h 96"/>
              <a:gd name="T50" fmla="*/ 76 w 150"/>
              <a:gd name="T51" fmla="*/ 16 h 96"/>
              <a:gd name="T52" fmla="*/ 119 w 150"/>
              <a:gd name="T53" fmla="*/ 40 h 96"/>
              <a:gd name="T54" fmla="*/ 111 w 150"/>
              <a:gd name="T55" fmla="*/ 42 h 96"/>
              <a:gd name="T56" fmla="*/ 105 w 150"/>
              <a:gd name="T57" fmla="*/ 44 h 96"/>
              <a:gd name="T58" fmla="*/ 104 w 150"/>
              <a:gd name="T59" fmla="*/ 40 h 96"/>
              <a:gd name="T60" fmla="*/ 106 w 150"/>
              <a:gd name="T61" fmla="*/ 39 h 96"/>
              <a:gd name="T62" fmla="*/ 114 w 150"/>
              <a:gd name="T63" fmla="*/ 37 h 96"/>
              <a:gd name="T64" fmla="*/ 129 w 150"/>
              <a:gd name="T65" fmla="*/ 42 h 96"/>
              <a:gd name="T66" fmla="*/ 119 w 150"/>
              <a:gd name="T67" fmla="*/ 4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0" h="96">
                <a:moveTo>
                  <a:pt x="114" y="25"/>
                </a:moveTo>
                <a:cubicBezTo>
                  <a:pt x="112" y="25"/>
                  <a:pt x="110" y="25"/>
                  <a:pt x="108" y="26"/>
                </a:cubicBezTo>
                <a:cubicBezTo>
                  <a:pt x="102" y="11"/>
                  <a:pt x="87" y="0"/>
                  <a:pt x="71" y="0"/>
                </a:cubicBezTo>
                <a:cubicBezTo>
                  <a:pt x="51" y="0"/>
                  <a:pt x="34" y="15"/>
                  <a:pt x="31" y="34"/>
                </a:cubicBezTo>
                <a:cubicBezTo>
                  <a:pt x="14" y="34"/>
                  <a:pt x="0" y="48"/>
                  <a:pt x="0" y="65"/>
                </a:cubicBezTo>
                <a:cubicBezTo>
                  <a:pt x="0" y="79"/>
                  <a:pt x="9" y="91"/>
                  <a:pt x="22" y="95"/>
                </a:cubicBezTo>
                <a:cubicBezTo>
                  <a:pt x="25" y="96"/>
                  <a:pt x="27" y="96"/>
                  <a:pt x="30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9" y="96"/>
                  <a:pt x="122" y="96"/>
                  <a:pt x="125" y="95"/>
                </a:cubicBezTo>
                <a:cubicBezTo>
                  <a:pt x="140" y="90"/>
                  <a:pt x="150" y="76"/>
                  <a:pt x="150" y="61"/>
                </a:cubicBezTo>
                <a:cubicBezTo>
                  <a:pt x="150" y="41"/>
                  <a:pt x="134" y="25"/>
                  <a:pt x="114" y="25"/>
                </a:cubicBezTo>
                <a:close/>
                <a:moveTo>
                  <a:pt x="76" y="16"/>
                </a:moveTo>
                <a:cubicBezTo>
                  <a:pt x="60" y="16"/>
                  <a:pt x="48" y="28"/>
                  <a:pt x="47" y="43"/>
                </a:cubicBezTo>
                <a:cubicBezTo>
                  <a:pt x="47" y="51"/>
                  <a:pt x="47" y="51"/>
                  <a:pt x="47" y="51"/>
                </a:cubicBezTo>
                <a:cubicBezTo>
                  <a:pt x="40" y="49"/>
                  <a:pt x="40" y="49"/>
                  <a:pt x="40" y="49"/>
                </a:cubicBezTo>
                <a:cubicBezTo>
                  <a:pt x="39" y="49"/>
                  <a:pt x="37" y="49"/>
                  <a:pt x="36" y="49"/>
                </a:cubicBezTo>
                <a:cubicBezTo>
                  <a:pt x="25" y="49"/>
                  <a:pt x="17" y="57"/>
                  <a:pt x="17" y="68"/>
                </a:cubicBezTo>
                <a:cubicBezTo>
                  <a:pt x="17" y="74"/>
                  <a:pt x="19" y="79"/>
                  <a:pt x="24" y="83"/>
                </a:cubicBezTo>
                <a:cubicBezTo>
                  <a:pt x="17" y="80"/>
                  <a:pt x="12" y="73"/>
                  <a:pt x="12" y="65"/>
                </a:cubicBezTo>
                <a:cubicBezTo>
                  <a:pt x="12" y="54"/>
                  <a:pt x="20" y="46"/>
                  <a:pt x="31" y="46"/>
                </a:cubicBezTo>
                <a:cubicBezTo>
                  <a:pt x="32" y="46"/>
                  <a:pt x="34" y="46"/>
                  <a:pt x="35" y="46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25"/>
                  <a:pt x="55" y="12"/>
                  <a:pt x="71" y="12"/>
                </a:cubicBezTo>
                <a:cubicBezTo>
                  <a:pt x="77" y="12"/>
                  <a:pt x="83" y="15"/>
                  <a:pt x="88" y="18"/>
                </a:cubicBezTo>
                <a:cubicBezTo>
                  <a:pt x="84" y="17"/>
                  <a:pt x="80" y="16"/>
                  <a:pt x="76" y="16"/>
                </a:cubicBezTo>
                <a:close/>
                <a:moveTo>
                  <a:pt x="119" y="40"/>
                </a:moveTo>
                <a:cubicBezTo>
                  <a:pt x="117" y="40"/>
                  <a:pt x="114" y="41"/>
                  <a:pt x="111" y="42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9" y="38"/>
                  <a:pt x="111" y="37"/>
                  <a:pt x="114" y="37"/>
                </a:cubicBezTo>
                <a:cubicBezTo>
                  <a:pt x="120" y="37"/>
                  <a:pt x="125" y="39"/>
                  <a:pt x="129" y="42"/>
                </a:cubicBezTo>
                <a:cubicBezTo>
                  <a:pt x="126" y="41"/>
                  <a:pt x="123" y="40"/>
                  <a:pt x="119" y="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6" name="Freeform 233"/>
          <p:cNvSpPr>
            <a:spLocks noEditPoints="1"/>
          </p:cNvSpPr>
          <p:nvPr/>
        </p:nvSpPr>
        <p:spPr bwMode="auto">
          <a:xfrm>
            <a:off x="9691170" y="3819389"/>
            <a:ext cx="334334" cy="239655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7" name="Freeform 54"/>
          <p:cNvSpPr>
            <a:spLocks noEditPoints="1"/>
          </p:cNvSpPr>
          <p:nvPr/>
        </p:nvSpPr>
        <p:spPr bwMode="auto">
          <a:xfrm>
            <a:off x="8969828" y="4586512"/>
            <a:ext cx="290286" cy="290288"/>
          </a:xfrm>
          <a:custGeom>
            <a:avLst/>
            <a:gdLst>
              <a:gd name="T0" fmla="*/ 0 w 304"/>
              <a:gd name="T1" fmla="*/ 0 h 304"/>
              <a:gd name="T2" fmla="*/ 0 w 304"/>
              <a:gd name="T3" fmla="*/ 47 h 304"/>
              <a:gd name="T4" fmla="*/ 256 w 304"/>
              <a:gd name="T5" fmla="*/ 304 h 304"/>
              <a:gd name="T6" fmla="*/ 304 w 304"/>
              <a:gd name="T7" fmla="*/ 304 h 304"/>
              <a:gd name="T8" fmla="*/ 0 w 304"/>
              <a:gd name="T9" fmla="*/ 0 h 304"/>
              <a:gd name="T10" fmla="*/ 0 w 304"/>
              <a:gd name="T11" fmla="*/ 95 h 304"/>
              <a:gd name="T12" fmla="*/ 0 w 304"/>
              <a:gd name="T13" fmla="*/ 142 h 304"/>
              <a:gd name="T14" fmla="*/ 162 w 304"/>
              <a:gd name="T15" fmla="*/ 304 h 304"/>
              <a:gd name="T16" fmla="*/ 209 w 304"/>
              <a:gd name="T17" fmla="*/ 304 h 304"/>
              <a:gd name="T18" fmla="*/ 0 w 304"/>
              <a:gd name="T19" fmla="*/ 95 h 304"/>
              <a:gd name="T20" fmla="*/ 45 w 304"/>
              <a:gd name="T21" fmla="*/ 213 h 304"/>
              <a:gd name="T22" fmla="*/ 0 w 304"/>
              <a:gd name="T23" fmla="*/ 258 h 304"/>
              <a:gd name="T24" fmla="*/ 45 w 304"/>
              <a:gd name="T25" fmla="*/ 304 h 304"/>
              <a:gd name="T26" fmla="*/ 91 w 304"/>
              <a:gd name="T27" fmla="*/ 258 h 304"/>
              <a:gd name="T28" fmla="*/ 45 w 304"/>
              <a:gd name="T29" fmla="*/ 213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" h="304">
                <a:moveTo>
                  <a:pt x="0" y="0"/>
                </a:moveTo>
                <a:cubicBezTo>
                  <a:pt x="0" y="47"/>
                  <a:pt x="0" y="47"/>
                  <a:pt x="0" y="47"/>
                </a:cubicBezTo>
                <a:cubicBezTo>
                  <a:pt x="141" y="47"/>
                  <a:pt x="256" y="162"/>
                  <a:pt x="256" y="304"/>
                </a:cubicBezTo>
                <a:cubicBezTo>
                  <a:pt x="304" y="304"/>
                  <a:pt x="304" y="304"/>
                  <a:pt x="304" y="304"/>
                </a:cubicBezTo>
                <a:cubicBezTo>
                  <a:pt x="304" y="136"/>
                  <a:pt x="168" y="0"/>
                  <a:pt x="0" y="0"/>
                </a:cubicBezTo>
                <a:close/>
                <a:moveTo>
                  <a:pt x="0" y="95"/>
                </a:moveTo>
                <a:cubicBezTo>
                  <a:pt x="0" y="142"/>
                  <a:pt x="0" y="142"/>
                  <a:pt x="0" y="142"/>
                </a:cubicBezTo>
                <a:cubicBezTo>
                  <a:pt x="89" y="142"/>
                  <a:pt x="162" y="214"/>
                  <a:pt x="162" y="304"/>
                </a:cubicBezTo>
                <a:cubicBezTo>
                  <a:pt x="209" y="304"/>
                  <a:pt x="209" y="304"/>
                  <a:pt x="209" y="304"/>
                </a:cubicBezTo>
                <a:cubicBezTo>
                  <a:pt x="209" y="188"/>
                  <a:pt x="115" y="95"/>
                  <a:pt x="0" y="95"/>
                </a:cubicBezTo>
                <a:close/>
                <a:moveTo>
                  <a:pt x="45" y="213"/>
                </a:moveTo>
                <a:cubicBezTo>
                  <a:pt x="20" y="213"/>
                  <a:pt x="0" y="233"/>
                  <a:pt x="0" y="258"/>
                </a:cubicBezTo>
                <a:cubicBezTo>
                  <a:pt x="0" y="284"/>
                  <a:pt x="20" y="304"/>
                  <a:pt x="45" y="304"/>
                </a:cubicBezTo>
                <a:cubicBezTo>
                  <a:pt x="70" y="304"/>
                  <a:pt x="91" y="284"/>
                  <a:pt x="91" y="258"/>
                </a:cubicBezTo>
                <a:cubicBezTo>
                  <a:pt x="91" y="233"/>
                  <a:pt x="70" y="213"/>
                  <a:pt x="45" y="2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8" name="Freeform 232"/>
          <p:cNvSpPr>
            <a:spLocks noEditPoints="1"/>
          </p:cNvSpPr>
          <p:nvPr/>
        </p:nvSpPr>
        <p:spPr bwMode="auto">
          <a:xfrm>
            <a:off x="7915764" y="5358054"/>
            <a:ext cx="328350" cy="263246"/>
          </a:xfrm>
          <a:custGeom>
            <a:avLst/>
            <a:gdLst>
              <a:gd name="T0" fmla="*/ 382 w 401"/>
              <a:gd name="T1" fmla="*/ 100 h 320"/>
              <a:gd name="T2" fmla="*/ 19 w 401"/>
              <a:gd name="T3" fmla="*/ 100 h 320"/>
              <a:gd name="T4" fmla="*/ 1 w 401"/>
              <a:gd name="T5" fmla="*/ 120 h 320"/>
              <a:gd name="T6" fmla="*/ 18 w 401"/>
              <a:gd name="T7" fmla="*/ 300 h 320"/>
              <a:gd name="T8" fmla="*/ 40 w 401"/>
              <a:gd name="T9" fmla="*/ 320 h 320"/>
              <a:gd name="T10" fmla="*/ 362 w 401"/>
              <a:gd name="T11" fmla="*/ 320 h 320"/>
              <a:gd name="T12" fmla="*/ 384 w 401"/>
              <a:gd name="T13" fmla="*/ 300 h 320"/>
              <a:gd name="T14" fmla="*/ 400 w 401"/>
              <a:gd name="T15" fmla="*/ 120 h 320"/>
              <a:gd name="T16" fmla="*/ 382 w 401"/>
              <a:gd name="T17" fmla="*/ 100 h 320"/>
              <a:gd name="T18" fmla="*/ 369 w 401"/>
              <a:gd name="T19" fmla="*/ 56 h 320"/>
              <a:gd name="T20" fmla="*/ 345 w 401"/>
              <a:gd name="T21" fmla="*/ 40 h 320"/>
              <a:gd name="T22" fmla="*/ 208 w 401"/>
              <a:gd name="T23" fmla="*/ 40 h 320"/>
              <a:gd name="T24" fmla="*/ 174 w 401"/>
              <a:gd name="T25" fmla="*/ 26 h 320"/>
              <a:gd name="T26" fmla="*/ 162 w 401"/>
              <a:gd name="T27" fmla="*/ 14 h 320"/>
              <a:gd name="T28" fmla="*/ 128 w 401"/>
              <a:gd name="T29" fmla="*/ 0 h 320"/>
              <a:gd name="T30" fmla="*/ 62 w 401"/>
              <a:gd name="T31" fmla="*/ 0 h 320"/>
              <a:gd name="T32" fmla="*/ 40 w 401"/>
              <a:gd name="T33" fmla="*/ 20 h 320"/>
              <a:gd name="T34" fmla="*/ 34 w 401"/>
              <a:gd name="T35" fmla="*/ 72 h 320"/>
              <a:gd name="T36" fmla="*/ 373 w 401"/>
              <a:gd name="T37" fmla="*/ 72 h 320"/>
              <a:gd name="T38" fmla="*/ 369 w 401"/>
              <a:gd name="T39" fmla="*/ 5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1" h="320">
                <a:moveTo>
                  <a:pt x="382" y="100"/>
                </a:moveTo>
                <a:cubicBezTo>
                  <a:pt x="19" y="100"/>
                  <a:pt x="19" y="100"/>
                  <a:pt x="19" y="100"/>
                </a:cubicBezTo>
                <a:cubicBezTo>
                  <a:pt x="1" y="100"/>
                  <a:pt x="0" y="109"/>
                  <a:pt x="1" y="120"/>
                </a:cubicBezTo>
                <a:cubicBezTo>
                  <a:pt x="18" y="300"/>
                  <a:pt x="18" y="300"/>
                  <a:pt x="18" y="300"/>
                </a:cubicBezTo>
                <a:cubicBezTo>
                  <a:pt x="19" y="311"/>
                  <a:pt x="21" y="320"/>
                  <a:pt x="40" y="320"/>
                </a:cubicBezTo>
                <a:cubicBezTo>
                  <a:pt x="362" y="320"/>
                  <a:pt x="362" y="320"/>
                  <a:pt x="362" y="320"/>
                </a:cubicBezTo>
                <a:cubicBezTo>
                  <a:pt x="381" y="320"/>
                  <a:pt x="383" y="311"/>
                  <a:pt x="384" y="300"/>
                </a:cubicBezTo>
                <a:cubicBezTo>
                  <a:pt x="400" y="120"/>
                  <a:pt x="400" y="120"/>
                  <a:pt x="400" y="120"/>
                </a:cubicBezTo>
                <a:cubicBezTo>
                  <a:pt x="401" y="109"/>
                  <a:pt x="401" y="100"/>
                  <a:pt x="382" y="100"/>
                </a:cubicBezTo>
                <a:close/>
                <a:moveTo>
                  <a:pt x="369" y="56"/>
                </a:moveTo>
                <a:cubicBezTo>
                  <a:pt x="367" y="47"/>
                  <a:pt x="356" y="40"/>
                  <a:pt x="345" y="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197" y="40"/>
                  <a:pt x="182" y="34"/>
                  <a:pt x="174" y="26"/>
                </a:cubicBezTo>
                <a:cubicBezTo>
                  <a:pt x="162" y="14"/>
                  <a:pt x="162" y="14"/>
                  <a:pt x="162" y="14"/>
                </a:cubicBezTo>
                <a:cubicBezTo>
                  <a:pt x="154" y="6"/>
                  <a:pt x="139" y="0"/>
                  <a:pt x="128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1" y="0"/>
                  <a:pt x="41" y="9"/>
                  <a:pt x="40" y="20"/>
                </a:cubicBezTo>
                <a:cubicBezTo>
                  <a:pt x="34" y="72"/>
                  <a:pt x="34" y="72"/>
                  <a:pt x="34" y="72"/>
                </a:cubicBezTo>
                <a:cubicBezTo>
                  <a:pt x="373" y="72"/>
                  <a:pt x="373" y="72"/>
                  <a:pt x="373" y="72"/>
                </a:cubicBezTo>
                <a:lnTo>
                  <a:pt x="369" y="5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3" name="矩形 52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12958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9" grpId="0" animBg="1"/>
      <p:bldP spid="88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5" grpId="0" animBg="1"/>
      <p:bldP spid="106" grpId="0" animBg="1"/>
      <p:bldP spid="107" grpId="0" animBg="1"/>
      <p:bldP spid="1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10193"/>
          <p:cNvSpPr/>
          <p:nvPr/>
        </p:nvSpPr>
        <p:spPr>
          <a:xfrm>
            <a:off x="4249935" y="1815038"/>
            <a:ext cx="1078918" cy="1078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114300" cap="flat">
            <a:solidFill>
              <a:srgbClr val="004C41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34" name="Shape 10158"/>
          <p:cNvSpPr/>
          <p:nvPr/>
        </p:nvSpPr>
        <p:spPr>
          <a:xfrm>
            <a:off x="6096000" y="725714"/>
            <a:ext cx="0" cy="194128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32" name="Shape 10156"/>
          <p:cNvSpPr/>
          <p:nvPr/>
        </p:nvSpPr>
        <p:spPr>
          <a:xfrm flipH="1">
            <a:off x="6095999" y="4705350"/>
            <a:ext cx="0" cy="21526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6" name="Shape 10159"/>
          <p:cNvSpPr/>
          <p:nvPr/>
        </p:nvSpPr>
        <p:spPr>
          <a:xfrm>
            <a:off x="5212729" y="2774329"/>
            <a:ext cx="1766545" cy="1766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Shape 10183"/>
          <p:cNvSpPr/>
          <p:nvPr/>
        </p:nvSpPr>
        <p:spPr>
          <a:xfrm flipH="1">
            <a:off x="6863150" y="1815038"/>
            <a:ext cx="1078919" cy="1078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114300" cap="flat">
            <a:solidFill>
              <a:srgbClr val="004C41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58" name="Shape 10188"/>
          <p:cNvSpPr/>
          <p:nvPr/>
        </p:nvSpPr>
        <p:spPr>
          <a:xfrm flipH="1">
            <a:off x="7542726" y="3118143"/>
            <a:ext cx="1078919" cy="1078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114300" cap="flat">
            <a:solidFill>
              <a:srgbClr val="009900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68" name="Shape 10198"/>
          <p:cNvSpPr/>
          <p:nvPr/>
        </p:nvSpPr>
        <p:spPr>
          <a:xfrm>
            <a:off x="3570358" y="3118143"/>
            <a:ext cx="1078918" cy="1078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114300" cap="flat">
            <a:solidFill>
              <a:srgbClr val="009900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85" name="Shape 10201"/>
          <p:cNvSpPr/>
          <p:nvPr/>
        </p:nvSpPr>
        <p:spPr>
          <a:xfrm>
            <a:off x="4249935" y="4421247"/>
            <a:ext cx="1078918" cy="1078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114300" cap="flat">
            <a:solidFill>
              <a:srgbClr val="8CC345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94" name="Shape 10210"/>
          <p:cNvSpPr/>
          <p:nvPr/>
        </p:nvSpPr>
        <p:spPr>
          <a:xfrm flipH="1">
            <a:off x="6863150" y="4421247"/>
            <a:ext cx="1078919" cy="1078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114300" cap="flat">
            <a:solidFill>
              <a:srgbClr val="8CC345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97" name="KSO_Shape"/>
          <p:cNvSpPr>
            <a:spLocks/>
          </p:cNvSpPr>
          <p:nvPr/>
        </p:nvSpPr>
        <p:spPr bwMode="auto">
          <a:xfrm>
            <a:off x="5558972" y="3156374"/>
            <a:ext cx="1074058" cy="1002454"/>
          </a:xfrm>
          <a:custGeom>
            <a:avLst/>
            <a:gdLst>
              <a:gd name="T0" fmla="*/ 1555232 w 2741613"/>
              <a:gd name="T1" fmla="*/ 1766302 h 2557463"/>
              <a:gd name="T2" fmla="*/ 1500877 w 2741613"/>
              <a:gd name="T3" fmla="*/ 1732308 h 2557463"/>
              <a:gd name="T4" fmla="*/ 410527 w 2741613"/>
              <a:gd name="T5" fmla="*/ 1777780 h 2557463"/>
              <a:gd name="T6" fmla="*/ 294306 w 2741613"/>
              <a:gd name="T7" fmla="*/ 1747980 h 2557463"/>
              <a:gd name="T8" fmla="*/ 1473436 w 2741613"/>
              <a:gd name="T9" fmla="*/ 1657260 h 2557463"/>
              <a:gd name="T10" fmla="*/ 1387009 w 2741613"/>
              <a:gd name="T11" fmla="*/ 1662603 h 2557463"/>
              <a:gd name="T12" fmla="*/ 511578 w 2741613"/>
              <a:gd name="T13" fmla="*/ 1682417 h 2557463"/>
              <a:gd name="T14" fmla="*/ 414761 w 2741613"/>
              <a:gd name="T15" fmla="*/ 1659264 h 2557463"/>
              <a:gd name="T16" fmla="*/ 1116006 w 2741613"/>
              <a:gd name="T17" fmla="*/ 1639146 h 2557463"/>
              <a:gd name="T18" fmla="*/ 1025639 w 2741613"/>
              <a:gd name="T19" fmla="*/ 1606463 h 2557463"/>
              <a:gd name="T20" fmla="*/ 902419 w 2741613"/>
              <a:gd name="T21" fmla="*/ 1619000 h 2557463"/>
              <a:gd name="T22" fmla="*/ 844427 w 2741613"/>
              <a:gd name="T23" fmla="*/ 1606240 h 2557463"/>
              <a:gd name="T24" fmla="*/ 445447 w 2741613"/>
              <a:gd name="T25" fmla="*/ 1163753 h 2557463"/>
              <a:gd name="T26" fmla="*/ 787487 w 2741613"/>
              <a:gd name="T27" fmla="*/ 791326 h 2557463"/>
              <a:gd name="T28" fmla="*/ 436007 w 2741613"/>
              <a:gd name="T29" fmla="*/ 849224 h 2557463"/>
              <a:gd name="T30" fmla="*/ 288609 w 2741613"/>
              <a:gd name="T31" fmla="*/ 1698536 h 2557463"/>
              <a:gd name="T32" fmla="*/ 48617 w 2741613"/>
              <a:gd name="T33" fmla="*/ 1149773 h 2557463"/>
              <a:gd name="T34" fmla="*/ 9281 w 2741613"/>
              <a:gd name="T35" fmla="*/ 859603 h 2557463"/>
              <a:gd name="T36" fmla="*/ 145851 w 2741613"/>
              <a:gd name="T37" fmla="*/ 699059 h 2557463"/>
              <a:gd name="T38" fmla="*/ 1592699 w 2741613"/>
              <a:gd name="T39" fmla="*/ 734392 h 2557463"/>
              <a:gd name="T40" fmla="*/ 1871083 w 2741613"/>
              <a:gd name="T41" fmla="*/ 787391 h 2557463"/>
              <a:gd name="T42" fmla="*/ 1890905 w 2741613"/>
              <a:gd name="T43" fmla="*/ 1065196 h 2557463"/>
              <a:gd name="T44" fmla="*/ 1812940 w 2741613"/>
              <a:gd name="T45" fmla="*/ 1357575 h 2557463"/>
              <a:gd name="T46" fmla="*/ 1457031 w 2741613"/>
              <a:gd name="T47" fmla="*/ 968693 h 2557463"/>
              <a:gd name="T48" fmla="*/ 1541163 w 2741613"/>
              <a:gd name="T49" fmla="*/ 700164 h 2557463"/>
              <a:gd name="T50" fmla="*/ 1241834 w 2741613"/>
              <a:gd name="T51" fmla="*/ 723340 h 2557463"/>
              <a:gd name="T52" fmla="*/ 1102527 w 2741613"/>
              <a:gd name="T53" fmla="*/ 893083 h 2557463"/>
              <a:gd name="T54" fmla="*/ 798746 w 2741613"/>
              <a:gd name="T55" fmla="*/ 901471 h 2557463"/>
              <a:gd name="T56" fmla="*/ 624337 w 2741613"/>
              <a:gd name="T57" fmla="*/ 850924 h 2557463"/>
              <a:gd name="T58" fmla="*/ 750839 w 2741613"/>
              <a:gd name="T59" fmla="*/ 677208 h 2557463"/>
              <a:gd name="T60" fmla="*/ 1062788 w 2741613"/>
              <a:gd name="T61" fmla="*/ 640566 h 2557463"/>
              <a:gd name="T62" fmla="*/ 137222 w 2741613"/>
              <a:gd name="T63" fmla="*/ 399417 h 2557463"/>
              <a:gd name="T64" fmla="*/ 292755 w 2741613"/>
              <a:gd name="T65" fmla="*/ 345682 h 2557463"/>
              <a:gd name="T66" fmla="*/ 334009 w 2741613"/>
              <a:gd name="T67" fmla="*/ 437452 h 2557463"/>
              <a:gd name="T68" fmla="*/ 372176 w 2741613"/>
              <a:gd name="T69" fmla="*/ 447403 h 2557463"/>
              <a:gd name="T70" fmla="*/ 362248 w 2741613"/>
              <a:gd name="T71" fmla="*/ 593130 h 2557463"/>
              <a:gd name="T72" fmla="*/ 240028 w 2741613"/>
              <a:gd name="T73" fmla="*/ 702591 h 2557463"/>
              <a:gd name="T74" fmla="*/ 122440 w 2741613"/>
              <a:gd name="T75" fmla="*/ 567478 h 2557463"/>
              <a:gd name="T76" fmla="*/ 107439 w 2741613"/>
              <a:gd name="T77" fmla="*/ 480131 h 2557463"/>
              <a:gd name="T78" fmla="*/ 170093 w 2741613"/>
              <a:gd name="T79" fmla="*/ 347893 h 2557463"/>
              <a:gd name="T80" fmla="*/ 1776846 w 2741613"/>
              <a:gd name="T81" fmla="*/ 366247 h 2557463"/>
              <a:gd name="T82" fmla="*/ 1798449 w 2741613"/>
              <a:gd name="T83" fmla="*/ 502465 h 2557463"/>
              <a:gd name="T84" fmla="*/ 1760093 w 2741613"/>
              <a:gd name="T85" fmla="*/ 621435 h 2557463"/>
              <a:gd name="T86" fmla="*/ 1630031 w 2741613"/>
              <a:gd name="T87" fmla="*/ 697505 h 2557463"/>
              <a:gd name="T88" fmla="*/ 1535902 w 2741613"/>
              <a:gd name="T89" fmla="*/ 561508 h 2557463"/>
              <a:gd name="T90" fmla="*/ 1552215 w 2741613"/>
              <a:gd name="T91" fmla="*/ 453594 h 2557463"/>
              <a:gd name="T92" fmla="*/ 1541854 w 2741613"/>
              <a:gd name="T93" fmla="*/ 422193 h 2557463"/>
              <a:gd name="T94" fmla="*/ 1010412 w 2741613"/>
              <a:gd name="T95" fmla="*/ 326683 h 2557463"/>
              <a:gd name="T96" fmla="*/ 1058285 w 2741613"/>
              <a:gd name="T97" fmla="*/ 408958 h 2557463"/>
              <a:gd name="T98" fmla="*/ 1092921 w 2741613"/>
              <a:gd name="T99" fmla="*/ 435649 h 2557463"/>
              <a:gd name="T100" fmla="*/ 1092260 w 2741613"/>
              <a:gd name="T101" fmla="*/ 528071 h 2557463"/>
              <a:gd name="T102" fmla="*/ 1006661 w 2741613"/>
              <a:gd name="T103" fmla="*/ 635492 h 2557463"/>
              <a:gd name="T104" fmla="*/ 893265 w 2741613"/>
              <a:gd name="T105" fmla="*/ 569098 h 2557463"/>
              <a:gd name="T106" fmla="*/ 861497 w 2741613"/>
              <a:gd name="T107" fmla="*/ 458589 h 2557463"/>
              <a:gd name="T108" fmla="*/ 868115 w 2741613"/>
              <a:gd name="T109" fmla="*/ 376093 h 2557463"/>
              <a:gd name="T110" fmla="*/ 514509 w 2741613"/>
              <a:gd name="T111" fmla="*/ 219583 h 2557463"/>
              <a:gd name="T112" fmla="*/ 515613 w 2741613"/>
              <a:gd name="T113" fmla="*/ 155869 h 2557463"/>
              <a:gd name="T114" fmla="*/ 520248 w 2741613"/>
              <a:gd name="T115" fmla="*/ 152562 h 2557463"/>
              <a:gd name="T116" fmla="*/ 791747 w 2741613"/>
              <a:gd name="T117" fmla="*/ 99650 h 2557463"/>
              <a:gd name="T118" fmla="*/ 848917 w 2741613"/>
              <a:gd name="T119" fmla="*/ 59085 h 2557463"/>
              <a:gd name="T120" fmla="*/ 813158 w 2741613"/>
              <a:gd name="T121" fmla="*/ 292558 h 2557463"/>
              <a:gd name="T122" fmla="*/ 481620 w 2741613"/>
              <a:gd name="T123" fmla="*/ 286605 h 2557463"/>
              <a:gd name="T124" fmla="*/ 458664 w 2741613"/>
              <a:gd name="T125" fmla="*/ 50267 h 25574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41613" h="2557463">
                <a:moveTo>
                  <a:pt x="2199444" y="2463800"/>
                </a:moveTo>
                <a:lnTo>
                  <a:pt x="2327275" y="2463800"/>
                </a:lnTo>
                <a:lnTo>
                  <a:pt x="2325367" y="2467928"/>
                </a:lnTo>
                <a:lnTo>
                  <a:pt x="2325685" y="2470150"/>
                </a:lnTo>
                <a:lnTo>
                  <a:pt x="2326003" y="2473325"/>
                </a:lnTo>
                <a:lnTo>
                  <a:pt x="2326321" y="2477770"/>
                </a:lnTo>
                <a:lnTo>
                  <a:pt x="2326321" y="2483803"/>
                </a:lnTo>
                <a:lnTo>
                  <a:pt x="2325685" y="2492058"/>
                </a:lnTo>
                <a:lnTo>
                  <a:pt x="2323777" y="2502218"/>
                </a:lnTo>
                <a:lnTo>
                  <a:pt x="2321233" y="2514283"/>
                </a:lnTo>
                <a:lnTo>
                  <a:pt x="2319326" y="2515235"/>
                </a:lnTo>
                <a:lnTo>
                  <a:pt x="2316464" y="2515870"/>
                </a:lnTo>
                <a:lnTo>
                  <a:pt x="2308514" y="2516505"/>
                </a:lnTo>
                <a:lnTo>
                  <a:pt x="2293568" y="2517140"/>
                </a:lnTo>
                <a:lnTo>
                  <a:pt x="2292614" y="2517140"/>
                </a:lnTo>
                <a:lnTo>
                  <a:pt x="2292296" y="2516823"/>
                </a:lnTo>
                <a:lnTo>
                  <a:pt x="2291024" y="2515235"/>
                </a:lnTo>
                <a:lnTo>
                  <a:pt x="2290388" y="2513965"/>
                </a:lnTo>
                <a:lnTo>
                  <a:pt x="2289435" y="2512060"/>
                </a:lnTo>
                <a:lnTo>
                  <a:pt x="2288799" y="2511425"/>
                </a:lnTo>
                <a:lnTo>
                  <a:pt x="2288163" y="2511108"/>
                </a:lnTo>
                <a:lnTo>
                  <a:pt x="2286891" y="2510790"/>
                </a:lnTo>
                <a:lnTo>
                  <a:pt x="2285937" y="2511108"/>
                </a:lnTo>
                <a:lnTo>
                  <a:pt x="2284029" y="2511425"/>
                </a:lnTo>
                <a:lnTo>
                  <a:pt x="2282121" y="2512695"/>
                </a:lnTo>
                <a:lnTo>
                  <a:pt x="2276397" y="2516188"/>
                </a:lnTo>
                <a:lnTo>
                  <a:pt x="2264313" y="2525078"/>
                </a:lnTo>
                <a:lnTo>
                  <a:pt x="2251594" y="2533333"/>
                </a:lnTo>
                <a:lnTo>
                  <a:pt x="2245234" y="2537143"/>
                </a:lnTo>
                <a:lnTo>
                  <a:pt x="2238238" y="2540636"/>
                </a:lnTo>
                <a:lnTo>
                  <a:pt x="2231243" y="2543811"/>
                </a:lnTo>
                <a:lnTo>
                  <a:pt x="2223929" y="2547303"/>
                </a:lnTo>
                <a:lnTo>
                  <a:pt x="2216615" y="2549843"/>
                </a:lnTo>
                <a:lnTo>
                  <a:pt x="2208665" y="2552066"/>
                </a:lnTo>
                <a:lnTo>
                  <a:pt x="2200716" y="2554606"/>
                </a:lnTo>
                <a:lnTo>
                  <a:pt x="2192130" y="2555876"/>
                </a:lnTo>
                <a:lnTo>
                  <a:pt x="2183226" y="2557146"/>
                </a:lnTo>
                <a:lnTo>
                  <a:pt x="2174004" y="2557463"/>
                </a:lnTo>
                <a:lnTo>
                  <a:pt x="2164147" y="2557463"/>
                </a:lnTo>
                <a:lnTo>
                  <a:pt x="2153971" y="2557146"/>
                </a:lnTo>
                <a:lnTo>
                  <a:pt x="2145703" y="2556193"/>
                </a:lnTo>
                <a:lnTo>
                  <a:pt x="2139026" y="2554923"/>
                </a:lnTo>
                <a:lnTo>
                  <a:pt x="2133302" y="2553336"/>
                </a:lnTo>
                <a:lnTo>
                  <a:pt x="2128850" y="2551113"/>
                </a:lnTo>
                <a:lnTo>
                  <a:pt x="2125352" y="2548891"/>
                </a:lnTo>
                <a:lnTo>
                  <a:pt x="2123762" y="2547303"/>
                </a:lnTo>
                <a:lnTo>
                  <a:pt x="2122808" y="2545716"/>
                </a:lnTo>
                <a:lnTo>
                  <a:pt x="2121854" y="2544446"/>
                </a:lnTo>
                <a:lnTo>
                  <a:pt x="2121536" y="2542858"/>
                </a:lnTo>
                <a:lnTo>
                  <a:pt x="2120900" y="2539366"/>
                </a:lnTo>
                <a:lnTo>
                  <a:pt x="2121218" y="2535873"/>
                </a:lnTo>
                <a:lnTo>
                  <a:pt x="2122490" y="2532380"/>
                </a:lnTo>
                <a:lnTo>
                  <a:pt x="2124398" y="2528570"/>
                </a:lnTo>
                <a:lnTo>
                  <a:pt x="2126624" y="2524443"/>
                </a:lnTo>
                <a:lnTo>
                  <a:pt x="2129486" y="2520633"/>
                </a:lnTo>
                <a:lnTo>
                  <a:pt x="2132984" y="2516505"/>
                </a:lnTo>
                <a:lnTo>
                  <a:pt x="2137118" y="2512060"/>
                </a:lnTo>
                <a:lnTo>
                  <a:pt x="2141252" y="2507933"/>
                </a:lnTo>
                <a:lnTo>
                  <a:pt x="2150155" y="2499678"/>
                </a:lnTo>
                <a:lnTo>
                  <a:pt x="2160013" y="2491740"/>
                </a:lnTo>
                <a:lnTo>
                  <a:pt x="2169871" y="2484120"/>
                </a:lnTo>
                <a:lnTo>
                  <a:pt x="2178774" y="2477770"/>
                </a:lnTo>
                <a:lnTo>
                  <a:pt x="2193402" y="2467610"/>
                </a:lnTo>
                <a:lnTo>
                  <a:pt x="2199444" y="2463800"/>
                </a:lnTo>
                <a:close/>
                <a:moveTo>
                  <a:pt x="417513" y="2463800"/>
                </a:moveTo>
                <a:lnTo>
                  <a:pt x="545027" y="2463800"/>
                </a:lnTo>
                <a:lnTo>
                  <a:pt x="551069" y="2467610"/>
                </a:lnTo>
                <a:lnTo>
                  <a:pt x="565696" y="2477770"/>
                </a:lnTo>
                <a:lnTo>
                  <a:pt x="574918" y="2484120"/>
                </a:lnTo>
                <a:lnTo>
                  <a:pt x="584775" y="2491740"/>
                </a:lnTo>
                <a:lnTo>
                  <a:pt x="594315" y="2499678"/>
                </a:lnTo>
                <a:lnTo>
                  <a:pt x="603537" y="2507933"/>
                </a:lnTo>
                <a:lnTo>
                  <a:pt x="607671" y="2512060"/>
                </a:lnTo>
                <a:lnTo>
                  <a:pt x="611805" y="2516505"/>
                </a:lnTo>
                <a:lnTo>
                  <a:pt x="614984" y="2520633"/>
                </a:lnTo>
                <a:lnTo>
                  <a:pt x="618164" y="2524443"/>
                </a:lnTo>
                <a:lnTo>
                  <a:pt x="620390" y="2528570"/>
                </a:lnTo>
                <a:lnTo>
                  <a:pt x="622298" y="2532380"/>
                </a:lnTo>
                <a:lnTo>
                  <a:pt x="623570" y="2535873"/>
                </a:lnTo>
                <a:lnTo>
                  <a:pt x="623888" y="2539366"/>
                </a:lnTo>
                <a:lnTo>
                  <a:pt x="622934" y="2542858"/>
                </a:lnTo>
                <a:lnTo>
                  <a:pt x="622616" y="2544446"/>
                </a:lnTo>
                <a:lnTo>
                  <a:pt x="621980" y="2545716"/>
                </a:lnTo>
                <a:lnTo>
                  <a:pt x="620708" y="2547303"/>
                </a:lnTo>
                <a:lnTo>
                  <a:pt x="619436" y="2548891"/>
                </a:lnTo>
                <a:lnTo>
                  <a:pt x="615938" y="2551113"/>
                </a:lnTo>
                <a:lnTo>
                  <a:pt x="611487" y="2553336"/>
                </a:lnTo>
                <a:lnTo>
                  <a:pt x="605763" y="2554923"/>
                </a:lnTo>
                <a:lnTo>
                  <a:pt x="599085" y="2556193"/>
                </a:lnTo>
                <a:lnTo>
                  <a:pt x="590817" y="2557146"/>
                </a:lnTo>
                <a:lnTo>
                  <a:pt x="580642" y="2557463"/>
                </a:lnTo>
                <a:lnTo>
                  <a:pt x="570784" y="2557463"/>
                </a:lnTo>
                <a:lnTo>
                  <a:pt x="561244" y="2557146"/>
                </a:lnTo>
                <a:lnTo>
                  <a:pt x="552659" y="2555876"/>
                </a:lnTo>
                <a:lnTo>
                  <a:pt x="544073" y="2554606"/>
                </a:lnTo>
                <a:lnTo>
                  <a:pt x="536123" y="2552066"/>
                </a:lnTo>
                <a:lnTo>
                  <a:pt x="528173" y="2549843"/>
                </a:lnTo>
                <a:lnTo>
                  <a:pt x="520542" y="2547303"/>
                </a:lnTo>
                <a:lnTo>
                  <a:pt x="513546" y="2543811"/>
                </a:lnTo>
                <a:lnTo>
                  <a:pt x="506232" y="2540636"/>
                </a:lnTo>
                <a:lnTo>
                  <a:pt x="499554" y="2537143"/>
                </a:lnTo>
                <a:lnTo>
                  <a:pt x="493195" y="2533333"/>
                </a:lnTo>
                <a:lnTo>
                  <a:pt x="480475" y="2525078"/>
                </a:lnTo>
                <a:lnTo>
                  <a:pt x="468391" y="2516188"/>
                </a:lnTo>
                <a:lnTo>
                  <a:pt x="462668" y="2512695"/>
                </a:lnTo>
                <a:lnTo>
                  <a:pt x="460760" y="2511425"/>
                </a:lnTo>
                <a:lnTo>
                  <a:pt x="458852" y="2511108"/>
                </a:lnTo>
                <a:lnTo>
                  <a:pt x="457580" y="2510790"/>
                </a:lnTo>
                <a:lnTo>
                  <a:pt x="456626" y="2511108"/>
                </a:lnTo>
                <a:lnTo>
                  <a:pt x="455990" y="2511425"/>
                </a:lnTo>
                <a:lnTo>
                  <a:pt x="455036" y="2512060"/>
                </a:lnTo>
                <a:lnTo>
                  <a:pt x="454400" y="2513965"/>
                </a:lnTo>
                <a:lnTo>
                  <a:pt x="453446" y="2515235"/>
                </a:lnTo>
                <a:lnTo>
                  <a:pt x="452492" y="2516823"/>
                </a:lnTo>
                <a:lnTo>
                  <a:pt x="452174" y="2517140"/>
                </a:lnTo>
                <a:lnTo>
                  <a:pt x="450902" y="2517140"/>
                </a:lnTo>
                <a:lnTo>
                  <a:pt x="436274" y="2516505"/>
                </a:lnTo>
                <a:lnTo>
                  <a:pt x="428325" y="2515870"/>
                </a:lnTo>
                <a:lnTo>
                  <a:pt x="425463" y="2515235"/>
                </a:lnTo>
                <a:lnTo>
                  <a:pt x="423555" y="2514283"/>
                </a:lnTo>
                <a:lnTo>
                  <a:pt x="420693" y="2502218"/>
                </a:lnTo>
                <a:lnTo>
                  <a:pt x="419421" y="2492058"/>
                </a:lnTo>
                <a:lnTo>
                  <a:pt x="418149" y="2483803"/>
                </a:lnTo>
                <a:lnTo>
                  <a:pt x="418149" y="2477770"/>
                </a:lnTo>
                <a:lnTo>
                  <a:pt x="418467" y="2473325"/>
                </a:lnTo>
                <a:lnTo>
                  <a:pt x="418785" y="2470150"/>
                </a:lnTo>
                <a:lnTo>
                  <a:pt x="419421" y="2467928"/>
                </a:lnTo>
                <a:lnTo>
                  <a:pt x="417513" y="2463800"/>
                </a:lnTo>
                <a:close/>
                <a:moveTo>
                  <a:pt x="2051490" y="2346325"/>
                </a:moveTo>
                <a:lnTo>
                  <a:pt x="2152651" y="2346325"/>
                </a:lnTo>
                <a:lnTo>
                  <a:pt x="2151061" y="2349527"/>
                </a:lnTo>
                <a:lnTo>
                  <a:pt x="2151697" y="2351449"/>
                </a:lnTo>
                <a:lnTo>
                  <a:pt x="2152015" y="2353690"/>
                </a:lnTo>
                <a:lnTo>
                  <a:pt x="2152333" y="2357533"/>
                </a:lnTo>
                <a:lnTo>
                  <a:pt x="2152015" y="2362336"/>
                </a:lnTo>
                <a:lnTo>
                  <a:pt x="2151697" y="2368741"/>
                </a:lnTo>
                <a:lnTo>
                  <a:pt x="2150106" y="2376747"/>
                </a:lnTo>
                <a:lnTo>
                  <a:pt x="2148198" y="2386674"/>
                </a:lnTo>
                <a:lnTo>
                  <a:pt x="2146289" y="2387314"/>
                </a:lnTo>
                <a:lnTo>
                  <a:pt x="2144062" y="2387634"/>
                </a:lnTo>
                <a:lnTo>
                  <a:pt x="2137700" y="2388595"/>
                </a:lnTo>
                <a:lnTo>
                  <a:pt x="2125929" y="2388915"/>
                </a:lnTo>
                <a:lnTo>
                  <a:pt x="2125611" y="2388915"/>
                </a:lnTo>
                <a:lnTo>
                  <a:pt x="2124975" y="2388595"/>
                </a:lnTo>
                <a:lnTo>
                  <a:pt x="2124021" y="2387314"/>
                </a:lnTo>
                <a:lnTo>
                  <a:pt x="2123702" y="2386354"/>
                </a:lnTo>
                <a:lnTo>
                  <a:pt x="2123066" y="2384752"/>
                </a:lnTo>
                <a:lnTo>
                  <a:pt x="2122112" y="2384432"/>
                </a:lnTo>
                <a:lnTo>
                  <a:pt x="2121794" y="2383792"/>
                </a:lnTo>
                <a:lnTo>
                  <a:pt x="2120521" y="2383792"/>
                </a:lnTo>
                <a:lnTo>
                  <a:pt x="2119885" y="2383792"/>
                </a:lnTo>
                <a:lnTo>
                  <a:pt x="2117022" y="2385073"/>
                </a:lnTo>
                <a:lnTo>
                  <a:pt x="2112250" y="2387955"/>
                </a:lnTo>
                <a:lnTo>
                  <a:pt x="2103025" y="2395000"/>
                </a:lnTo>
                <a:lnTo>
                  <a:pt x="2092845" y="2401724"/>
                </a:lnTo>
                <a:lnTo>
                  <a:pt x="2087437" y="2404927"/>
                </a:lnTo>
                <a:lnTo>
                  <a:pt x="2082347" y="2407489"/>
                </a:lnTo>
                <a:lnTo>
                  <a:pt x="2076621" y="2410371"/>
                </a:lnTo>
                <a:lnTo>
                  <a:pt x="2070895" y="2412612"/>
                </a:lnTo>
                <a:lnTo>
                  <a:pt x="2064850" y="2415174"/>
                </a:lnTo>
                <a:lnTo>
                  <a:pt x="2058806" y="2416775"/>
                </a:lnTo>
                <a:lnTo>
                  <a:pt x="2052444" y="2418376"/>
                </a:lnTo>
                <a:lnTo>
                  <a:pt x="2045763" y="2419657"/>
                </a:lnTo>
                <a:lnTo>
                  <a:pt x="2038447" y="2420618"/>
                </a:lnTo>
                <a:lnTo>
                  <a:pt x="2031448" y="2420938"/>
                </a:lnTo>
                <a:lnTo>
                  <a:pt x="2023495" y="2420938"/>
                </a:lnTo>
                <a:lnTo>
                  <a:pt x="2015542" y="2420618"/>
                </a:lnTo>
                <a:lnTo>
                  <a:pt x="2008862" y="2419977"/>
                </a:lnTo>
                <a:lnTo>
                  <a:pt x="2003454" y="2418697"/>
                </a:lnTo>
                <a:lnTo>
                  <a:pt x="1999000" y="2417736"/>
                </a:lnTo>
                <a:lnTo>
                  <a:pt x="1995501" y="2415814"/>
                </a:lnTo>
                <a:lnTo>
                  <a:pt x="1992638" y="2413893"/>
                </a:lnTo>
                <a:lnTo>
                  <a:pt x="1990729" y="2411652"/>
                </a:lnTo>
                <a:lnTo>
                  <a:pt x="1989456" y="2409410"/>
                </a:lnTo>
                <a:lnTo>
                  <a:pt x="1989138" y="2406528"/>
                </a:lnTo>
                <a:lnTo>
                  <a:pt x="1989456" y="2403966"/>
                </a:lnTo>
                <a:lnTo>
                  <a:pt x="1990411" y="2401084"/>
                </a:lnTo>
                <a:lnTo>
                  <a:pt x="1991683" y="2397882"/>
                </a:lnTo>
                <a:lnTo>
                  <a:pt x="1993592" y="2394679"/>
                </a:lnTo>
                <a:lnTo>
                  <a:pt x="1996137" y="2391477"/>
                </a:lnTo>
                <a:lnTo>
                  <a:pt x="1999000" y="2387955"/>
                </a:lnTo>
                <a:lnTo>
                  <a:pt x="2005362" y="2381230"/>
                </a:lnTo>
                <a:lnTo>
                  <a:pt x="2012679" y="2374825"/>
                </a:lnTo>
                <a:lnTo>
                  <a:pt x="2019996" y="2368421"/>
                </a:lnTo>
                <a:lnTo>
                  <a:pt x="2027949" y="2362336"/>
                </a:lnTo>
                <a:lnTo>
                  <a:pt x="2035265" y="2356893"/>
                </a:lnTo>
                <a:lnTo>
                  <a:pt x="2046718" y="2349527"/>
                </a:lnTo>
                <a:lnTo>
                  <a:pt x="2051490" y="2346325"/>
                </a:lnTo>
                <a:close/>
                <a:moveTo>
                  <a:pt x="592138" y="2346325"/>
                </a:moveTo>
                <a:lnTo>
                  <a:pt x="693618" y="2346325"/>
                </a:lnTo>
                <a:lnTo>
                  <a:pt x="698072" y="2349527"/>
                </a:lnTo>
                <a:lnTo>
                  <a:pt x="709842" y="2356893"/>
                </a:lnTo>
                <a:lnTo>
                  <a:pt x="716841" y="2362336"/>
                </a:lnTo>
                <a:lnTo>
                  <a:pt x="724794" y="2368421"/>
                </a:lnTo>
                <a:lnTo>
                  <a:pt x="732428" y="2374825"/>
                </a:lnTo>
                <a:lnTo>
                  <a:pt x="739427" y="2381230"/>
                </a:lnTo>
                <a:lnTo>
                  <a:pt x="746108" y="2387955"/>
                </a:lnTo>
                <a:lnTo>
                  <a:pt x="748971" y="2391477"/>
                </a:lnTo>
                <a:lnTo>
                  <a:pt x="751197" y="2394679"/>
                </a:lnTo>
                <a:lnTo>
                  <a:pt x="753106" y="2397882"/>
                </a:lnTo>
                <a:lnTo>
                  <a:pt x="754697" y="2401084"/>
                </a:lnTo>
                <a:lnTo>
                  <a:pt x="755333" y="2403966"/>
                </a:lnTo>
                <a:lnTo>
                  <a:pt x="755651" y="2406528"/>
                </a:lnTo>
                <a:lnTo>
                  <a:pt x="755333" y="2409410"/>
                </a:lnTo>
                <a:lnTo>
                  <a:pt x="754379" y="2411652"/>
                </a:lnTo>
                <a:lnTo>
                  <a:pt x="752470" y="2413893"/>
                </a:lnTo>
                <a:lnTo>
                  <a:pt x="749607" y="2415814"/>
                </a:lnTo>
                <a:lnTo>
                  <a:pt x="746108" y="2417736"/>
                </a:lnTo>
                <a:lnTo>
                  <a:pt x="741336" y="2418697"/>
                </a:lnTo>
                <a:lnTo>
                  <a:pt x="736246" y="2419977"/>
                </a:lnTo>
                <a:lnTo>
                  <a:pt x="729565" y="2420618"/>
                </a:lnTo>
                <a:lnTo>
                  <a:pt x="721612" y="2420938"/>
                </a:lnTo>
                <a:lnTo>
                  <a:pt x="713659" y="2420938"/>
                </a:lnTo>
                <a:lnTo>
                  <a:pt x="706343" y="2420618"/>
                </a:lnTo>
                <a:lnTo>
                  <a:pt x="699344" y="2419657"/>
                </a:lnTo>
                <a:lnTo>
                  <a:pt x="692346" y="2418376"/>
                </a:lnTo>
                <a:lnTo>
                  <a:pt x="685983" y="2416775"/>
                </a:lnTo>
                <a:lnTo>
                  <a:pt x="679939" y="2415174"/>
                </a:lnTo>
                <a:lnTo>
                  <a:pt x="673895" y="2412612"/>
                </a:lnTo>
                <a:lnTo>
                  <a:pt x="668487" y="2410371"/>
                </a:lnTo>
                <a:lnTo>
                  <a:pt x="662760" y="2407489"/>
                </a:lnTo>
                <a:lnTo>
                  <a:pt x="657352" y="2404927"/>
                </a:lnTo>
                <a:lnTo>
                  <a:pt x="652263" y="2401724"/>
                </a:lnTo>
                <a:lnTo>
                  <a:pt x="642083" y="2395000"/>
                </a:lnTo>
                <a:lnTo>
                  <a:pt x="632539" y="2387955"/>
                </a:lnTo>
                <a:lnTo>
                  <a:pt x="628086" y="2385073"/>
                </a:lnTo>
                <a:lnTo>
                  <a:pt x="624904" y="2383792"/>
                </a:lnTo>
                <a:lnTo>
                  <a:pt x="624268" y="2383792"/>
                </a:lnTo>
                <a:lnTo>
                  <a:pt x="623314" y="2383792"/>
                </a:lnTo>
                <a:lnTo>
                  <a:pt x="622678" y="2384432"/>
                </a:lnTo>
                <a:lnTo>
                  <a:pt x="622041" y="2384752"/>
                </a:lnTo>
                <a:lnTo>
                  <a:pt x="621405" y="2386354"/>
                </a:lnTo>
                <a:lnTo>
                  <a:pt x="620769" y="2387314"/>
                </a:lnTo>
                <a:lnTo>
                  <a:pt x="620133" y="2388595"/>
                </a:lnTo>
                <a:lnTo>
                  <a:pt x="619496" y="2388915"/>
                </a:lnTo>
                <a:lnTo>
                  <a:pt x="619178" y="2388915"/>
                </a:lnTo>
                <a:lnTo>
                  <a:pt x="607408" y="2388595"/>
                </a:lnTo>
                <a:lnTo>
                  <a:pt x="601045" y="2387634"/>
                </a:lnTo>
                <a:lnTo>
                  <a:pt x="598819" y="2387314"/>
                </a:lnTo>
                <a:lnTo>
                  <a:pt x="596910" y="2386674"/>
                </a:lnTo>
                <a:lnTo>
                  <a:pt x="595001" y="2376747"/>
                </a:lnTo>
                <a:lnTo>
                  <a:pt x="593411" y="2368741"/>
                </a:lnTo>
                <a:lnTo>
                  <a:pt x="593092" y="2362336"/>
                </a:lnTo>
                <a:lnTo>
                  <a:pt x="592774" y="2357533"/>
                </a:lnTo>
                <a:lnTo>
                  <a:pt x="593092" y="2353690"/>
                </a:lnTo>
                <a:lnTo>
                  <a:pt x="593411" y="2351449"/>
                </a:lnTo>
                <a:lnTo>
                  <a:pt x="593729" y="2349527"/>
                </a:lnTo>
                <a:lnTo>
                  <a:pt x="592138" y="2346325"/>
                </a:lnTo>
                <a:close/>
                <a:moveTo>
                  <a:pt x="1474788" y="2290762"/>
                </a:moveTo>
                <a:lnTo>
                  <a:pt x="1567135" y="2290762"/>
                </a:lnTo>
                <a:lnTo>
                  <a:pt x="1571609" y="2293338"/>
                </a:lnTo>
                <a:lnTo>
                  <a:pt x="1582473" y="2300422"/>
                </a:lnTo>
                <a:lnTo>
                  <a:pt x="1588864" y="2305252"/>
                </a:lnTo>
                <a:lnTo>
                  <a:pt x="1595894" y="2310404"/>
                </a:lnTo>
                <a:lnTo>
                  <a:pt x="1602924" y="2316522"/>
                </a:lnTo>
                <a:lnTo>
                  <a:pt x="1609634" y="2322640"/>
                </a:lnTo>
                <a:lnTo>
                  <a:pt x="1615386" y="2328758"/>
                </a:lnTo>
                <a:lnTo>
                  <a:pt x="1617942" y="2331978"/>
                </a:lnTo>
                <a:lnTo>
                  <a:pt x="1620179" y="2334875"/>
                </a:lnTo>
                <a:lnTo>
                  <a:pt x="1621776" y="2337451"/>
                </a:lnTo>
                <a:lnTo>
                  <a:pt x="1623374" y="2340671"/>
                </a:lnTo>
                <a:lnTo>
                  <a:pt x="1624013" y="2343247"/>
                </a:lnTo>
                <a:lnTo>
                  <a:pt x="1624013" y="2345501"/>
                </a:lnTo>
                <a:lnTo>
                  <a:pt x="1623694" y="2348399"/>
                </a:lnTo>
                <a:lnTo>
                  <a:pt x="1622735" y="2350009"/>
                </a:lnTo>
                <a:lnTo>
                  <a:pt x="1620818" y="2352585"/>
                </a:lnTo>
                <a:lnTo>
                  <a:pt x="1618581" y="2353873"/>
                </a:lnTo>
                <a:lnTo>
                  <a:pt x="1615386" y="2355483"/>
                </a:lnTo>
                <a:lnTo>
                  <a:pt x="1611232" y="2357093"/>
                </a:lnTo>
                <a:lnTo>
                  <a:pt x="1606119" y="2357737"/>
                </a:lnTo>
                <a:lnTo>
                  <a:pt x="1600048" y="2358703"/>
                </a:lnTo>
                <a:lnTo>
                  <a:pt x="1593018" y="2359025"/>
                </a:lnTo>
                <a:lnTo>
                  <a:pt x="1585668" y="2359025"/>
                </a:lnTo>
                <a:lnTo>
                  <a:pt x="1578958" y="2358703"/>
                </a:lnTo>
                <a:lnTo>
                  <a:pt x="1572567" y="2357415"/>
                </a:lnTo>
                <a:lnTo>
                  <a:pt x="1566496" y="2356127"/>
                </a:lnTo>
                <a:lnTo>
                  <a:pt x="1560744" y="2355161"/>
                </a:lnTo>
                <a:lnTo>
                  <a:pt x="1554993" y="2353229"/>
                </a:lnTo>
                <a:lnTo>
                  <a:pt x="1549560" y="2351297"/>
                </a:lnTo>
                <a:lnTo>
                  <a:pt x="1544128" y="2349043"/>
                </a:lnTo>
                <a:lnTo>
                  <a:pt x="1539335" y="2346467"/>
                </a:lnTo>
                <a:lnTo>
                  <a:pt x="1529749" y="2340993"/>
                </a:lnTo>
                <a:lnTo>
                  <a:pt x="1520802" y="2334875"/>
                </a:lnTo>
                <a:lnTo>
                  <a:pt x="1511535" y="2328758"/>
                </a:lnTo>
                <a:lnTo>
                  <a:pt x="1507701" y="2326182"/>
                </a:lnTo>
                <a:lnTo>
                  <a:pt x="1505144" y="2324894"/>
                </a:lnTo>
                <a:lnTo>
                  <a:pt x="1503866" y="2324572"/>
                </a:lnTo>
                <a:lnTo>
                  <a:pt x="1503227" y="2324894"/>
                </a:lnTo>
                <a:lnTo>
                  <a:pt x="1502269" y="2325860"/>
                </a:lnTo>
                <a:lnTo>
                  <a:pt x="1501629" y="2326826"/>
                </a:lnTo>
                <a:lnTo>
                  <a:pt x="1500990" y="2328114"/>
                </a:lnTo>
                <a:lnTo>
                  <a:pt x="1500351" y="2329080"/>
                </a:lnTo>
                <a:lnTo>
                  <a:pt x="1499712" y="2329080"/>
                </a:lnTo>
                <a:lnTo>
                  <a:pt x="1499073" y="2329080"/>
                </a:lnTo>
                <a:lnTo>
                  <a:pt x="1488528" y="2328758"/>
                </a:lnTo>
                <a:lnTo>
                  <a:pt x="1482777" y="2328436"/>
                </a:lnTo>
                <a:lnTo>
                  <a:pt x="1480540" y="2328114"/>
                </a:lnTo>
                <a:lnTo>
                  <a:pt x="1478942" y="2327148"/>
                </a:lnTo>
                <a:lnTo>
                  <a:pt x="1477025" y="2318132"/>
                </a:lnTo>
                <a:lnTo>
                  <a:pt x="1476066" y="2310726"/>
                </a:lnTo>
                <a:lnTo>
                  <a:pt x="1475747" y="2305252"/>
                </a:lnTo>
                <a:lnTo>
                  <a:pt x="1475108" y="2300422"/>
                </a:lnTo>
                <a:lnTo>
                  <a:pt x="1475747" y="2297202"/>
                </a:lnTo>
                <a:lnTo>
                  <a:pt x="1476066" y="2294948"/>
                </a:lnTo>
                <a:lnTo>
                  <a:pt x="1476386" y="2293338"/>
                </a:lnTo>
                <a:lnTo>
                  <a:pt x="1474788" y="2290762"/>
                </a:lnTo>
                <a:close/>
                <a:moveTo>
                  <a:pt x="1243723" y="2290762"/>
                </a:moveTo>
                <a:lnTo>
                  <a:pt x="1335088" y="2290762"/>
                </a:lnTo>
                <a:lnTo>
                  <a:pt x="1333507" y="2293338"/>
                </a:lnTo>
                <a:lnTo>
                  <a:pt x="1334140" y="2294948"/>
                </a:lnTo>
                <a:lnTo>
                  <a:pt x="1334140" y="2297202"/>
                </a:lnTo>
                <a:lnTo>
                  <a:pt x="1334456" y="2300422"/>
                </a:lnTo>
                <a:lnTo>
                  <a:pt x="1334456" y="2305252"/>
                </a:lnTo>
                <a:lnTo>
                  <a:pt x="1333824" y="2310726"/>
                </a:lnTo>
                <a:lnTo>
                  <a:pt x="1332559" y="2318132"/>
                </a:lnTo>
                <a:lnTo>
                  <a:pt x="1330978" y="2327148"/>
                </a:lnTo>
                <a:lnTo>
                  <a:pt x="1329398" y="2328114"/>
                </a:lnTo>
                <a:lnTo>
                  <a:pt x="1327185" y="2328436"/>
                </a:lnTo>
                <a:lnTo>
                  <a:pt x="1321494" y="2328758"/>
                </a:lnTo>
                <a:lnTo>
                  <a:pt x="1311061" y="2329080"/>
                </a:lnTo>
                <a:lnTo>
                  <a:pt x="1310113" y="2329080"/>
                </a:lnTo>
                <a:lnTo>
                  <a:pt x="1309797" y="2329080"/>
                </a:lnTo>
                <a:lnTo>
                  <a:pt x="1309165" y="2328114"/>
                </a:lnTo>
                <a:lnTo>
                  <a:pt x="1308848" y="2326826"/>
                </a:lnTo>
                <a:lnTo>
                  <a:pt x="1307900" y="2325860"/>
                </a:lnTo>
                <a:lnTo>
                  <a:pt x="1306952" y="2324894"/>
                </a:lnTo>
                <a:lnTo>
                  <a:pt x="1306003" y="2324572"/>
                </a:lnTo>
                <a:lnTo>
                  <a:pt x="1305371" y="2324894"/>
                </a:lnTo>
                <a:lnTo>
                  <a:pt x="1302842" y="2326182"/>
                </a:lnTo>
                <a:lnTo>
                  <a:pt x="1298732" y="2328758"/>
                </a:lnTo>
                <a:lnTo>
                  <a:pt x="1289880" y="2334875"/>
                </a:lnTo>
                <a:lnTo>
                  <a:pt x="1281028" y="2340993"/>
                </a:lnTo>
                <a:lnTo>
                  <a:pt x="1271228" y="2346467"/>
                </a:lnTo>
                <a:lnTo>
                  <a:pt x="1266485" y="2349043"/>
                </a:lnTo>
                <a:lnTo>
                  <a:pt x="1261111" y="2351297"/>
                </a:lnTo>
                <a:lnTo>
                  <a:pt x="1256053" y="2353229"/>
                </a:lnTo>
                <a:lnTo>
                  <a:pt x="1250362" y="2355161"/>
                </a:lnTo>
                <a:lnTo>
                  <a:pt x="1244356" y="2356127"/>
                </a:lnTo>
                <a:lnTo>
                  <a:pt x="1238349" y="2357415"/>
                </a:lnTo>
                <a:lnTo>
                  <a:pt x="1232026" y="2358703"/>
                </a:lnTo>
                <a:lnTo>
                  <a:pt x="1225387" y="2359025"/>
                </a:lnTo>
                <a:lnTo>
                  <a:pt x="1218116" y="2359025"/>
                </a:lnTo>
                <a:lnTo>
                  <a:pt x="1211161" y="2358703"/>
                </a:lnTo>
                <a:lnTo>
                  <a:pt x="1205154" y="2357737"/>
                </a:lnTo>
                <a:lnTo>
                  <a:pt x="1200096" y="2357093"/>
                </a:lnTo>
                <a:lnTo>
                  <a:pt x="1195986" y="2355483"/>
                </a:lnTo>
                <a:lnTo>
                  <a:pt x="1193141" y="2353873"/>
                </a:lnTo>
                <a:lnTo>
                  <a:pt x="1190295" y="2352585"/>
                </a:lnTo>
                <a:lnTo>
                  <a:pt x="1189031" y="2350009"/>
                </a:lnTo>
                <a:lnTo>
                  <a:pt x="1187766" y="2348399"/>
                </a:lnTo>
                <a:lnTo>
                  <a:pt x="1187450" y="2345501"/>
                </a:lnTo>
                <a:lnTo>
                  <a:pt x="1187766" y="2343247"/>
                </a:lnTo>
                <a:lnTo>
                  <a:pt x="1188715" y="2340671"/>
                </a:lnTo>
                <a:lnTo>
                  <a:pt x="1189663" y="2337451"/>
                </a:lnTo>
                <a:lnTo>
                  <a:pt x="1191560" y="2334875"/>
                </a:lnTo>
                <a:lnTo>
                  <a:pt x="1193457" y="2331978"/>
                </a:lnTo>
                <a:lnTo>
                  <a:pt x="1195986" y="2328758"/>
                </a:lnTo>
                <a:lnTo>
                  <a:pt x="1201676" y="2322640"/>
                </a:lnTo>
                <a:lnTo>
                  <a:pt x="1208315" y="2316522"/>
                </a:lnTo>
                <a:lnTo>
                  <a:pt x="1215271" y="2310404"/>
                </a:lnTo>
                <a:lnTo>
                  <a:pt x="1222226" y="2305252"/>
                </a:lnTo>
                <a:lnTo>
                  <a:pt x="1228865" y="2300422"/>
                </a:lnTo>
                <a:lnTo>
                  <a:pt x="1239613" y="2293338"/>
                </a:lnTo>
                <a:lnTo>
                  <a:pt x="1243723" y="2290762"/>
                </a:lnTo>
                <a:close/>
                <a:moveTo>
                  <a:pt x="1481543" y="1798637"/>
                </a:moveTo>
                <a:lnTo>
                  <a:pt x="1701801" y="1798637"/>
                </a:lnTo>
                <a:lnTo>
                  <a:pt x="1567093" y="2273300"/>
                </a:lnTo>
                <a:lnTo>
                  <a:pt x="1465263" y="2273300"/>
                </a:lnTo>
                <a:lnTo>
                  <a:pt x="1481543" y="1798637"/>
                </a:lnTo>
                <a:close/>
                <a:moveTo>
                  <a:pt x="1119188" y="1798637"/>
                </a:moveTo>
                <a:lnTo>
                  <a:pt x="1336331" y="1798637"/>
                </a:lnTo>
                <a:lnTo>
                  <a:pt x="1346201" y="2272028"/>
                </a:lnTo>
                <a:lnTo>
                  <a:pt x="1240177" y="2273300"/>
                </a:lnTo>
                <a:lnTo>
                  <a:pt x="1119188" y="1798637"/>
                </a:lnTo>
                <a:close/>
                <a:moveTo>
                  <a:pt x="2677270" y="1559805"/>
                </a:moveTo>
                <a:lnTo>
                  <a:pt x="2530833" y="1600780"/>
                </a:lnTo>
                <a:lnTo>
                  <a:pt x="2674417" y="1589663"/>
                </a:lnTo>
                <a:lnTo>
                  <a:pt x="2677270" y="1559805"/>
                </a:lnTo>
                <a:close/>
                <a:moveTo>
                  <a:pt x="64561" y="1559805"/>
                </a:moveTo>
                <a:lnTo>
                  <a:pt x="67742" y="1589663"/>
                </a:lnTo>
                <a:lnTo>
                  <a:pt x="211812" y="1600780"/>
                </a:lnTo>
                <a:lnTo>
                  <a:pt x="64561" y="1559805"/>
                </a:lnTo>
                <a:close/>
                <a:moveTo>
                  <a:pt x="1743293" y="1510232"/>
                </a:moveTo>
                <a:lnTo>
                  <a:pt x="1815377" y="1673934"/>
                </a:lnTo>
                <a:lnTo>
                  <a:pt x="2196121" y="1673934"/>
                </a:lnTo>
                <a:lnTo>
                  <a:pt x="2051635" y="1522922"/>
                </a:lnTo>
                <a:lnTo>
                  <a:pt x="1743293" y="1510232"/>
                </a:lnTo>
                <a:close/>
                <a:moveTo>
                  <a:pt x="1093583" y="1510232"/>
                </a:moveTo>
                <a:lnTo>
                  <a:pt x="785241" y="1522922"/>
                </a:lnTo>
                <a:lnTo>
                  <a:pt x="641072" y="1673934"/>
                </a:lnTo>
                <a:lnTo>
                  <a:pt x="1021499" y="1673934"/>
                </a:lnTo>
                <a:lnTo>
                  <a:pt x="1093583" y="1510232"/>
                </a:lnTo>
                <a:close/>
                <a:moveTo>
                  <a:pt x="840494" y="1363662"/>
                </a:moveTo>
                <a:lnTo>
                  <a:pt x="1955417" y="1363662"/>
                </a:lnTo>
                <a:lnTo>
                  <a:pt x="2368551" y="1768475"/>
                </a:lnTo>
                <a:lnTo>
                  <a:pt x="398463" y="1768475"/>
                </a:lnTo>
                <a:lnTo>
                  <a:pt x="840494" y="1363662"/>
                </a:lnTo>
                <a:close/>
                <a:moveTo>
                  <a:pt x="1125700" y="1131888"/>
                </a:moveTo>
                <a:lnTo>
                  <a:pt x="1123793" y="1132523"/>
                </a:lnTo>
                <a:lnTo>
                  <a:pt x="1121569" y="1134110"/>
                </a:lnTo>
                <a:lnTo>
                  <a:pt x="1118710" y="1136650"/>
                </a:lnTo>
                <a:lnTo>
                  <a:pt x="1111084" y="1144270"/>
                </a:lnTo>
                <a:lnTo>
                  <a:pt x="1101553" y="1155065"/>
                </a:lnTo>
                <a:lnTo>
                  <a:pt x="1077405" y="1184275"/>
                </a:lnTo>
                <a:lnTo>
                  <a:pt x="1046268" y="1220153"/>
                </a:lnTo>
                <a:lnTo>
                  <a:pt x="1059613" y="1236028"/>
                </a:lnTo>
                <a:lnTo>
                  <a:pt x="1064696" y="1242378"/>
                </a:lnTo>
                <a:lnTo>
                  <a:pt x="1070098" y="1248093"/>
                </a:lnTo>
                <a:lnTo>
                  <a:pt x="1074546" y="1252538"/>
                </a:lnTo>
                <a:lnTo>
                  <a:pt x="1078994" y="1256665"/>
                </a:lnTo>
                <a:lnTo>
                  <a:pt x="1083124" y="1260158"/>
                </a:lnTo>
                <a:lnTo>
                  <a:pt x="1087890" y="1263333"/>
                </a:lnTo>
                <a:lnTo>
                  <a:pt x="1092656" y="1266508"/>
                </a:lnTo>
                <a:lnTo>
                  <a:pt x="1098375" y="1269365"/>
                </a:lnTo>
                <a:lnTo>
                  <a:pt x="1111084" y="1276350"/>
                </a:lnTo>
                <a:lnTo>
                  <a:pt x="1127606" y="1284605"/>
                </a:lnTo>
                <a:lnTo>
                  <a:pt x="1149529" y="1295400"/>
                </a:lnTo>
                <a:lnTo>
                  <a:pt x="1139362" y="1143953"/>
                </a:lnTo>
                <a:lnTo>
                  <a:pt x="1136185" y="1141413"/>
                </a:lnTo>
                <a:lnTo>
                  <a:pt x="1133325" y="1138238"/>
                </a:lnTo>
                <a:lnTo>
                  <a:pt x="1126971" y="1132205"/>
                </a:lnTo>
                <a:lnTo>
                  <a:pt x="1126017" y="1131888"/>
                </a:lnTo>
                <a:lnTo>
                  <a:pt x="1125700" y="1131888"/>
                </a:lnTo>
                <a:close/>
                <a:moveTo>
                  <a:pt x="505679" y="1004887"/>
                </a:moveTo>
                <a:lnTo>
                  <a:pt x="511721" y="1004887"/>
                </a:lnTo>
                <a:lnTo>
                  <a:pt x="517446" y="1005205"/>
                </a:lnTo>
                <a:lnTo>
                  <a:pt x="522535" y="1006158"/>
                </a:lnTo>
                <a:lnTo>
                  <a:pt x="528259" y="1007746"/>
                </a:lnTo>
                <a:lnTo>
                  <a:pt x="533348" y="1009969"/>
                </a:lnTo>
                <a:lnTo>
                  <a:pt x="538436" y="1012828"/>
                </a:lnTo>
                <a:lnTo>
                  <a:pt x="543207" y="1015687"/>
                </a:lnTo>
                <a:lnTo>
                  <a:pt x="548296" y="1019498"/>
                </a:lnTo>
                <a:lnTo>
                  <a:pt x="552748" y="1023310"/>
                </a:lnTo>
                <a:lnTo>
                  <a:pt x="557201" y="1028075"/>
                </a:lnTo>
                <a:lnTo>
                  <a:pt x="561335" y="1033157"/>
                </a:lnTo>
                <a:lnTo>
                  <a:pt x="566106" y="1038239"/>
                </a:lnTo>
                <a:lnTo>
                  <a:pt x="570240" y="1044274"/>
                </a:lnTo>
                <a:lnTo>
                  <a:pt x="573738" y="1050309"/>
                </a:lnTo>
                <a:lnTo>
                  <a:pt x="577555" y="1056980"/>
                </a:lnTo>
                <a:lnTo>
                  <a:pt x="581371" y="1063968"/>
                </a:lnTo>
                <a:lnTo>
                  <a:pt x="585188" y="1071274"/>
                </a:lnTo>
                <a:lnTo>
                  <a:pt x="588686" y="1078897"/>
                </a:lnTo>
                <a:lnTo>
                  <a:pt x="591867" y="1086838"/>
                </a:lnTo>
                <a:lnTo>
                  <a:pt x="598227" y="1103673"/>
                </a:lnTo>
                <a:lnTo>
                  <a:pt x="603952" y="1121461"/>
                </a:lnTo>
                <a:lnTo>
                  <a:pt x="609677" y="1140202"/>
                </a:lnTo>
                <a:lnTo>
                  <a:pt x="614447" y="1159260"/>
                </a:lnTo>
                <a:lnTo>
                  <a:pt x="619218" y="1179589"/>
                </a:lnTo>
                <a:lnTo>
                  <a:pt x="623670" y="1200553"/>
                </a:lnTo>
                <a:lnTo>
                  <a:pt x="627487" y="1221518"/>
                </a:lnTo>
                <a:lnTo>
                  <a:pt x="630667" y="1242799"/>
                </a:lnTo>
                <a:lnTo>
                  <a:pt x="634165" y="1264399"/>
                </a:lnTo>
                <a:lnTo>
                  <a:pt x="636710" y="1285681"/>
                </a:lnTo>
                <a:lnTo>
                  <a:pt x="639254" y="1306963"/>
                </a:lnTo>
                <a:lnTo>
                  <a:pt x="641798" y="1327927"/>
                </a:lnTo>
                <a:lnTo>
                  <a:pt x="643389" y="1348574"/>
                </a:lnTo>
                <a:lnTo>
                  <a:pt x="644979" y="1368903"/>
                </a:lnTo>
                <a:lnTo>
                  <a:pt x="647841" y="1407337"/>
                </a:lnTo>
                <a:lnTo>
                  <a:pt x="649431" y="1441960"/>
                </a:lnTo>
                <a:lnTo>
                  <a:pt x="650703" y="1471501"/>
                </a:lnTo>
                <a:lnTo>
                  <a:pt x="651021" y="1495641"/>
                </a:lnTo>
                <a:lnTo>
                  <a:pt x="645933" y="1500088"/>
                </a:lnTo>
                <a:lnTo>
                  <a:pt x="640526" y="1461971"/>
                </a:lnTo>
                <a:lnTo>
                  <a:pt x="635120" y="1423219"/>
                </a:lnTo>
                <a:lnTo>
                  <a:pt x="629713" y="1515335"/>
                </a:lnTo>
                <a:lnTo>
                  <a:pt x="623988" y="1520417"/>
                </a:lnTo>
                <a:lnTo>
                  <a:pt x="225488" y="1414008"/>
                </a:lnTo>
                <a:lnTo>
                  <a:pt x="154884" y="1399079"/>
                </a:lnTo>
                <a:lnTo>
                  <a:pt x="603316" y="1539476"/>
                </a:lnTo>
                <a:lnTo>
                  <a:pt x="319945" y="1798670"/>
                </a:lnTo>
                <a:lnTo>
                  <a:pt x="585824" y="1798670"/>
                </a:lnTo>
                <a:lnTo>
                  <a:pt x="752475" y="1798670"/>
                </a:lnTo>
                <a:lnTo>
                  <a:pt x="687596" y="2326906"/>
                </a:lnTo>
                <a:lnTo>
                  <a:pt x="595365" y="2326906"/>
                </a:lnTo>
                <a:lnTo>
                  <a:pt x="586778" y="1847904"/>
                </a:lnTo>
                <a:lnTo>
                  <a:pt x="581371" y="1857433"/>
                </a:lnTo>
                <a:lnTo>
                  <a:pt x="578509" y="1862516"/>
                </a:lnTo>
                <a:lnTo>
                  <a:pt x="575329" y="1866963"/>
                </a:lnTo>
                <a:lnTo>
                  <a:pt x="531758" y="2443162"/>
                </a:lnTo>
                <a:lnTo>
                  <a:pt x="415356" y="2443162"/>
                </a:lnTo>
                <a:lnTo>
                  <a:pt x="356837" y="1985125"/>
                </a:lnTo>
                <a:lnTo>
                  <a:pt x="349840" y="1985760"/>
                </a:lnTo>
                <a:lnTo>
                  <a:pt x="346024" y="1986078"/>
                </a:lnTo>
                <a:lnTo>
                  <a:pt x="342207" y="1986078"/>
                </a:lnTo>
                <a:lnTo>
                  <a:pt x="337437" y="1985760"/>
                </a:lnTo>
                <a:lnTo>
                  <a:pt x="332348" y="1985443"/>
                </a:lnTo>
                <a:lnTo>
                  <a:pt x="145661" y="1959078"/>
                </a:lnTo>
                <a:lnTo>
                  <a:pt x="141208" y="1957490"/>
                </a:lnTo>
                <a:lnTo>
                  <a:pt x="137074" y="1955267"/>
                </a:lnTo>
                <a:lnTo>
                  <a:pt x="133257" y="1952726"/>
                </a:lnTo>
                <a:lnTo>
                  <a:pt x="129441" y="1949867"/>
                </a:lnTo>
                <a:lnTo>
                  <a:pt x="125624" y="1946055"/>
                </a:lnTo>
                <a:lnTo>
                  <a:pt x="122126" y="1941926"/>
                </a:lnTo>
                <a:lnTo>
                  <a:pt x="119264" y="1937479"/>
                </a:lnTo>
                <a:lnTo>
                  <a:pt x="116401" y="1932397"/>
                </a:lnTo>
                <a:lnTo>
                  <a:pt x="113539" y="1927632"/>
                </a:lnTo>
                <a:lnTo>
                  <a:pt x="110995" y="1921914"/>
                </a:lnTo>
                <a:lnTo>
                  <a:pt x="108768" y="1916197"/>
                </a:lnTo>
                <a:lnTo>
                  <a:pt x="106542" y="1910162"/>
                </a:lnTo>
                <a:lnTo>
                  <a:pt x="102408" y="1897774"/>
                </a:lnTo>
                <a:lnTo>
                  <a:pt x="98909" y="1885068"/>
                </a:lnTo>
                <a:lnTo>
                  <a:pt x="96365" y="1872363"/>
                </a:lnTo>
                <a:lnTo>
                  <a:pt x="93503" y="1859339"/>
                </a:lnTo>
                <a:lnTo>
                  <a:pt x="90004" y="1836152"/>
                </a:lnTo>
                <a:lnTo>
                  <a:pt x="86824" y="1817728"/>
                </a:lnTo>
                <a:lnTo>
                  <a:pt x="85234" y="1811058"/>
                </a:lnTo>
                <a:lnTo>
                  <a:pt x="84280" y="1806293"/>
                </a:lnTo>
                <a:lnTo>
                  <a:pt x="83962" y="1800894"/>
                </a:lnTo>
                <a:lnTo>
                  <a:pt x="76965" y="1730695"/>
                </a:lnTo>
                <a:lnTo>
                  <a:pt x="69968" y="1653826"/>
                </a:lnTo>
                <a:lnTo>
                  <a:pt x="62017" y="1556628"/>
                </a:lnTo>
                <a:lnTo>
                  <a:pt x="52158" y="1552499"/>
                </a:lnTo>
                <a:lnTo>
                  <a:pt x="43571" y="1548687"/>
                </a:lnTo>
                <a:lnTo>
                  <a:pt x="35938" y="1545511"/>
                </a:lnTo>
                <a:lnTo>
                  <a:pt x="29895" y="1542017"/>
                </a:lnTo>
                <a:lnTo>
                  <a:pt x="25443" y="1538523"/>
                </a:lnTo>
                <a:lnTo>
                  <a:pt x="23535" y="1536617"/>
                </a:lnTo>
                <a:lnTo>
                  <a:pt x="21944" y="1535346"/>
                </a:lnTo>
                <a:lnTo>
                  <a:pt x="20990" y="1533758"/>
                </a:lnTo>
                <a:lnTo>
                  <a:pt x="20354" y="1532170"/>
                </a:lnTo>
                <a:lnTo>
                  <a:pt x="19718" y="1530582"/>
                </a:lnTo>
                <a:lnTo>
                  <a:pt x="20354" y="1529311"/>
                </a:lnTo>
                <a:lnTo>
                  <a:pt x="17492" y="1522641"/>
                </a:lnTo>
                <a:lnTo>
                  <a:pt x="15266" y="1515017"/>
                </a:lnTo>
                <a:lnTo>
                  <a:pt x="12721" y="1504853"/>
                </a:lnTo>
                <a:lnTo>
                  <a:pt x="10495" y="1493100"/>
                </a:lnTo>
                <a:lnTo>
                  <a:pt x="8269" y="1479759"/>
                </a:lnTo>
                <a:lnTo>
                  <a:pt x="6043" y="1465148"/>
                </a:lnTo>
                <a:lnTo>
                  <a:pt x="4134" y="1449583"/>
                </a:lnTo>
                <a:lnTo>
                  <a:pt x="2544" y="1432431"/>
                </a:lnTo>
                <a:lnTo>
                  <a:pt x="954" y="1414325"/>
                </a:lnTo>
                <a:lnTo>
                  <a:pt x="318" y="1395267"/>
                </a:lnTo>
                <a:lnTo>
                  <a:pt x="0" y="1375256"/>
                </a:lnTo>
                <a:lnTo>
                  <a:pt x="318" y="1354926"/>
                </a:lnTo>
                <a:lnTo>
                  <a:pt x="954" y="1333962"/>
                </a:lnTo>
                <a:lnTo>
                  <a:pt x="2544" y="1312363"/>
                </a:lnTo>
                <a:lnTo>
                  <a:pt x="4452" y="1290763"/>
                </a:lnTo>
                <a:lnTo>
                  <a:pt x="7315" y="1268846"/>
                </a:lnTo>
                <a:lnTo>
                  <a:pt x="11131" y="1246929"/>
                </a:lnTo>
                <a:lnTo>
                  <a:pt x="13357" y="1236447"/>
                </a:lnTo>
                <a:lnTo>
                  <a:pt x="15584" y="1225647"/>
                </a:lnTo>
                <a:lnTo>
                  <a:pt x="18446" y="1214847"/>
                </a:lnTo>
                <a:lnTo>
                  <a:pt x="21308" y="1204047"/>
                </a:lnTo>
                <a:lnTo>
                  <a:pt x="24489" y="1193248"/>
                </a:lnTo>
                <a:lnTo>
                  <a:pt x="27669" y="1183083"/>
                </a:lnTo>
                <a:lnTo>
                  <a:pt x="31486" y="1172601"/>
                </a:lnTo>
                <a:lnTo>
                  <a:pt x="35302" y="1162436"/>
                </a:lnTo>
                <a:lnTo>
                  <a:pt x="39436" y="1152272"/>
                </a:lnTo>
                <a:lnTo>
                  <a:pt x="43889" y="1142425"/>
                </a:lnTo>
                <a:lnTo>
                  <a:pt x="48978" y="1132578"/>
                </a:lnTo>
                <a:lnTo>
                  <a:pt x="54066" y="1123367"/>
                </a:lnTo>
                <a:lnTo>
                  <a:pt x="59473" y="1113838"/>
                </a:lnTo>
                <a:lnTo>
                  <a:pt x="64879" y="1104944"/>
                </a:lnTo>
                <a:lnTo>
                  <a:pt x="70922" y="1096050"/>
                </a:lnTo>
                <a:lnTo>
                  <a:pt x="77601" y="1087473"/>
                </a:lnTo>
                <a:lnTo>
                  <a:pt x="84280" y="1079215"/>
                </a:lnTo>
                <a:lnTo>
                  <a:pt x="91276" y="1071274"/>
                </a:lnTo>
                <a:lnTo>
                  <a:pt x="98591" y="1063968"/>
                </a:lnTo>
                <a:lnTo>
                  <a:pt x="106542" y="1056662"/>
                </a:lnTo>
                <a:lnTo>
                  <a:pt x="114811" y="1049674"/>
                </a:lnTo>
                <a:lnTo>
                  <a:pt x="123080" y="1043321"/>
                </a:lnTo>
                <a:lnTo>
                  <a:pt x="131985" y="1036651"/>
                </a:lnTo>
                <a:lnTo>
                  <a:pt x="141526" y="1031251"/>
                </a:lnTo>
                <a:lnTo>
                  <a:pt x="150749" y="1025851"/>
                </a:lnTo>
                <a:lnTo>
                  <a:pt x="160926" y="1021087"/>
                </a:lnTo>
                <a:lnTo>
                  <a:pt x="171740" y="1016322"/>
                </a:lnTo>
                <a:lnTo>
                  <a:pt x="182553" y="1012193"/>
                </a:lnTo>
                <a:lnTo>
                  <a:pt x="193684" y="1009016"/>
                </a:lnTo>
                <a:lnTo>
                  <a:pt x="205452" y="1005522"/>
                </a:lnTo>
                <a:lnTo>
                  <a:pt x="209904" y="1005522"/>
                </a:lnTo>
                <a:lnTo>
                  <a:pt x="218809" y="1005840"/>
                </a:lnTo>
                <a:lnTo>
                  <a:pt x="243298" y="1007428"/>
                </a:lnTo>
                <a:lnTo>
                  <a:pt x="280508" y="1009969"/>
                </a:lnTo>
                <a:lnTo>
                  <a:pt x="409313" y="1420361"/>
                </a:lnTo>
                <a:lnTo>
                  <a:pt x="397228" y="1297751"/>
                </a:lnTo>
                <a:lnTo>
                  <a:pt x="390867" y="1077309"/>
                </a:lnTo>
                <a:lnTo>
                  <a:pt x="382598" y="1056345"/>
                </a:lnTo>
                <a:lnTo>
                  <a:pt x="399136" y="1028392"/>
                </a:lnTo>
                <a:lnTo>
                  <a:pt x="436029" y="1028392"/>
                </a:lnTo>
                <a:lnTo>
                  <a:pt x="450976" y="1056345"/>
                </a:lnTo>
                <a:lnTo>
                  <a:pt x="443979" y="1081438"/>
                </a:lnTo>
                <a:lnTo>
                  <a:pt x="489141" y="1401937"/>
                </a:lnTo>
                <a:lnTo>
                  <a:pt x="481508" y="1015369"/>
                </a:lnTo>
                <a:lnTo>
                  <a:pt x="489459" y="1011875"/>
                </a:lnTo>
                <a:lnTo>
                  <a:pt x="495501" y="1009016"/>
                </a:lnTo>
                <a:lnTo>
                  <a:pt x="499000" y="1006793"/>
                </a:lnTo>
                <a:lnTo>
                  <a:pt x="499636" y="1005840"/>
                </a:lnTo>
                <a:lnTo>
                  <a:pt x="499954" y="1005522"/>
                </a:lnTo>
                <a:lnTo>
                  <a:pt x="505679" y="1004887"/>
                </a:lnTo>
                <a:close/>
                <a:moveTo>
                  <a:pt x="2233205" y="1004887"/>
                </a:moveTo>
                <a:lnTo>
                  <a:pt x="2238276" y="1005205"/>
                </a:lnTo>
                <a:lnTo>
                  <a:pt x="2243665" y="1005522"/>
                </a:lnTo>
                <a:lnTo>
                  <a:pt x="2243665" y="1005840"/>
                </a:lnTo>
                <a:lnTo>
                  <a:pt x="2244299" y="1006793"/>
                </a:lnTo>
                <a:lnTo>
                  <a:pt x="2248102" y="1009016"/>
                </a:lnTo>
                <a:lnTo>
                  <a:pt x="2253808" y="1011875"/>
                </a:lnTo>
                <a:lnTo>
                  <a:pt x="2261732" y="1015369"/>
                </a:lnTo>
                <a:lnTo>
                  <a:pt x="2254441" y="1401937"/>
                </a:lnTo>
                <a:lnTo>
                  <a:pt x="2299133" y="1081438"/>
                </a:lnTo>
                <a:lnTo>
                  <a:pt x="2292160" y="1056345"/>
                </a:lnTo>
                <a:lnTo>
                  <a:pt x="2307374" y="1028392"/>
                </a:lnTo>
                <a:lnTo>
                  <a:pt x="2344142" y="1028392"/>
                </a:lnTo>
                <a:lnTo>
                  <a:pt x="2360307" y="1056345"/>
                </a:lnTo>
                <a:lnTo>
                  <a:pt x="2352066" y="1077309"/>
                </a:lnTo>
                <a:lnTo>
                  <a:pt x="2346044" y="1297751"/>
                </a:lnTo>
                <a:lnTo>
                  <a:pt x="2333682" y="1420361"/>
                </a:lnTo>
                <a:lnTo>
                  <a:pt x="2462052" y="1009969"/>
                </a:lnTo>
                <a:lnTo>
                  <a:pt x="2499137" y="1007428"/>
                </a:lnTo>
                <a:lnTo>
                  <a:pt x="2523860" y="1005840"/>
                </a:lnTo>
                <a:lnTo>
                  <a:pt x="2532735" y="1005522"/>
                </a:lnTo>
                <a:lnTo>
                  <a:pt x="2536855" y="1005522"/>
                </a:lnTo>
                <a:lnTo>
                  <a:pt x="2548266" y="1009016"/>
                </a:lnTo>
                <a:lnTo>
                  <a:pt x="2559677" y="1012193"/>
                </a:lnTo>
                <a:lnTo>
                  <a:pt x="2570453" y="1016322"/>
                </a:lnTo>
                <a:lnTo>
                  <a:pt x="2580913" y="1021087"/>
                </a:lnTo>
                <a:lnTo>
                  <a:pt x="2591056" y="1025851"/>
                </a:lnTo>
                <a:lnTo>
                  <a:pt x="2600882" y="1031251"/>
                </a:lnTo>
                <a:lnTo>
                  <a:pt x="2610391" y="1036651"/>
                </a:lnTo>
                <a:lnTo>
                  <a:pt x="2618949" y="1043321"/>
                </a:lnTo>
                <a:lnTo>
                  <a:pt x="2627507" y="1049674"/>
                </a:lnTo>
                <a:lnTo>
                  <a:pt x="2635431" y="1056662"/>
                </a:lnTo>
                <a:lnTo>
                  <a:pt x="2643355" y="1063968"/>
                </a:lnTo>
                <a:lnTo>
                  <a:pt x="2650962" y="1071274"/>
                </a:lnTo>
                <a:lnTo>
                  <a:pt x="2657618" y="1079215"/>
                </a:lnTo>
                <a:lnTo>
                  <a:pt x="2664274" y="1087473"/>
                </a:lnTo>
                <a:lnTo>
                  <a:pt x="2670614" y="1096050"/>
                </a:lnTo>
                <a:lnTo>
                  <a:pt x="2676636" y="1104944"/>
                </a:lnTo>
                <a:lnTo>
                  <a:pt x="2682341" y="1113838"/>
                </a:lnTo>
                <a:lnTo>
                  <a:pt x="2688047" y="1123367"/>
                </a:lnTo>
                <a:lnTo>
                  <a:pt x="2692801" y="1132578"/>
                </a:lnTo>
                <a:lnTo>
                  <a:pt x="2697872" y="1142425"/>
                </a:lnTo>
                <a:lnTo>
                  <a:pt x="2702310" y="1152272"/>
                </a:lnTo>
                <a:lnTo>
                  <a:pt x="2706430" y="1162436"/>
                </a:lnTo>
                <a:lnTo>
                  <a:pt x="2710551" y="1172601"/>
                </a:lnTo>
                <a:lnTo>
                  <a:pt x="2714037" y="1183083"/>
                </a:lnTo>
                <a:lnTo>
                  <a:pt x="2717207" y="1193248"/>
                </a:lnTo>
                <a:lnTo>
                  <a:pt x="2720694" y="1204047"/>
                </a:lnTo>
                <a:lnTo>
                  <a:pt x="2723229" y="1214847"/>
                </a:lnTo>
                <a:lnTo>
                  <a:pt x="2726082" y="1225647"/>
                </a:lnTo>
                <a:lnTo>
                  <a:pt x="2728618" y="1236447"/>
                </a:lnTo>
                <a:lnTo>
                  <a:pt x="2730836" y="1246929"/>
                </a:lnTo>
                <a:lnTo>
                  <a:pt x="2734640" y="1268846"/>
                </a:lnTo>
                <a:lnTo>
                  <a:pt x="2737176" y="1290763"/>
                </a:lnTo>
                <a:lnTo>
                  <a:pt x="2739394" y="1312363"/>
                </a:lnTo>
                <a:lnTo>
                  <a:pt x="2740979" y="1333962"/>
                </a:lnTo>
                <a:lnTo>
                  <a:pt x="2741613" y="1354926"/>
                </a:lnTo>
                <a:lnTo>
                  <a:pt x="2741613" y="1375256"/>
                </a:lnTo>
                <a:lnTo>
                  <a:pt x="2741296" y="1395267"/>
                </a:lnTo>
                <a:lnTo>
                  <a:pt x="2740662" y="1414325"/>
                </a:lnTo>
                <a:lnTo>
                  <a:pt x="2739394" y="1432431"/>
                </a:lnTo>
                <a:lnTo>
                  <a:pt x="2737493" y="1449583"/>
                </a:lnTo>
                <a:lnTo>
                  <a:pt x="2735591" y="1465148"/>
                </a:lnTo>
                <a:lnTo>
                  <a:pt x="2733689" y="1479759"/>
                </a:lnTo>
                <a:lnTo>
                  <a:pt x="2731470" y="1493100"/>
                </a:lnTo>
                <a:lnTo>
                  <a:pt x="2728935" y="1504853"/>
                </a:lnTo>
                <a:lnTo>
                  <a:pt x="2726716" y="1515017"/>
                </a:lnTo>
                <a:lnTo>
                  <a:pt x="2724180" y="1522641"/>
                </a:lnTo>
                <a:lnTo>
                  <a:pt x="2721962" y="1529311"/>
                </a:lnTo>
                <a:lnTo>
                  <a:pt x="2721962" y="1530582"/>
                </a:lnTo>
                <a:lnTo>
                  <a:pt x="2721328" y="1532170"/>
                </a:lnTo>
                <a:lnTo>
                  <a:pt x="2720694" y="1533758"/>
                </a:lnTo>
                <a:lnTo>
                  <a:pt x="2719426" y="1535346"/>
                </a:lnTo>
                <a:lnTo>
                  <a:pt x="2718158" y="1536617"/>
                </a:lnTo>
                <a:lnTo>
                  <a:pt x="2716573" y="1538523"/>
                </a:lnTo>
                <a:lnTo>
                  <a:pt x="2711819" y="1542017"/>
                </a:lnTo>
                <a:lnTo>
                  <a:pt x="2705796" y="1545511"/>
                </a:lnTo>
                <a:lnTo>
                  <a:pt x="2698506" y="1548687"/>
                </a:lnTo>
                <a:lnTo>
                  <a:pt x="2689948" y="1552499"/>
                </a:lnTo>
                <a:lnTo>
                  <a:pt x="2680122" y="1556628"/>
                </a:lnTo>
                <a:lnTo>
                  <a:pt x="2671881" y="1653826"/>
                </a:lnTo>
                <a:lnTo>
                  <a:pt x="2664908" y="1730695"/>
                </a:lnTo>
                <a:lnTo>
                  <a:pt x="2657935" y="1800894"/>
                </a:lnTo>
                <a:lnTo>
                  <a:pt x="2657618" y="1806293"/>
                </a:lnTo>
                <a:lnTo>
                  <a:pt x="2656350" y="1811058"/>
                </a:lnTo>
                <a:lnTo>
                  <a:pt x="2655399" y="1817728"/>
                </a:lnTo>
                <a:lnTo>
                  <a:pt x="2652230" y="1836152"/>
                </a:lnTo>
                <a:lnTo>
                  <a:pt x="2648109" y="1859339"/>
                </a:lnTo>
                <a:lnTo>
                  <a:pt x="2645890" y="1872363"/>
                </a:lnTo>
                <a:lnTo>
                  <a:pt x="2643038" y="1885068"/>
                </a:lnTo>
                <a:lnTo>
                  <a:pt x="2639551" y="1897774"/>
                </a:lnTo>
                <a:lnTo>
                  <a:pt x="2635431" y="1910162"/>
                </a:lnTo>
                <a:lnTo>
                  <a:pt x="2633529" y="1916197"/>
                </a:lnTo>
                <a:lnTo>
                  <a:pt x="2630993" y="1921914"/>
                </a:lnTo>
                <a:lnTo>
                  <a:pt x="2628458" y="1927632"/>
                </a:lnTo>
                <a:lnTo>
                  <a:pt x="2625605" y="1932397"/>
                </a:lnTo>
                <a:lnTo>
                  <a:pt x="2622752" y="1937479"/>
                </a:lnTo>
                <a:lnTo>
                  <a:pt x="2619583" y="1941926"/>
                </a:lnTo>
                <a:lnTo>
                  <a:pt x="2616413" y="1946055"/>
                </a:lnTo>
                <a:lnTo>
                  <a:pt x="2612926" y="1949867"/>
                </a:lnTo>
                <a:lnTo>
                  <a:pt x="2609123" y="1952726"/>
                </a:lnTo>
                <a:lnTo>
                  <a:pt x="2605002" y="1955267"/>
                </a:lnTo>
                <a:lnTo>
                  <a:pt x="2600882" y="1957490"/>
                </a:lnTo>
                <a:lnTo>
                  <a:pt x="2596444" y="1959078"/>
                </a:lnTo>
                <a:lnTo>
                  <a:pt x="2410704" y="1985443"/>
                </a:lnTo>
                <a:lnTo>
                  <a:pt x="2405633" y="1985760"/>
                </a:lnTo>
                <a:lnTo>
                  <a:pt x="2400561" y="1986078"/>
                </a:lnTo>
                <a:lnTo>
                  <a:pt x="2397075" y="1986078"/>
                </a:lnTo>
                <a:lnTo>
                  <a:pt x="2393271" y="1985760"/>
                </a:lnTo>
                <a:lnTo>
                  <a:pt x="2385981" y="1985125"/>
                </a:lnTo>
                <a:lnTo>
                  <a:pt x="2327660" y="2443162"/>
                </a:lnTo>
                <a:lnTo>
                  <a:pt x="2211651" y="2443162"/>
                </a:lnTo>
                <a:lnTo>
                  <a:pt x="2168545" y="1866963"/>
                </a:lnTo>
                <a:lnTo>
                  <a:pt x="2165375" y="1862516"/>
                </a:lnTo>
                <a:lnTo>
                  <a:pt x="2162522" y="1857433"/>
                </a:lnTo>
                <a:lnTo>
                  <a:pt x="2156817" y="1847904"/>
                </a:lnTo>
                <a:lnTo>
                  <a:pt x="2148576" y="2326906"/>
                </a:lnTo>
                <a:lnTo>
                  <a:pt x="2063630" y="2320235"/>
                </a:lnTo>
                <a:lnTo>
                  <a:pt x="1992313" y="1798670"/>
                </a:lnTo>
                <a:lnTo>
                  <a:pt x="2157768" y="1798670"/>
                </a:lnTo>
                <a:lnTo>
                  <a:pt x="2443668" y="1798670"/>
                </a:lnTo>
                <a:lnTo>
                  <a:pt x="2170129" y="1529946"/>
                </a:lnTo>
                <a:lnTo>
                  <a:pt x="2587569" y="1399079"/>
                </a:lnTo>
                <a:lnTo>
                  <a:pt x="2517204" y="1414008"/>
                </a:lnTo>
                <a:lnTo>
                  <a:pt x="2151746" y="1511841"/>
                </a:lnTo>
                <a:lnTo>
                  <a:pt x="2111808" y="1472771"/>
                </a:lnTo>
                <a:lnTo>
                  <a:pt x="2108956" y="1423219"/>
                </a:lnTo>
                <a:lnTo>
                  <a:pt x="2103250" y="1464513"/>
                </a:lnTo>
                <a:lnTo>
                  <a:pt x="2093741" y="1455301"/>
                </a:lnTo>
                <a:lnTo>
                  <a:pt x="2095009" y="1426078"/>
                </a:lnTo>
                <a:lnTo>
                  <a:pt x="2096911" y="1393361"/>
                </a:lnTo>
                <a:lnTo>
                  <a:pt x="2099447" y="1358103"/>
                </a:lnTo>
                <a:lnTo>
                  <a:pt x="2103250" y="1320621"/>
                </a:lnTo>
                <a:lnTo>
                  <a:pt x="2105152" y="1301563"/>
                </a:lnTo>
                <a:lnTo>
                  <a:pt x="2107371" y="1282504"/>
                </a:lnTo>
                <a:lnTo>
                  <a:pt x="2109906" y="1262811"/>
                </a:lnTo>
                <a:lnTo>
                  <a:pt x="2113076" y="1243752"/>
                </a:lnTo>
                <a:lnTo>
                  <a:pt x="2115929" y="1224059"/>
                </a:lnTo>
                <a:lnTo>
                  <a:pt x="2119415" y="1205318"/>
                </a:lnTo>
                <a:lnTo>
                  <a:pt x="2123219" y="1186577"/>
                </a:lnTo>
                <a:lnTo>
                  <a:pt x="2127339" y="1168154"/>
                </a:lnTo>
                <a:lnTo>
                  <a:pt x="2131777" y="1150366"/>
                </a:lnTo>
                <a:lnTo>
                  <a:pt x="2136214" y="1133214"/>
                </a:lnTo>
                <a:lnTo>
                  <a:pt x="2140969" y="1116379"/>
                </a:lnTo>
                <a:lnTo>
                  <a:pt x="2146674" y="1100497"/>
                </a:lnTo>
                <a:lnTo>
                  <a:pt x="2152379" y="1085568"/>
                </a:lnTo>
                <a:lnTo>
                  <a:pt x="2158719" y="1071274"/>
                </a:lnTo>
                <a:lnTo>
                  <a:pt x="2165058" y="1058568"/>
                </a:lnTo>
                <a:lnTo>
                  <a:pt x="2168545" y="1052533"/>
                </a:lnTo>
                <a:lnTo>
                  <a:pt x="2172031" y="1046815"/>
                </a:lnTo>
                <a:lnTo>
                  <a:pt x="2175518" y="1041416"/>
                </a:lnTo>
                <a:lnTo>
                  <a:pt x="2179321" y="1036333"/>
                </a:lnTo>
                <a:lnTo>
                  <a:pt x="2183125" y="1031569"/>
                </a:lnTo>
                <a:lnTo>
                  <a:pt x="2187245" y="1027122"/>
                </a:lnTo>
                <a:lnTo>
                  <a:pt x="2191366" y="1023310"/>
                </a:lnTo>
                <a:lnTo>
                  <a:pt x="2195486" y="1019498"/>
                </a:lnTo>
                <a:lnTo>
                  <a:pt x="2199607" y="1016004"/>
                </a:lnTo>
                <a:lnTo>
                  <a:pt x="2204044" y="1013146"/>
                </a:lnTo>
                <a:lnTo>
                  <a:pt x="2208799" y="1010922"/>
                </a:lnTo>
                <a:lnTo>
                  <a:pt x="2213236" y="1008699"/>
                </a:lnTo>
                <a:lnTo>
                  <a:pt x="2217991" y="1007111"/>
                </a:lnTo>
                <a:lnTo>
                  <a:pt x="2223062" y="1005840"/>
                </a:lnTo>
                <a:lnTo>
                  <a:pt x="2227817" y="1005205"/>
                </a:lnTo>
                <a:lnTo>
                  <a:pt x="2233205" y="1004887"/>
                </a:lnTo>
                <a:close/>
                <a:moveTo>
                  <a:pt x="1560668" y="914401"/>
                </a:moveTo>
                <a:lnTo>
                  <a:pt x="1571788" y="914401"/>
                </a:lnTo>
                <a:lnTo>
                  <a:pt x="1582591" y="915671"/>
                </a:lnTo>
                <a:lnTo>
                  <a:pt x="1594029" y="917258"/>
                </a:lnTo>
                <a:lnTo>
                  <a:pt x="1604514" y="919480"/>
                </a:lnTo>
                <a:lnTo>
                  <a:pt x="1615317" y="922021"/>
                </a:lnTo>
                <a:lnTo>
                  <a:pt x="1625802" y="925196"/>
                </a:lnTo>
                <a:lnTo>
                  <a:pt x="1636287" y="928688"/>
                </a:lnTo>
                <a:lnTo>
                  <a:pt x="1646772" y="933133"/>
                </a:lnTo>
                <a:lnTo>
                  <a:pt x="1656939" y="937261"/>
                </a:lnTo>
                <a:lnTo>
                  <a:pt x="1666788" y="942023"/>
                </a:lnTo>
                <a:lnTo>
                  <a:pt x="1676638" y="946786"/>
                </a:lnTo>
                <a:lnTo>
                  <a:pt x="1686487" y="952183"/>
                </a:lnTo>
                <a:lnTo>
                  <a:pt x="1695384" y="957263"/>
                </a:lnTo>
                <a:lnTo>
                  <a:pt x="1704598" y="962978"/>
                </a:lnTo>
                <a:lnTo>
                  <a:pt x="1712859" y="968693"/>
                </a:lnTo>
                <a:lnTo>
                  <a:pt x="1721120" y="974726"/>
                </a:lnTo>
                <a:lnTo>
                  <a:pt x="1729063" y="980441"/>
                </a:lnTo>
                <a:lnTo>
                  <a:pt x="1736371" y="986473"/>
                </a:lnTo>
                <a:lnTo>
                  <a:pt x="1750033" y="997586"/>
                </a:lnTo>
                <a:lnTo>
                  <a:pt x="1762106" y="1008698"/>
                </a:lnTo>
                <a:lnTo>
                  <a:pt x="1771956" y="1018858"/>
                </a:lnTo>
                <a:lnTo>
                  <a:pt x="1779264" y="1027748"/>
                </a:lnTo>
                <a:lnTo>
                  <a:pt x="1782441" y="1031558"/>
                </a:lnTo>
                <a:lnTo>
                  <a:pt x="1784665" y="1034733"/>
                </a:lnTo>
                <a:lnTo>
                  <a:pt x="1786254" y="1037908"/>
                </a:lnTo>
                <a:lnTo>
                  <a:pt x="1787207" y="1040448"/>
                </a:lnTo>
                <a:lnTo>
                  <a:pt x="1788160" y="1045845"/>
                </a:lnTo>
                <a:lnTo>
                  <a:pt x="1788478" y="1053783"/>
                </a:lnTo>
                <a:lnTo>
                  <a:pt x="1789113" y="1076643"/>
                </a:lnTo>
                <a:lnTo>
                  <a:pt x="1789113" y="1107440"/>
                </a:lnTo>
                <a:lnTo>
                  <a:pt x="1788478" y="1144588"/>
                </a:lnTo>
                <a:lnTo>
                  <a:pt x="1787525" y="1187133"/>
                </a:lnTo>
                <a:lnTo>
                  <a:pt x="1786254" y="1233488"/>
                </a:lnTo>
                <a:lnTo>
                  <a:pt x="1784347" y="1282383"/>
                </a:lnTo>
                <a:lnTo>
                  <a:pt x="1782123" y="1331913"/>
                </a:lnTo>
                <a:lnTo>
                  <a:pt x="1672507" y="1331913"/>
                </a:lnTo>
                <a:lnTo>
                  <a:pt x="1674096" y="1293813"/>
                </a:lnTo>
                <a:lnTo>
                  <a:pt x="1674732" y="1258253"/>
                </a:lnTo>
                <a:lnTo>
                  <a:pt x="1675685" y="1225550"/>
                </a:lnTo>
                <a:lnTo>
                  <a:pt x="1676002" y="1197293"/>
                </a:lnTo>
                <a:lnTo>
                  <a:pt x="1675685" y="1174115"/>
                </a:lnTo>
                <a:lnTo>
                  <a:pt x="1674732" y="1156970"/>
                </a:lnTo>
                <a:lnTo>
                  <a:pt x="1674096" y="1150938"/>
                </a:lnTo>
                <a:lnTo>
                  <a:pt x="1673143" y="1147445"/>
                </a:lnTo>
                <a:lnTo>
                  <a:pt x="1672825" y="1145858"/>
                </a:lnTo>
                <a:lnTo>
                  <a:pt x="1672507" y="1144905"/>
                </a:lnTo>
                <a:lnTo>
                  <a:pt x="1672190" y="1144905"/>
                </a:lnTo>
                <a:lnTo>
                  <a:pt x="1671237" y="1145540"/>
                </a:lnTo>
                <a:lnTo>
                  <a:pt x="1669648" y="1147445"/>
                </a:lnTo>
                <a:lnTo>
                  <a:pt x="1668059" y="1149668"/>
                </a:lnTo>
                <a:lnTo>
                  <a:pt x="1666471" y="1151890"/>
                </a:lnTo>
                <a:lnTo>
                  <a:pt x="1654079" y="1331913"/>
                </a:lnTo>
                <a:lnTo>
                  <a:pt x="1602608" y="1331913"/>
                </a:lnTo>
                <a:lnTo>
                  <a:pt x="1602290" y="1283335"/>
                </a:lnTo>
                <a:lnTo>
                  <a:pt x="1598477" y="1283653"/>
                </a:lnTo>
                <a:lnTo>
                  <a:pt x="1586721" y="1284605"/>
                </a:lnTo>
                <a:lnTo>
                  <a:pt x="1568293" y="1285240"/>
                </a:lnTo>
                <a:lnTo>
                  <a:pt x="1556537" y="1285558"/>
                </a:lnTo>
                <a:lnTo>
                  <a:pt x="1543828" y="1285558"/>
                </a:lnTo>
                <a:lnTo>
                  <a:pt x="1529213" y="1285240"/>
                </a:lnTo>
                <a:lnTo>
                  <a:pt x="1513009" y="1284605"/>
                </a:lnTo>
                <a:lnTo>
                  <a:pt x="1496169" y="1283653"/>
                </a:lnTo>
                <a:lnTo>
                  <a:pt x="1477741" y="1282383"/>
                </a:lnTo>
                <a:lnTo>
                  <a:pt x="1457724" y="1280478"/>
                </a:lnTo>
                <a:lnTo>
                  <a:pt x="1437390" y="1277620"/>
                </a:lnTo>
                <a:lnTo>
                  <a:pt x="1415467" y="1274763"/>
                </a:lnTo>
                <a:lnTo>
                  <a:pt x="1392908" y="1270953"/>
                </a:lnTo>
                <a:lnTo>
                  <a:pt x="1381787" y="1268730"/>
                </a:lnTo>
                <a:lnTo>
                  <a:pt x="1370349" y="1266508"/>
                </a:lnTo>
                <a:lnTo>
                  <a:pt x="1359547" y="1263968"/>
                </a:lnTo>
                <a:lnTo>
                  <a:pt x="1348426" y="1261110"/>
                </a:lnTo>
                <a:lnTo>
                  <a:pt x="1328092" y="1254760"/>
                </a:lnTo>
                <a:lnTo>
                  <a:pt x="1308710" y="1248410"/>
                </a:lnTo>
                <a:lnTo>
                  <a:pt x="1290282" y="1241743"/>
                </a:lnTo>
                <a:lnTo>
                  <a:pt x="1273443" y="1234440"/>
                </a:lnTo>
                <a:lnTo>
                  <a:pt x="1257556" y="1227455"/>
                </a:lnTo>
                <a:lnTo>
                  <a:pt x="1243259" y="1220153"/>
                </a:lnTo>
                <a:lnTo>
                  <a:pt x="1229914" y="1213485"/>
                </a:lnTo>
                <a:lnTo>
                  <a:pt x="1218794" y="1207135"/>
                </a:lnTo>
                <a:lnTo>
                  <a:pt x="1208626" y="1201103"/>
                </a:lnTo>
                <a:lnTo>
                  <a:pt x="1200366" y="1196340"/>
                </a:lnTo>
                <a:lnTo>
                  <a:pt x="1189245" y="1188720"/>
                </a:lnTo>
                <a:lnTo>
                  <a:pt x="1185115" y="1186180"/>
                </a:lnTo>
                <a:lnTo>
                  <a:pt x="1204814" y="1331913"/>
                </a:lnTo>
                <a:lnTo>
                  <a:pt x="1152071" y="1331913"/>
                </a:lnTo>
                <a:lnTo>
                  <a:pt x="1149529" y="1296670"/>
                </a:lnTo>
                <a:lnTo>
                  <a:pt x="1143810" y="1297305"/>
                </a:lnTo>
                <a:lnTo>
                  <a:pt x="1135549" y="1299210"/>
                </a:lnTo>
                <a:lnTo>
                  <a:pt x="1112355" y="1303655"/>
                </a:lnTo>
                <a:lnTo>
                  <a:pt x="1082489" y="1309688"/>
                </a:lnTo>
                <a:lnTo>
                  <a:pt x="1066285" y="1313180"/>
                </a:lnTo>
                <a:lnTo>
                  <a:pt x="1049445" y="1316038"/>
                </a:lnTo>
                <a:lnTo>
                  <a:pt x="1032606" y="1318895"/>
                </a:lnTo>
                <a:lnTo>
                  <a:pt x="1015766" y="1321118"/>
                </a:lnTo>
                <a:lnTo>
                  <a:pt x="999880" y="1322388"/>
                </a:lnTo>
                <a:lnTo>
                  <a:pt x="984629" y="1323658"/>
                </a:lnTo>
                <a:lnTo>
                  <a:pt x="977639" y="1323658"/>
                </a:lnTo>
                <a:lnTo>
                  <a:pt x="970649" y="1323658"/>
                </a:lnTo>
                <a:lnTo>
                  <a:pt x="964295" y="1323340"/>
                </a:lnTo>
                <a:lnTo>
                  <a:pt x="958575" y="1323023"/>
                </a:lnTo>
                <a:lnTo>
                  <a:pt x="953174" y="1322070"/>
                </a:lnTo>
                <a:lnTo>
                  <a:pt x="948090" y="1320483"/>
                </a:lnTo>
                <a:lnTo>
                  <a:pt x="943960" y="1319213"/>
                </a:lnTo>
                <a:lnTo>
                  <a:pt x="940783" y="1317625"/>
                </a:lnTo>
                <a:lnTo>
                  <a:pt x="934746" y="1305560"/>
                </a:lnTo>
                <a:lnTo>
                  <a:pt x="928709" y="1295083"/>
                </a:lnTo>
                <a:lnTo>
                  <a:pt x="917271" y="1275398"/>
                </a:lnTo>
                <a:lnTo>
                  <a:pt x="912505" y="1266508"/>
                </a:lnTo>
                <a:lnTo>
                  <a:pt x="908057" y="1257935"/>
                </a:lnTo>
                <a:lnTo>
                  <a:pt x="904244" y="1249680"/>
                </a:lnTo>
                <a:lnTo>
                  <a:pt x="902338" y="1244918"/>
                </a:lnTo>
                <a:lnTo>
                  <a:pt x="901067" y="1240790"/>
                </a:lnTo>
                <a:lnTo>
                  <a:pt x="900114" y="1236663"/>
                </a:lnTo>
                <a:lnTo>
                  <a:pt x="899161" y="1232535"/>
                </a:lnTo>
                <a:lnTo>
                  <a:pt x="898843" y="1228408"/>
                </a:lnTo>
                <a:lnTo>
                  <a:pt x="898525" y="1223963"/>
                </a:lnTo>
                <a:lnTo>
                  <a:pt x="898843" y="1219835"/>
                </a:lnTo>
                <a:lnTo>
                  <a:pt x="899161" y="1215390"/>
                </a:lnTo>
                <a:lnTo>
                  <a:pt x="900431" y="1210628"/>
                </a:lnTo>
                <a:lnTo>
                  <a:pt x="901385" y="1205865"/>
                </a:lnTo>
                <a:lnTo>
                  <a:pt x="903291" y="1201103"/>
                </a:lnTo>
                <a:lnTo>
                  <a:pt x="905197" y="1195705"/>
                </a:lnTo>
                <a:lnTo>
                  <a:pt x="908057" y="1190943"/>
                </a:lnTo>
                <a:lnTo>
                  <a:pt x="910916" y="1185228"/>
                </a:lnTo>
                <a:lnTo>
                  <a:pt x="914729" y="1179513"/>
                </a:lnTo>
                <a:lnTo>
                  <a:pt x="918542" y="1173480"/>
                </a:lnTo>
                <a:lnTo>
                  <a:pt x="922990" y="1167765"/>
                </a:lnTo>
                <a:lnTo>
                  <a:pt x="928391" y="1161098"/>
                </a:lnTo>
                <a:lnTo>
                  <a:pt x="939512" y="1146810"/>
                </a:lnTo>
                <a:lnTo>
                  <a:pt x="949361" y="1133793"/>
                </a:lnTo>
                <a:lnTo>
                  <a:pt x="967154" y="1109345"/>
                </a:lnTo>
                <a:lnTo>
                  <a:pt x="976050" y="1096963"/>
                </a:lnTo>
                <a:lnTo>
                  <a:pt x="985900" y="1084580"/>
                </a:lnTo>
                <a:lnTo>
                  <a:pt x="997338" y="1070928"/>
                </a:lnTo>
                <a:lnTo>
                  <a:pt x="1004328" y="1063943"/>
                </a:lnTo>
                <a:lnTo>
                  <a:pt x="1011318" y="1056323"/>
                </a:lnTo>
                <a:lnTo>
                  <a:pt x="1017673" y="1045528"/>
                </a:lnTo>
                <a:lnTo>
                  <a:pt x="1024663" y="1035368"/>
                </a:lnTo>
                <a:lnTo>
                  <a:pt x="1031335" y="1025525"/>
                </a:lnTo>
                <a:lnTo>
                  <a:pt x="1038007" y="1016318"/>
                </a:lnTo>
                <a:lnTo>
                  <a:pt x="1044997" y="1008063"/>
                </a:lnTo>
                <a:lnTo>
                  <a:pt x="1051669" y="1000443"/>
                </a:lnTo>
                <a:lnTo>
                  <a:pt x="1058659" y="993141"/>
                </a:lnTo>
                <a:lnTo>
                  <a:pt x="1065967" y="986473"/>
                </a:lnTo>
                <a:lnTo>
                  <a:pt x="1073593" y="980123"/>
                </a:lnTo>
                <a:lnTo>
                  <a:pt x="1080583" y="974091"/>
                </a:lnTo>
                <a:lnTo>
                  <a:pt x="1088208" y="968693"/>
                </a:lnTo>
                <a:lnTo>
                  <a:pt x="1096151" y="963931"/>
                </a:lnTo>
                <a:lnTo>
                  <a:pt x="1104094" y="959168"/>
                </a:lnTo>
                <a:lnTo>
                  <a:pt x="1111720" y="954723"/>
                </a:lnTo>
                <a:lnTo>
                  <a:pt x="1119663" y="950913"/>
                </a:lnTo>
                <a:lnTo>
                  <a:pt x="1127924" y="947738"/>
                </a:lnTo>
                <a:lnTo>
                  <a:pt x="1136185" y="944246"/>
                </a:lnTo>
                <a:lnTo>
                  <a:pt x="1145081" y="941388"/>
                </a:lnTo>
                <a:lnTo>
                  <a:pt x="1153660" y="938531"/>
                </a:lnTo>
                <a:lnTo>
                  <a:pt x="1162238" y="935991"/>
                </a:lnTo>
                <a:lnTo>
                  <a:pt x="1171452" y="933768"/>
                </a:lnTo>
                <a:lnTo>
                  <a:pt x="1180349" y="931863"/>
                </a:lnTo>
                <a:lnTo>
                  <a:pt x="1199412" y="928053"/>
                </a:lnTo>
                <a:lnTo>
                  <a:pt x="1218794" y="924561"/>
                </a:lnTo>
                <a:lnTo>
                  <a:pt x="1239128" y="921703"/>
                </a:lnTo>
                <a:lnTo>
                  <a:pt x="1282021" y="915988"/>
                </a:lnTo>
                <a:lnTo>
                  <a:pt x="1284881" y="915671"/>
                </a:lnTo>
                <a:lnTo>
                  <a:pt x="1287740" y="915671"/>
                </a:lnTo>
                <a:lnTo>
                  <a:pt x="1292824" y="915671"/>
                </a:lnTo>
                <a:lnTo>
                  <a:pt x="1366537" y="1187768"/>
                </a:lnTo>
                <a:lnTo>
                  <a:pt x="1368125" y="1176973"/>
                </a:lnTo>
                <a:lnTo>
                  <a:pt x="1393226" y="990283"/>
                </a:lnTo>
                <a:lnTo>
                  <a:pt x="1386236" y="972186"/>
                </a:lnTo>
                <a:lnTo>
                  <a:pt x="1400216" y="947738"/>
                </a:lnTo>
                <a:lnTo>
                  <a:pt x="1432306" y="947421"/>
                </a:lnTo>
                <a:lnTo>
                  <a:pt x="1445968" y="972186"/>
                </a:lnTo>
                <a:lnTo>
                  <a:pt x="1439614" y="993776"/>
                </a:lnTo>
                <a:lnTo>
                  <a:pt x="1462490" y="1190943"/>
                </a:lnTo>
                <a:lnTo>
                  <a:pt x="1522858" y="924243"/>
                </a:lnTo>
                <a:lnTo>
                  <a:pt x="1529530" y="921386"/>
                </a:lnTo>
                <a:lnTo>
                  <a:pt x="1534932" y="918846"/>
                </a:lnTo>
                <a:lnTo>
                  <a:pt x="1537791" y="916940"/>
                </a:lnTo>
                <a:lnTo>
                  <a:pt x="1538427" y="915988"/>
                </a:lnTo>
                <a:lnTo>
                  <a:pt x="1549865" y="915036"/>
                </a:lnTo>
                <a:lnTo>
                  <a:pt x="1560668" y="914401"/>
                </a:lnTo>
                <a:close/>
                <a:moveTo>
                  <a:pt x="170497" y="661035"/>
                </a:moveTo>
                <a:lnTo>
                  <a:pt x="168576" y="681657"/>
                </a:lnTo>
                <a:lnTo>
                  <a:pt x="168275" y="683619"/>
                </a:lnTo>
                <a:lnTo>
                  <a:pt x="167640" y="691889"/>
                </a:lnTo>
                <a:lnTo>
                  <a:pt x="167640" y="695282"/>
                </a:lnTo>
                <a:lnTo>
                  <a:pt x="167322" y="700477"/>
                </a:lnTo>
                <a:lnTo>
                  <a:pt x="167640" y="700795"/>
                </a:lnTo>
                <a:lnTo>
                  <a:pt x="167640" y="695282"/>
                </a:lnTo>
                <a:lnTo>
                  <a:pt x="168275" y="684891"/>
                </a:lnTo>
                <a:lnTo>
                  <a:pt x="168576" y="681657"/>
                </a:lnTo>
                <a:lnTo>
                  <a:pt x="169545" y="675349"/>
                </a:lnTo>
                <a:lnTo>
                  <a:pt x="170497" y="668033"/>
                </a:lnTo>
                <a:lnTo>
                  <a:pt x="170497" y="664534"/>
                </a:lnTo>
                <a:lnTo>
                  <a:pt x="170497" y="661035"/>
                </a:lnTo>
                <a:close/>
                <a:moveTo>
                  <a:pt x="2571454" y="661035"/>
                </a:moveTo>
                <a:lnTo>
                  <a:pt x="2571454" y="664534"/>
                </a:lnTo>
                <a:lnTo>
                  <a:pt x="2571137" y="668033"/>
                </a:lnTo>
                <a:lnTo>
                  <a:pt x="2572406" y="675349"/>
                </a:lnTo>
                <a:lnTo>
                  <a:pt x="2573358" y="683619"/>
                </a:lnTo>
                <a:lnTo>
                  <a:pt x="2573992" y="691889"/>
                </a:lnTo>
                <a:lnTo>
                  <a:pt x="2574310" y="700795"/>
                </a:lnTo>
                <a:lnTo>
                  <a:pt x="2574627" y="700477"/>
                </a:lnTo>
                <a:lnTo>
                  <a:pt x="2573675" y="684891"/>
                </a:lnTo>
                <a:lnTo>
                  <a:pt x="2571454" y="661035"/>
                </a:lnTo>
                <a:close/>
                <a:moveTo>
                  <a:pt x="197485" y="574519"/>
                </a:moveTo>
                <a:lnTo>
                  <a:pt x="195897" y="575155"/>
                </a:lnTo>
                <a:lnTo>
                  <a:pt x="194310" y="576109"/>
                </a:lnTo>
                <a:lnTo>
                  <a:pt x="192405" y="577381"/>
                </a:lnTo>
                <a:lnTo>
                  <a:pt x="190817" y="579290"/>
                </a:lnTo>
                <a:lnTo>
                  <a:pt x="189230" y="581198"/>
                </a:lnTo>
                <a:lnTo>
                  <a:pt x="186690" y="585969"/>
                </a:lnTo>
                <a:lnTo>
                  <a:pt x="189865" y="582789"/>
                </a:lnTo>
                <a:lnTo>
                  <a:pt x="192722" y="579608"/>
                </a:lnTo>
                <a:lnTo>
                  <a:pt x="195897" y="576745"/>
                </a:lnTo>
                <a:lnTo>
                  <a:pt x="199390" y="574519"/>
                </a:lnTo>
                <a:lnTo>
                  <a:pt x="197485" y="574519"/>
                </a:lnTo>
                <a:close/>
                <a:moveTo>
                  <a:pt x="2542584" y="574518"/>
                </a:moveTo>
                <a:lnTo>
                  <a:pt x="2545757" y="576745"/>
                </a:lnTo>
                <a:lnTo>
                  <a:pt x="2549247" y="579608"/>
                </a:lnTo>
                <a:lnTo>
                  <a:pt x="2552102" y="582788"/>
                </a:lnTo>
                <a:lnTo>
                  <a:pt x="2555274" y="585969"/>
                </a:lnTo>
                <a:lnTo>
                  <a:pt x="2552102" y="581198"/>
                </a:lnTo>
                <a:lnTo>
                  <a:pt x="2550833" y="579290"/>
                </a:lnTo>
                <a:lnTo>
                  <a:pt x="2549247" y="577381"/>
                </a:lnTo>
                <a:lnTo>
                  <a:pt x="2547660" y="576109"/>
                </a:lnTo>
                <a:lnTo>
                  <a:pt x="2545757" y="575155"/>
                </a:lnTo>
                <a:lnTo>
                  <a:pt x="2544488" y="574518"/>
                </a:lnTo>
                <a:lnTo>
                  <a:pt x="2542584" y="574518"/>
                </a:lnTo>
                <a:close/>
                <a:moveTo>
                  <a:pt x="331470" y="485775"/>
                </a:moveTo>
                <a:lnTo>
                  <a:pt x="347662" y="485775"/>
                </a:lnTo>
                <a:lnTo>
                  <a:pt x="363537" y="486729"/>
                </a:lnTo>
                <a:lnTo>
                  <a:pt x="378460" y="488638"/>
                </a:lnTo>
                <a:lnTo>
                  <a:pt x="393700" y="490864"/>
                </a:lnTo>
                <a:lnTo>
                  <a:pt x="407988" y="493409"/>
                </a:lnTo>
                <a:lnTo>
                  <a:pt x="421323" y="497226"/>
                </a:lnTo>
                <a:lnTo>
                  <a:pt x="434658" y="501043"/>
                </a:lnTo>
                <a:lnTo>
                  <a:pt x="447040" y="505178"/>
                </a:lnTo>
                <a:lnTo>
                  <a:pt x="459105" y="509631"/>
                </a:lnTo>
                <a:lnTo>
                  <a:pt x="470535" y="514402"/>
                </a:lnTo>
                <a:lnTo>
                  <a:pt x="481013" y="519491"/>
                </a:lnTo>
                <a:lnTo>
                  <a:pt x="491173" y="524580"/>
                </a:lnTo>
                <a:lnTo>
                  <a:pt x="500698" y="529670"/>
                </a:lnTo>
                <a:lnTo>
                  <a:pt x="509270" y="534759"/>
                </a:lnTo>
                <a:lnTo>
                  <a:pt x="517208" y="539848"/>
                </a:lnTo>
                <a:lnTo>
                  <a:pt x="524510" y="544301"/>
                </a:lnTo>
                <a:lnTo>
                  <a:pt x="536575" y="552889"/>
                </a:lnTo>
                <a:lnTo>
                  <a:pt x="545465" y="559569"/>
                </a:lnTo>
                <a:lnTo>
                  <a:pt x="550863" y="564340"/>
                </a:lnTo>
                <a:lnTo>
                  <a:pt x="552450" y="565612"/>
                </a:lnTo>
                <a:lnTo>
                  <a:pt x="550863" y="569747"/>
                </a:lnTo>
                <a:lnTo>
                  <a:pt x="548005" y="574837"/>
                </a:lnTo>
                <a:lnTo>
                  <a:pt x="544195" y="581198"/>
                </a:lnTo>
                <a:lnTo>
                  <a:pt x="539750" y="587878"/>
                </a:lnTo>
                <a:lnTo>
                  <a:pt x="534035" y="595512"/>
                </a:lnTo>
                <a:lnTo>
                  <a:pt x="530860" y="599647"/>
                </a:lnTo>
                <a:lnTo>
                  <a:pt x="527050" y="603463"/>
                </a:lnTo>
                <a:lnTo>
                  <a:pt x="523240" y="607280"/>
                </a:lnTo>
                <a:lnTo>
                  <a:pt x="518795" y="610779"/>
                </a:lnTo>
                <a:lnTo>
                  <a:pt x="514350" y="614278"/>
                </a:lnTo>
                <a:lnTo>
                  <a:pt x="509588" y="617777"/>
                </a:lnTo>
                <a:lnTo>
                  <a:pt x="504508" y="620640"/>
                </a:lnTo>
                <a:lnTo>
                  <a:pt x="498793" y="623502"/>
                </a:lnTo>
                <a:lnTo>
                  <a:pt x="493078" y="626047"/>
                </a:lnTo>
                <a:lnTo>
                  <a:pt x="487045" y="627955"/>
                </a:lnTo>
                <a:lnTo>
                  <a:pt x="480695" y="629228"/>
                </a:lnTo>
                <a:lnTo>
                  <a:pt x="474028" y="630500"/>
                </a:lnTo>
                <a:lnTo>
                  <a:pt x="466725" y="630818"/>
                </a:lnTo>
                <a:lnTo>
                  <a:pt x="459423" y="630818"/>
                </a:lnTo>
                <a:lnTo>
                  <a:pt x="451803" y="630182"/>
                </a:lnTo>
                <a:lnTo>
                  <a:pt x="443548" y="628910"/>
                </a:lnTo>
                <a:lnTo>
                  <a:pt x="434975" y="626683"/>
                </a:lnTo>
                <a:lnTo>
                  <a:pt x="426403" y="624139"/>
                </a:lnTo>
                <a:lnTo>
                  <a:pt x="417195" y="620322"/>
                </a:lnTo>
                <a:lnTo>
                  <a:pt x="407353" y="615869"/>
                </a:lnTo>
                <a:lnTo>
                  <a:pt x="396557" y="610461"/>
                </a:lnTo>
                <a:lnTo>
                  <a:pt x="385127" y="605690"/>
                </a:lnTo>
                <a:lnTo>
                  <a:pt x="408305" y="616823"/>
                </a:lnTo>
                <a:lnTo>
                  <a:pt x="430848" y="627955"/>
                </a:lnTo>
                <a:lnTo>
                  <a:pt x="441643" y="632727"/>
                </a:lnTo>
                <a:lnTo>
                  <a:pt x="452120" y="637180"/>
                </a:lnTo>
                <a:lnTo>
                  <a:pt x="462280" y="641315"/>
                </a:lnTo>
                <a:lnTo>
                  <a:pt x="472440" y="645132"/>
                </a:lnTo>
                <a:lnTo>
                  <a:pt x="481965" y="648312"/>
                </a:lnTo>
                <a:lnTo>
                  <a:pt x="491173" y="650539"/>
                </a:lnTo>
                <a:lnTo>
                  <a:pt x="500063" y="652129"/>
                </a:lnTo>
                <a:lnTo>
                  <a:pt x="504190" y="652447"/>
                </a:lnTo>
                <a:lnTo>
                  <a:pt x="508318" y="652447"/>
                </a:lnTo>
                <a:lnTo>
                  <a:pt x="512128" y="652447"/>
                </a:lnTo>
                <a:lnTo>
                  <a:pt x="515620" y="652129"/>
                </a:lnTo>
                <a:lnTo>
                  <a:pt x="519430" y="651493"/>
                </a:lnTo>
                <a:lnTo>
                  <a:pt x="522923" y="650539"/>
                </a:lnTo>
                <a:lnTo>
                  <a:pt x="526415" y="649267"/>
                </a:lnTo>
                <a:lnTo>
                  <a:pt x="529590" y="647676"/>
                </a:lnTo>
                <a:lnTo>
                  <a:pt x="532765" y="646086"/>
                </a:lnTo>
                <a:lnTo>
                  <a:pt x="535623" y="643541"/>
                </a:lnTo>
                <a:lnTo>
                  <a:pt x="536893" y="651493"/>
                </a:lnTo>
                <a:lnTo>
                  <a:pt x="537210" y="659127"/>
                </a:lnTo>
                <a:lnTo>
                  <a:pt x="537845" y="673440"/>
                </a:lnTo>
                <a:lnTo>
                  <a:pt x="537845" y="687118"/>
                </a:lnTo>
                <a:lnTo>
                  <a:pt x="537210" y="700159"/>
                </a:lnTo>
                <a:lnTo>
                  <a:pt x="538163" y="699205"/>
                </a:lnTo>
                <a:lnTo>
                  <a:pt x="539433" y="697932"/>
                </a:lnTo>
                <a:lnTo>
                  <a:pt x="540703" y="697296"/>
                </a:lnTo>
                <a:lnTo>
                  <a:pt x="541973" y="696660"/>
                </a:lnTo>
                <a:lnTo>
                  <a:pt x="542925" y="697296"/>
                </a:lnTo>
                <a:lnTo>
                  <a:pt x="543243" y="698251"/>
                </a:lnTo>
                <a:lnTo>
                  <a:pt x="543878" y="699841"/>
                </a:lnTo>
                <a:lnTo>
                  <a:pt x="543878" y="702067"/>
                </a:lnTo>
                <a:lnTo>
                  <a:pt x="544195" y="708429"/>
                </a:lnTo>
                <a:lnTo>
                  <a:pt x="544195" y="716063"/>
                </a:lnTo>
                <a:lnTo>
                  <a:pt x="543878" y="725287"/>
                </a:lnTo>
                <a:lnTo>
                  <a:pt x="542925" y="735466"/>
                </a:lnTo>
                <a:lnTo>
                  <a:pt x="540703" y="757413"/>
                </a:lnTo>
                <a:lnTo>
                  <a:pt x="537528" y="779042"/>
                </a:lnTo>
                <a:lnTo>
                  <a:pt x="534670" y="796536"/>
                </a:lnTo>
                <a:lnTo>
                  <a:pt x="533083" y="802898"/>
                </a:lnTo>
                <a:lnTo>
                  <a:pt x="531813" y="807669"/>
                </a:lnTo>
                <a:lnTo>
                  <a:pt x="531178" y="808623"/>
                </a:lnTo>
                <a:lnTo>
                  <a:pt x="530860" y="809577"/>
                </a:lnTo>
                <a:lnTo>
                  <a:pt x="530543" y="809577"/>
                </a:lnTo>
                <a:lnTo>
                  <a:pt x="529908" y="808623"/>
                </a:lnTo>
                <a:lnTo>
                  <a:pt x="528638" y="820392"/>
                </a:lnTo>
                <a:lnTo>
                  <a:pt x="526733" y="831525"/>
                </a:lnTo>
                <a:lnTo>
                  <a:pt x="524510" y="842657"/>
                </a:lnTo>
                <a:lnTo>
                  <a:pt x="521335" y="853154"/>
                </a:lnTo>
                <a:lnTo>
                  <a:pt x="518478" y="863650"/>
                </a:lnTo>
                <a:lnTo>
                  <a:pt x="514985" y="873829"/>
                </a:lnTo>
                <a:lnTo>
                  <a:pt x="510858" y="883689"/>
                </a:lnTo>
                <a:lnTo>
                  <a:pt x="506730" y="892913"/>
                </a:lnTo>
                <a:lnTo>
                  <a:pt x="502285" y="902138"/>
                </a:lnTo>
                <a:lnTo>
                  <a:pt x="497205" y="911044"/>
                </a:lnTo>
                <a:lnTo>
                  <a:pt x="492443" y="919314"/>
                </a:lnTo>
                <a:lnTo>
                  <a:pt x="486728" y="927584"/>
                </a:lnTo>
                <a:lnTo>
                  <a:pt x="481013" y="935536"/>
                </a:lnTo>
                <a:lnTo>
                  <a:pt x="475615" y="943170"/>
                </a:lnTo>
                <a:lnTo>
                  <a:pt x="469583" y="950167"/>
                </a:lnTo>
                <a:lnTo>
                  <a:pt x="463550" y="957165"/>
                </a:lnTo>
                <a:lnTo>
                  <a:pt x="457200" y="963209"/>
                </a:lnTo>
                <a:lnTo>
                  <a:pt x="450850" y="969252"/>
                </a:lnTo>
                <a:lnTo>
                  <a:pt x="443865" y="974659"/>
                </a:lnTo>
                <a:lnTo>
                  <a:pt x="437198" y="980067"/>
                </a:lnTo>
                <a:lnTo>
                  <a:pt x="430530" y="984838"/>
                </a:lnTo>
                <a:lnTo>
                  <a:pt x="423545" y="989609"/>
                </a:lnTo>
                <a:lnTo>
                  <a:pt x="416878" y="993744"/>
                </a:lnTo>
                <a:lnTo>
                  <a:pt x="410210" y="997243"/>
                </a:lnTo>
                <a:lnTo>
                  <a:pt x="402908" y="1000742"/>
                </a:lnTo>
                <a:lnTo>
                  <a:pt x="396240" y="1003286"/>
                </a:lnTo>
                <a:lnTo>
                  <a:pt x="389255" y="1006149"/>
                </a:lnTo>
                <a:lnTo>
                  <a:pt x="382587" y="1008057"/>
                </a:lnTo>
                <a:lnTo>
                  <a:pt x="375920" y="1009330"/>
                </a:lnTo>
                <a:lnTo>
                  <a:pt x="369252" y="1010602"/>
                </a:lnTo>
                <a:lnTo>
                  <a:pt x="362585" y="1011238"/>
                </a:lnTo>
                <a:lnTo>
                  <a:pt x="356235" y="1011238"/>
                </a:lnTo>
                <a:lnTo>
                  <a:pt x="351155" y="1011238"/>
                </a:lnTo>
                <a:lnTo>
                  <a:pt x="345440" y="1010602"/>
                </a:lnTo>
                <a:lnTo>
                  <a:pt x="339725" y="1009330"/>
                </a:lnTo>
                <a:lnTo>
                  <a:pt x="334010" y="1007421"/>
                </a:lnTo>
                <a:lnTo>
                  <a:pt x="327977" y="1005831"/>
                </a:lnTo>
                <a:lnTo>
                  <a:pt x="321945" y="1002968"/>
                </a:lnTo>
                <a:lnTo>
                  <a:pt x="315595" y="1000105"/>
                </a:lnTo>
                <a:lnTo>
                  <a:pt x="309245" y="996607"/>
                </a:lnTo>
                <a:lnTo>
                  <a:pt x="302895" y="992790"/>
                </a:lnTo>
                <a:lnTo>
                  <a:pt x="296227" y="988655"/>
                </a:lnTo>
                <a:lnTo>
                  <a:pt x="289877" y="984202"/>
                </a:lnTo>
                <a:lnTo>
                  <a:pt x="282892" y="979430"/>
                </a:lnTo>
                <a:lnTo>
                  <a:pt x="276542" y="974023"/>
                </a:lnTo>
                <a:lnTo>
                  <a:pt x="269875" y="968298"/>
                </a:lnTo>
                <a:lnTo>
                  <a:pt x="263207" y="962254"/>
                </a:lnTo>
                <a:lnTo>
                  <a:pt x="256540" y="955893"/>
                </a:lnTo>
                <a:lnTo>
                  <a:pt x="250190" y="949213"/>
                </a:lnTo>
                <a:lnTo>
                  <a:pt x="243840" y="941897"/>
                </a:lnTo>
                <a:lnTo>
                  <a:pt x="237490" y="934900"/>
                </a:lnTo>
                <a:lnTo>
                  <a:pt x="231457" y="927266"/>
                </a:lnTo>
                <a:lnTo>
                  <a:pt x="225425" y="919314"/>
                </a:lnTo>
                <a:lnTo>
                  <a:pt x="219710" y="911044"/>
                </a:lnTo>
                <a:lnTo>
                  <a:pt x="214312" y="902774"/>
                </a:lnTo>
                <a:lnTo>
                  <a:pt x="208915" y="893868"/>
                </a:lnTo>
                <a:lnTo>
                  <a:pt x="203517" y="885280"/>
                </a:lnTo>
                <a:lnTo>
                  <a:pt x="198755" y="875737"/>
                </a:lnTo>
                <a:lnTo>
                  <a:pt x="194310" y="866195"/>
                </a:lnTo>
                <a:lnTo>
                  <a:pt x="190182" y="856971"/>
                </a:lnTo>
                <a:lnTo>
                  <a:pt x="186055" y="846792"/>
                </a:lnTo>
                <a:lnTo>
                  <a:pt x="182245" y="836932"/>
                </a:lnTo>
                <a:lnTo>
                  <a:pt x="179070" y="826754"/>
                </a:lnTo>
                <a:lnTo>
                  <a:pt x="176212" y="816257"/>
                </a:lnTo>
                <a:lnTo>
                  <a:pt x="173990" y="822937"/>
                </a:lnTo>
                <a:lnTo>
                  <a:pt x="172402" y="826117"/>
                </a:lnTo>
                <a:lnTo>
                  <a:pt x="171450" y="828344"/>
                </a:lnTo>
                <a:lnTo>
                  <a:pt x="169862" y="830252"/>
                </a:lnTo>
                <a:lnTo>
                  <a:pt x="168275" y="831525"/>
                </a:lnTo>
                <a:lnTo>
                  <a:pt x="167322" y="832479"/>
                </a:lnTo>
                <a:lnTo>
                  <a:pt x="165417" y="832797"/>
                </a:lnTo>
                <a:lnTo>
                  <a:pt x="163830" y="832479"/>
                </a:lnTo>
                <a:lnTo>
                  <a:pt x="162242" y="831207"/>
                </a:lnTo>
                <a:lnTo>
                  <a:pt x="160655" y="829616"/>
                </a:lnTo>
                <a:lnTo>
                  <a:pt x="159385" y="827390"/>
                </a:lnTo>
                <a:lnTo>
                  <a:pt x="157797" y="824845"/>
                </a:lnTo>
                <a:lnTo>
                  <a:pt x="156210" y="821346"/>
                </a:lnTo>
                <a:lnTo>
                  <a:pt x="153987" y="813076"/>
                </a:lnTo>
                <a:lnTo>
                  <a:pt x="152082" y="803534"/>
                </a:lnTo>
                <a:lnTo>
                  <a:pt x="150495" y="792083"/>
                </a:lnTo>
                <a:lnTo>
                  <a:pt x="149542" y="779678"/>
                </a:lnTo>
                <a:lnTo>
                  <a:pt x="149225" y="766637"/>
                </a:lnTo>
                <a:lnTo>
                  <a:pt x="149542" y="753914"/>
                </a:lnTo>
                <a:lnTo>
                  <a:pt x="150177" y="742781"/>
                </a:lnTo>
                <a:lnTo>
                  <a:pt x="151765" y="732285"/>
                </a:lnTo>
                <a:lnTo>
                  <a:pt x="153352" y="722742"/>
                </a:lnTo>
                <a:lnTo>
                  <a:pt x="155257" y="714790"/>
                </a:lnTo>
                <a:lnTo>
                  <a:pt x="157797" y="708429"/>
                </a:lnTo>
                <a:lnTo>
                  <a:pt x="159067" y="705884"/>
                </a:lnTo>
                <a:lnTo>
                  <a:pt x="160337" y="703976"/>
                </a:lnTo>
                <a:lnTo>
                  <a:pt x="161607" y="702067"/>
                </a:lnTo>
                <a:lnTo>
                  <a:pt x="163195" y="700795"/>
                </a:lnTo>
                <a:lnTo>
                  <a:pt x="158432" y="696024"/>
                </a:lnTo>
                <a:lnTo>
                  <a:pt x="154622" y="690617"/>
                </a:lnTo>
                <a:lnTo>
                  <a:pt x="151447" y="685209"/>
                </a:lnTo>
                <a:lnTo>
                  <a:pt x="148907" y="679166"/>
                </a:lnTo>
                <a:lnTo>
                  <a:pt x="147002" y="672804"/>
                </a:lnTo>
                <a:lnTo>
                  <a:pt x="145097" y="666443"/>
                </a:lnTo>
                <a:lnTo>
                  <a:pt x="143827" y="659763"/>
                </a:lnTo>
                <a:lnTo>
                  <a:pt x="143192" y="653083"/>
                </a:lnTo>
                <a:lnTo>
                  <a:pt x="142875" y="646086"/>
                </a:lnTo>
                <a:lnTo>
                  <a:pt x="142875" y="639088"/>
                </a:lnTo>
                <a:lnTo>
                  <a:pt x="143510" y="632090"/>
                </a:lnTo>
                <a:lnTo>
                  <a:pt x="144145" y="624775"/>
                </a:lnTo>
                <a:lnTo>
                  <a:pt x="145415" y="617777"/>
                </a:lnTo>
                <a:lnTo>
                  <a:pt x="146367" y="610461"/>
                </a:lnTo>
                <a:lnTo>
                  <a:pt x="148272" y="603782"/>
                </a:lnTo>
                <a:lnTo>
                  <a:pt x="149860" y="596466"/>
                </a:lnTo>
                <a:lnTo>
                  <a:pt x="154305" y="583425"/>
                </a:lnTo>
                <a:lnTo>
                  <a:pt x="159385" y="570702"/>
                </a:lnTo>
                <a:lnTo>
                  <a:pt x="164465" y="558933"/>
                </a:lnTo>
                <a:lnTo>
                  <a:pt x="169862" y="548436"/>
                </a:lnTo>
                <a:lnTo>
                  <a:pt x="174942" y="539212"/>
                </a:lnTo>
                <a:lnTo>
                  <a:pt x="180022" y="532214"/>
                </a:lnTo>
                <a:lnTo>
                  <a:pt x="182562" y="529034"/>
                </a:lnTo>
                <a:lnTo>
                  <a:pt x="184467" y="526807"/>
                </a:lnTo>
                <a:lnTo>
                  <a:pt x="186690" y="525535"/>
                </a:lnTo>
                <a:lnTo>
                  <a:pt x="188277" y="524262"/>
                </a:lnTo>
                <a:lnTo>
                  <a:pt x="198120" y="519491"/>
                </a:lnTo>
                <a:lnTo>
                  <a:pt x="207327" y="514720"/>
                </a:lnTo>
                <a:lnTo>
                  <a:pt x="216852" y="510585"/>
                </a:lnTo>
                <a:lnTo>
                  <a:pt x="226377" y="507086"/>
                </a:lnTo>
                <a:lnTo>
                  <a:pt x="235267" y="503587"/>
                </a:lnTo>
                <a:lnTo>
                  <a:pt x="244792" y="500407"/>
                </a:lnTo>
                <a:lnTo>
                  <a:pt x="253682" y="497862"/>
                </a:lnTo>
                <a:lnTo>
                  <a:pt x="262572" y="495317"/>
                </a:lnTo>
                <a:lnTo>
                  <a:pt x="271780" y="493409"/>
                </a:lnTo>
                <a:lnTo>
                  <a:pt x="280352" y="491501"/>
                </a:lnTo>
                <a:lnTo>
                  <a:pt x="288925" y="489910"/>
                </a:lnTo>
                <a:lnTo>
                  <a:pt x="298132" y="488638"/>
                </a:lnTo>
                <a:lnTo>
                  <a:pt x="306387" y="487365"/>
                </a:lnTo>
                <a:lnTo>
                  <a:pt x="314960" y="486729"/>
                </a:lnTo>
                <a:lnTo>
                  <a:pt x="323215" y="486093"/>
                </a:lnTo>
                <a:lnTo>
                  <a:pt x="331470" y="485775"/>
                </a:lnTo>
                <a:close/>
                <a:moveTo>
                  <a:pt x="2394109" y="485775"/>
                </a:moveTo>
                <a:lnTo>
                  <a:pt x="2410607" y="485775"/>
                </a:lnTo>
                <a:lnTo>
                  <a:pt x="2418538" y="486093"/>
                </a:lnTo>
                <a:lnTo>
                  <a:pt x="2427104" y="486729"/>
                </a:lnTo>
                <a:lnTo>
                  <a:pt x="2435352" y="487365"/>
                </a:lnTo>
                <a:lnTo>
                  <a:pt x="2443918" y="488638"/>
                </a:lnTo>
                <a:lnTo>
                  <a:pt x="2452801" y="489910"/>
                </a:lnTo>
                <a:lnTo>
                  <a:pt x="2461367" y="491500"/>
                </a:lnTo>
                <a:lnTo>
                  <a:pt x="2470250" y="493409"/>
                </a:lnTo>
                <a:lnTo>
                  <a:pt x="2479451" y="495317"/>
                </a:lnTo>
                <a:lnTo>
                  <a:pt x="2488334" y="497862"/>
                </a:lnTo>
                <a:lnTo>
                  <a:pt x="2497534" y="500407"/>
                </a:lnTo>
                <a:lnTo>
                  <a:pt x="2506417" y="503587"/>
                </a:lnTo>
                <a:lnTo>
                  <a:pt x="2515935" y="507086"/>
                </a:lnTo>
                <a:lnTo>
                  <a:pt x="2525135" y="510585"/>
                </a:lnTo>
                <a:lnTo>
                  <a:pt x="2534653" y="514720"/>
                </a:lnTo>
                <a:lnTo>
                  <a:pt x="2543853" y="519491"/>
                </a:lnTo>
                <a:lnTo>
                  <a:pt x="2553371" y="524262"/>
                </a:lnTo>
                <a:lnTo>
                  <a:pt x="2555274" y="525535"/>
                </a:lnTo>
                <a:lnTo>
                  <a:pt x="2557178" y="526807"/>
                </a:lnTo>
                <a:lnTo>
                  <a:pt x="2559399" y="529033"/>
                </a:lnTo>
                <a:lnTo>
                  <a:pt x="2561620" y="532214"/>
                </a:lnTo>
                <a:lnTo>
                  <a:pt x="2566378" y="539212"/>
                </a:lnTo>
                <a:lnTo>
                  <a:pt x="2571772" y="548436"/>
                </a:lnTo>
                <a:lnTo>
                  <a:pt x="2577482" y="558933"/>
                </a:lnTo>
                <a:lnTo>
                  <a:pt x="2582558" y="570702"/>
                </a:lnTo>
                <a:lnTo>
                  <a:pt x="2587634" y="583425"/>
                </a:lnTo>
                <a:lnTo>
                  <a:pt x="2591759" y="596466"/>
                </a:lnTo>
                <a:lnTo>
                  <a:pt x="2593662" y="603782"/>
                </a:lnTo>
                <a:lnTo>
                  <a:pt x="2594931" y="610461"/>
                </a:lnTo>
                <a:lnTo>
                  <a:pt x="2596517" y="617777"/>
                </a:lnTo>
                <a:lnTo>
                  <a:pt x="2597786" y="624775"/>
                </a:lnTo>
                <a:lnTo>
                  <a:pt x="2598421" y="632090"/>
                </a:lnTo>
                <a:lnTo>
                  <a:pt x="2598738" y="639088"/>
                </a:lnTo>
                <a:lnTo>
                  <a:pt x="2598738" y="646086"/>
                </a:lnTo>
                <a:lnTo>
                  <a:pt x="2598421" y="653083"/>
                </a:lnTo>
                <a:lnTo>
                  <a:pt x="2598104" y="659763"/>
                </a:lnTo>
                <a:lnTo>
                  <a:pt x="2596517" y="666443"/>
                </a:lnTo>
                <a:lnTo>
                  <a:pt x="2594931" y="672804"/>
                </a:lnTo>
                <a:lnTo>
                  <a:pt x="2592710" y="679166"/>
                </a:lnTo>
                <a:lnTo>
                  <a:pt x="2590172" y="685209"/>
                </a:lnTo>
                <a:lnTo>
                  <a:pt x="2586683" y="690617"/>
                </a:lnTo>
                <a:lnTo>
                  <a:pt x="2583193" y="696024"/>
                </a:lnTo>
                <a:lnTo>
                  <a:pt x="2578434" y="700795"/>
                </a:lnTo>
                <a:lnTo>
                  <a:pt x="2580020" y="702067"/>
                </a:lnTo>
                <a:lnTo>
                  <a:pt x="2581607" y="703976"/>
                </a:lnTo>
                <a:lnTo>
                  <a:pt x="2582558" y="705884"/>
                </a:lnTo>
                <a:lnTo>
                  <a:pt x="2584145" y="708429"/>
                </a:lnTo>
                <a:lnTo>
                  <a:pt x="2586365" y="714790"/>
                </a:lnTo>
                <a:lnTo>
                  <a:pt x="2588269" y="722742"/>
                </a:lnTo>
                <a:lnTo>
                  <a:pt x="2590172" y="732285"/>
                </a:lnTo>
                <a:lnTo>
                  <a:pt x="2591441" y="742781"/>
                </a:lnTo>
                <a:lnTo>
                  <a:pt x="2592076" y="753914"/>
                </a:lnTo>
                <a:lnTo>
                  <a:pt x="2592393" y="766637"/>
                </a:lnTo>
                <a:lnTo>
                  <a:pt x="2592076" y="779678"/>
                </a:lnTo>
                <a:lnTo>
                  <a:pt x="2591441" y="792083"/>
                </a:lnTo>
                <a:lnTo>
                  <a:pt x="2589855" y="803534"/>
                </a:lnTo>
                <a:lnTo>
                  <a:pt x="2587634" y="813076"/>
                </a:lnTo>
                <a:lnTo>
                  <a:pt x="2585414" y="821346"/>
                </a:lnTo>
                <a:lnTo>
                  <a:pt x="2584145" y="824845"/>
                </a:lnTo>
                <a:lnTo>
                  <a:pt x="2582558" y="827390"/>
                </a:lnTo>
                <a:lnTo>
                  <a:pt x="2581289" y="829616"/>
                </a:lnTo>
                <a:lnTo>
                  <a:pt x="2579703" y="831207"/>
                </a:lnTo>
                <a:lnTo>
                  <a:pt x="2577799" y="832479"/>
                </a:lnTo>
                <a:lnTo>
                  <a:pt x="2576213" y="832797"/>
                </a:lnTo>
                <a:lnTo>
                  <a:pt x="2574627" y="832479"/>
                </a:lnTo>
                <a:lnTo>
                  <a:pt x="2573358" y="831525"/>
                </a:lnTo>
                <a:lnTo>
                  <a:pt x="2571772" y="830252"/>
                </a:lnTo>
                <a:lnTo>
                  <a:pt x="2570503" y="828344"/>
                </a:lnTo>
                <a:lnTo>
                  <a:pt x="2569234" y="826117"/>
                </a:lnTo>
                <a:lnTo>
                  <a:pt x="2567965" y="822936"/>
                </a:lnTo>
                <a:lnTo>
                  <a:pt x="2565744" y="816257"/>
                </a:lnTo>
                <a:lnTo>
                  <a:pt x="2562889" y="826753"/>
                </a:lnTo>
                <a:lnTo>
                  <a:pt x="2559399" y="836932"/>
                </a:lnTo>
                <a:lnTo>
                  <a:pt x="2555592" y="846792"/>
                </a:lnTo>
                <a:lnTo>
                  <a:pt x="2551785" y="856971"/>
                </a:lnTo>
                <a:lnTo>
                  <a:pt x="2547343" y="866195"/>
                </a:lnTo>
                <a:lnTo>
                  <a:pt x="2542902" y="875737"/>
                </a:lnTo>
                <a:lnTo>
                  <a:pt x="2537825" y="885280"/>
                </a:lnTo>
                <a:lnTo>
                  <a:pt x="2533067" y="893868"/>
                </a:lnTo>
                <a:lnTo>
                  <a:pt x="2527356" y="902774"/>
                </a:lnTo>
                <a:lnTo>
                  <a:pt x="2522280" y="911044"/>
                </a:lnTo>
                <a:lnTo>
                  <a:pt x="2516252" y="919314"/>
                </a:lnTo>
                <a:lnTo>
                  <a:pt x="2510224" y="927266"/>
                </a:lnTo>
                <a:lnTo>
                  <a:pt x="2504197" y="934900"/>
                </a:lnTo>
                <a:lnTo>
                  <a:pt x="2497851" y="941897"/>
                </a:lnTo>
                <a:lnTo>
                  <a:pt x="2491824" y="949213"/>
                </a:lnTo>
                <a:lnTo>
                  <a:pt x="2484844" y="955893"/>
                </a:lnTo>
                <a:lnTo>
                  <a:pt x="2478499" y="962254"/>
                </a:lnTo>
                <a:lnTo>
                  <a:pt x="2472154" y="968298"/>
                </a:lnTo>
                <a:lnTo>
                  <a:pt x="2465492" y="974023"/>
                </a:lnTo>
                <a:lnTo>
                  <a:pt x="2458829" y="979430"/>
                </a:lnTo>
                <a:lnTo>
                  <a:pt x="2452167" y="984202"/>
                </a:lnTo>
                <a:lnTo>
                  <a:pt x="2445505" y="988654"/>
                </a:lnTo>
                <a:lnTo>
                  <a:pt x="2439159" y="992789"/>
                </a:lnTo>
                <a:lnTo>
                  <a:pt x="2432814" y="996607"/>
                </a:lnTo>
                <a:lnTo>
                  <a:pt x="2426469" y="1000105"/>
                </a:lnTo>
                <a:lnTo>
                  <a:pt x="2420124" y="1002968"/>
                </a:lnTo>
                <a:lnTo>
                  <a:pt x="2413462" y="1005831"/>
                </a:lnTo>
                <a:lnTo>
                  <a:pt x="2408069" y="1007421"/>
                </a:lnTo>
                <a:lnTo>
                  <a:pt x="2402041" y="1009330"/>
                </a:lnTo>
                <a:lnTo>
                  <a:pt x="2396330" y="1010602"/>
                </a:lnTo>
                <a:lnTo>
                  <a:pt x="2390937" y="1011238"/>
                </a:lnTo>
                <a:lnTo>
                  <a:pt x="2385861" y="1011238"/>
                </a:lnTo>
                <a:lnTo>
                  <a:pt x="2379516" y="1011238"/>
                </a:lnTo>
                <a:lnTo>
                  <a:pt x="2372536" y="1010602"/>
                </a:lnTo>
                <a:lnTo>
                  <a:pt x="2366191" y="1009330"/>
                </a:lnTo>
                <a:lnTo>
                  <a:pt x="2359529" y="1008057"/>
                </a:lnTo>
                <a:lnTo>
                  <a:pt x="2352866" y="1006149"/>
                </a:lnTo>
                <a:lnTo>
                  <a:pt x="2345887" y="1003286"/>
                </a:lnTo>
                <a:lnTo>
                  <a:pt x="2338907" y="1000742"/>
                </a:lnTo>
                <a:lnTo>
                  <a:pt x="2331928" y="997243"/>
                </a:lnTo>
                <a:lnTo>
                  <a:pt x="2325265" y="993744"/>
                </a:lnTo>
                <a:lnTo>
                  <a:pt x="2318286" y="989609"/>
                </a:lnTo>
                <a:lnTo>
                  <a:pt x="2311306" y="984838"/>
                </a:lnTo>
                <a:lnTo>
                  <a:pt x="2304644" y="980067"/>
                </a:lnTo>
                <a:lnTo>
                  <a:pt x="2297981" y="974659"/>
                </a:lnTo>
                <a:lnTo>
                  <a:pt x="2291636" y="969252"/>
                </a:lnTo>
                <a:lnTo>
                  <a:pt x="2284974" y="963208"/>
                </a:lnTo>
                <a:lnTo>
                  <a:pt x="2278629" y="957165"/>
                </a:lnTo>
                <a:lnTo>
                  <a:pt x="2272284" y="950167"/>
                </a:lnTo>
                <a:lnTo>
                  <a:pt x="2266256" y="943170"/>
                </a:lnTo>
                <a:lnTo>
                  <a:pt x="2260545" y="935536"/>
                </a:lnTo>
                <a:lnTo>
                  <a:pt x="2255152" y="927584"/>
                </a:lnTo>
                <a:lnTo>
                  <a:pt x="2249759" y="919314"/>
                </a:lnTo>
                <a:lnTo>
                  <a:pt x="2244365" y="911044"/>
                </a:lnTo>
                <a:lnTo>
                  <a:pt x="2239924" y="902138"/>
                </a:lnTo>
                <a:lnTo>
                  <a:pt x="2235482" y="892913"/>
                </a:lnTo>
                <a:lnTo>
                  <a:pt x="2231041" y="883689"/>
                </a:lnTo>
                <a:lnTo>
                  <a:pt x="2227234" y="873829"/>
                </a:lnTo>
                <a:lnTo>
                  <a:pt x="2223744" y="863650"/>
                </a:lnTo>
                <a:lnTo>
                  <a:pt x="2220571" y="853154"/>
                </a:lnTo>
                <a:lnTo>
                  <a:pt x="2217716" y="842657"/>
                </a:lnTo>
                <a:lnTo>
                  <a:pt x="2215178" y="831525"/>
                </a:lnTo>
                <a:lnTo>
                  <a:pt x="2213275" y="820392"/>
                </a:lnTo>
                <a:lnTo>
                  <a:pt x="2211688" y="808623"/>
                </a:lnTo>
                <a:lnTo>
                  <a:pt x="2211371" y="809577"/>
                </a:lnTo>
                <a:lnTo>
                  <a:pt x="2211054" y="809577"/>
                </a:lnTo>
                <a:lnTo>
                  <a:pt x="2210737" y="808623"/>
                </a:lnTo>
                <a:lnTo>
                  <a:pt x="2210419" y="807669"/>
                </a:lnTo>
                <a:lnTo>
                  <a:pt x="2208833" y="802898"/>
                </a:lnTo>
                <a:lnTo>
                  <a:pt x="2207564" y="796536"/>
                </a:lnTo>
                <a:lnTo>
                  <a:pt x="2204391" y="779042"/>
                </a:lnTo>
                <a:lnTo>
                  <a:pt x="2201536" y="757413"/>
                </a:lnTo>
                <a:lnTo>
                  <a:pt x="2198998" y="735465"/>
                </a:lnTo>
                <a:lnTo>
                  <a:pt x="2198364" y="725287"/>
                </a:lnTo>
                <a:lnTo>
                  <a:pt x="2198046" y="716063"/>
                </a:lnTo>
                <a:lnTo>
                  <a:pt x="2197412" y="708429"/>
                </a:lnTo>
                <a:lnTo>
                  <a:pt x="2198046" y="702067"/>
                </a:lnTo>
                <a:lnTo>
                  <a:pt x="2198364" y="699841"/>
                </a:lnTo>
                <a:lnTo>
                  <a:pt x="2198681" y="698250"/>
                </a:lnTo>
                <a:lnTo>
                  <a:pt x="2199315" y="697296"/>
                </a:lnTo>
                <a:lnTo>
                  <a:pt x="2200267" y="696660"/>
                </a:lnTo>
                <a:lnTo>
                  <a:pt x="2201219" y="697296"/>
                </a:lnTo>
                <a:lnTo>
                  <a:pt x="2202488" y="697932"/>
                </a:lnTo>
                <a:lnTo>
                  <a:pt x="2204074" y="699205"/>
                </a:lnTo>
                <a:lnTo>
                  <a:pt x="2205026" y="700159"/>
                </a:lnTo>
                <a:lnTo>
                  <a:pt x="2204391" y="687118"/>
                </a:lnTo>
                <a:lnTo>
                  <a:pt x="2204074" y="673440"/>
                </a:lnTo>
                <a:lnTo>
                  <a:pt x="2204709" y="659127"/>
                </a:lnTo>
                <a:lnTo>
                  <a:pt x="2205343" y="651493"/>
                </a:lnTo>
                <a:lnTo>
                  <a:pt x="2206295" y="643541"/>
                </a:lnTo>
                <a:lnTo>
                  <a:pt x="2209150" y="646086"/>
                </a:lnTo>
                <a:lnTo>
                  <a:pt x="2212323" y="647676"/>
                </a:lnTo>
                <a:lnTo>
                  <a:pt x="2215495" y="649267"/>
                </a:lnTo>
                <a:lnTo>
                  <a:pt x="2218985" y="650539"/>
                </a:lnTo>
                <a:lnTo>
                  <a:pt x="2222475" y="651493"/>
                </a:lnTo>
                <a:lnTo>
                  <a:pt x="2225965" y="652129"/>
                </a:lnTo>
                <a:lnTo>
                  <a:pt x="2229772" y="652447"/>
                </a:lnTo>
                <a:lnTo>
                  <a:pt x="2233896" y="652447"/>
                </a:lnTo>
                <a:lnTo>
                  <a:pt x="2238020" y="652447"/>
                </a:lnTo>
                <a:lnTo>
                  <a:pt x="2242145" y="652129"/>
                </a:lnTo>
                <a:lnTo>
                  <a:pt x="2251028" y="650539"/>
                </a:lnTo>
                <a:lnTo>
                  <a:pt x="2259911" y="648312"/>
                </a:lnTo>
                <a:lnTo>
                  <a:pt x="2269746" y="645132"/>
                </a:lnTo>
                <a:lnTo>
                  <a:pt x="2279581" y="641315"/>
                </a:lnTo>
                <a:lnTo>
                  <a:pt x="2289733" y="637180"/>
                </a:lnTo>
                <a:lnTo>
                  <a:pt x="2300519" y="632726"/>
                </a:lnTo>
                <a:lnTo>
                  <a:pt x="2310989" y="627955"/>
                </a:lnTo>
                <a:lnTo>
                  <a:pt x="2333514" y="616823"/>
                </a:lnTo>
                <a:lnTo>
                  <a:pt x="2356991" y="605690"/>
                </a:lnTo>
                <a:lnTo>
                  <a:pt x="2345569" y="610461"/>
                </a:lnTo>
                <a:lnTo>
                  <a:pt x="2334466" y="615868"/>
                </a:lnTo>
                <a:lnTo>
                  <a:pt x="2324948" y="620322"/>
                </a:lnTo>
                <a:lnTo>
                  <a:pt x="2315430" y="624138"/>
                </a:lnTo>
                <a:lnTo>
                  <a:pt x="2306865" y="626683"/>
                </a:lnTo>
                <a:lnTo>
                  <a:pt x="2298616" y="628910"/>
                </a:lnTo>
                <a:lnTo>
                  <a:pt x="2290367" y="630182"/>
                </a:lnTo>
                <a:lnTo>
                  <a:pt x="2282436" y="630818"/>
                </a:lnTo>
                <a:lnTo>
                  <a:pt x="2275456" y="630818"/>
                </a:lnTo>
                <a:lnTo>
                  <a:pt x="2268160" y="630500"/>
                </a:lnTo>
                <a:lnTo>
                  <a:pt x="2261497" y="629228"/>
                </a:lnTo>
                <a:lnTo>
                  <a:pt x="2255152" y="627955"/>
                </a:lnTo>
                <a:lnTo>
                  <a:pt x="2248807" y="626047"/>
                </a:lnTo>
                <a:lnTo>
                  <a:pt x="2243096" y="623502"/>
                </a:lnTo>
                <a:lnTo>
                  <a:pt x="2237703" y="620640"/>
                </a:lnTo>
                <a:lnTo>
                  <a:pt x="2232627" y="617777"/>
                </a:lnTo>
                <a:lnTo>
                  <a:pt x="2227551" y="614278"/>
                </a:lnTo>
                <a:lnTo>
                  <a:pt x="2223109" y="610779"/>
                </a:lnTo>
                <a:lnTo>
                  <a:pt x="2218985" y="607280"/>
                </a:lnTo>
                <a:lnTo>
                  <a:pt x="2214861" y="603463"/>
                </a:lnTo>
                <a:lnTo>
                  <a:pt x="2211371" y="599647"/>
                </a:lnTo>
                <a:lnTo>
                  <a:pt x="2208198" y="595512"/>
                </a:lnTo>
                <a:lnTo>
                  <a:pt x="2202171" y="587878"/>
                </a:lnTo>
                <a:lnTo>
                  <a:pt x="2197412" y="581198"/>
                </a:lnTo>
                <a:lnTo>
                  <a:pt x="2193922" y="574837"/>
                </a:lnTo>
                <a:lnTo>
                  <a:pt x="2191701" y="569747"/>
                </a:lnTo>
                <a:lnTo>
                  <a:pt x="2189163" y="565612"/>
                </a:lnTo>
                <a:lnTo>
                  <a:pt x="2191067" y="564340"/>
                </a:lnTo>
                <a:lnTo>
                  <a:pt x="2196777" y="559569"/>
                </a:lnTo>
                <a:lnTo>
                  <a:pt x="2205343" y="552889"/>
                </a:lnTo>
                <a:lnTo>
                  <a:pt x="2217399" y="544301"/>
                </a:lnTo>
                <a:lnTo>
                  <a:pt x="2225013" y="539848"/>
                </a:lnTo>
                <a:lnTo>
                  <a:pt x="2232944" y="534759"/>
                </a:lnTo>
                <a:lnTo>
                  <a:pt x="2241510" y="529670"/>
                </a:lnTo>
                <a:lnTo>
                  <a:pt x="2251028" y="524580"/>
                </a:lnTo>
                <a:lnTo>
                  <a:pt x="2260545" y="519491"/>
                </a:lnTo>
                <a:lnTo>
                  <a:pt x="2271649" y="514402"/>
                </a:lnTo>
                <a:lnTo>
                  <a:pt x="2282753" y="509631"/>
                </a:lnTo>
                <a:lnTo>
                  <a:pt x="2294809" y="505178"/>
                </a:lnTo>
                <a:lnTo>
                  <a:pt x="2307182" y="501043"/>
                </a:lnTo>
                <a:lnTo>
                  <a:pt x="2320506" y="497226"/>
                </a:lnTo>
                <a:lnTo>
                  <a:pt x="2334466" y="493409"/>
                </a:lnTo>
                <a:lnTo>
                  <a:pt x="2348742" y="490864"/>
                </a:lnTo>
                <a:lnTo>
                  <a:pt x="2363336" y="488638"/>
                </a:lnTo>
                <a:lnTo>
                  <a:pt x="2378564" y="486729"/>
                </a:lnTo>
                <a:lnTo>
                  <a:pt x="2394109" y="485775"/>
                </a:lnTo>
                <a:close/>
                <a:moveTo>
                  <a:pt x="1429386" y="468312"/>
                </a:moveTo>
                <a:lnTo>
                  <a:pt x="1442086" y="468630"/>
                </a:lnTo>
                <a:lnTo>
                  <a:pt x="1454151" y="469899"/>
                </a:lnTo>
                <a:lnTo>
                  <a:pt x="1465898" y="471802"/>
                </a:lnTo>
                <a:lnTo>
                  <a:pt x="1477011" y="474023"/>
                </a:lnTo>
                <a:lnTo>
                  <a:pt x="1487488" y="476562"/>
                </a:lnTo>
                <a:lnTo>
                  <a:pt x="1497649" y="479734"/>
                </a:lnTo>
                <a:lnTo>
                  <a:pt x="1507491" y="482907"/>
                </a:lnTo>
                <a:lnTo>
                  <a:pt x="1516699" y="486714"/>
                </a:lnTo>
                <a:lnTo>
                  <a:pt x="1525271" y="490522"/>
                </a:lnTo>
                <a:lnTo>
                  <a:pt x="1533526" y="494646"/>
                </a:lnTo>
                <a:lnTo>
                  <a:pt x="1541146" y="498771"/>
                </a:lnTo>
                <a:lnTo>
                  <a:pt x="1547814" y="502896"/>
                </a:lnTo>
                <a:lnTo>
                  <a:pt x="1554164" y="507020"/>
                </a:lnTo>
                <a:lnTo>
                  <a:pt x="1565594" y="514952"/>
                </a:lnTo>
                <a:lnTo>
                  <a:pt x="1574166" y="522250"/>
                </a:lnTo>
                <a:lnTo>
                  <a:pt x="1580516" y="527643"/>
                </a:lnTo>
                <a:lnTo>
                  <a:pt x="1585596" y="532720"/>
                </a:lnTo>
                <a:lnTo>
                  <a:pt x="1584009" y="536527"/>
                </a:lnTo>
                <a:lnTo>
                  <a:pt x="1581469" y="540652"/>
                </a:lnTo>
                <a:lnTo>
                  <a:pt x="1578611" y="546046"/>
                </a:lnTo>
                <a:lnTo>
                  <a:pt x="1574484" y="552074"/>
                </a:lnTo>
                <a:lnTo>
                  <a:pt x="1569721" y="558419"/>
                </a:lnTo>
                <a:lnTo>
                  <a:pt x="1563054" y="565399"/>
                </a:lnTo>
                <a:lnTo>
                  <a:pt x="1559879" y="568572"/>
                </a:lnTo>
                <a:lnTo>
                  <a:pt x="1556386" y="571745"/>
                </a:lnTo>
                <a:lnTo>
                  <a:pt x="1552259" y="575235"/>
                </a:lnTo>
                <a:lnTo>
                  <a:pt x="1548131" y="577773"/>
                </a:lnTo>
                <a:lnTo>
                  <a:pt x="1543686" y="580311"/>
                </a:lnTo>
                <a:lnTo>
                  <a:pt x="1538606" y="582850"/>
                </a:lnTo>
                <a:lnTo>
                  <a:pt x="1533844" y="584753"/>
                </a:lnTo>
                <a:lnTo>
                  <a:pt x="1528446" y="586657"/>
                </a:lnTo>
                <a:lnTo>
                  <a:pt x="1523049" y="588243"/>
                </a:lnTo>
                <a:lnTo>
                  <a:pt x="1517016" y="588878"/>
                </a:lnTo>
                <a:lnTo>
                  <a:pt x="1510984" y="589512"/>
                </a:lnTo>
                <a:lnTo>
                  <a:pt x="1503999" y="589512"/>
                </a:lnTo>
                <a:lnTo>
                  <a:pt x="1497331" y="588878"/>
                </a:lnTo>
                <a:lnTo>
                  <a:pt x="1490346" y="587926"/>
                </a:lnTo>
                <a:lnTo>
                  <a:pt x="1483043" y="586022"/>
                </a:lnTo>
                <a:lnTo>
                  <a:pt x="1475106" y="583484"/>
                </a:lnTo>
                <a:lnTo>
                  <a:pt x="1467168" y="580311"/>
                </a:lnTo>
                <a:lnTo>
                  <a:pt x="1458913" y="576187"/>
                </a:lnTo>
                <a:lnTo>
                  <a:pt x="1449388" y="571745"/>
                </a:lnTo>
                <a:lnTo>
                  <a:pt x="1439546" y="567620"/>
                </a:lnTo>
                <a:lnTo>
                  <a:pt x="1479233" y="586657"/>
                </a:lnTo>
                <a:lnTo>
                  <a:pt x="1498284" y="594906"/>
                </a:lnTo>
                <a:lnTo>
                  <a:pt x="1506856" y="598714"/>
                </a:lnTo>
                <a:lnTo>
                  <a:pt x="1515746" y="601886"/>
                </a:lnTo>
                <a:lnTo>
                  <a:pt x="1524001" y="604425"/>
                </a:lnTo>
                <a:lnTo>
                  <a:pt x="1531939" y="606646"/>
                </a:lnTo>
                <a:lnTo>
                  <a:pt x="1539559" y="607915"/>
                </a:lnTo>
                <a:lnTo>
                  <a:pt x="1546544" y="608232"/>
                </a:lnTo>
                <a:lnTo>
                  <a:pt x="1550036" y="608232"/>
                </a:lnTo>
                <a:lnTo>
                  <a:pt x="1553529" y="607915"/>
                </a:lnTo>
                <a:lnTo>
                  <a:pt x="1556704" y="607280"/>
                </a:lnTo>
                <a:lnTo>
                  <a:pt x="1559879" y="606646"/>
                </a:lnTo>
                <a:lnTo>
                  <a:pt x="1562736" y="605376"/>
                </a:lnTo>
                <a:lnTo>
                  <a:pt x="1565594" y="604107"/>
                </a:lnTo>
                <a:lnTo>
                  <a:pt x="1568451" y="602521"/>
                </a:lnTo>
                <a:lnTo>
                  <a:pt x="1570674" y="600617"/>
                </a:lnTo>
                <a:lnTo>
                  <a:pt x="1571944" y="607280"/>
                </a:lnTo>
                <a:lnTo>
                  <a:pt x="1572261" y="614260"/>
                </a:lnTo>
                <a:lnTo>
                  <a:pt x="1572896" y="626634"/>
                </a:lnTo>
                <a:lnTo>
                  <a:pt x="1572579" y="638691"/>
                </a:lnTo>
                <a:lnTo>
                  <a:pt x="1572261" y="649795"/>
                </a:lnTo>
                <a:lnTo>
                  <a:pt x="1574166" y="647574"/>
                </a:lnTo>
                <a:lnTo>
                  <a:pt x="1575119" y="647257"/>
                </a:lnTo>
                <a:lnTo>
                  <a:pt x="1576389" y="646940"/>
                </a:lnTo>
                <a:lnTo>
                  <a:pt x="1577976" y="647257"/>
                </a:lnTo>
                <a:lnTo>
                  <a:pt x="1578929" y="647892"/>
                </a:lnTo>
                <a:lnTo>
                  <a:pt x="1580516" y="649478"/>
                </a:lnTo>
                <a:lnTo>
                  <a:pt x="1582104" y="651382"/>
                </a:lnTo>
                <a:lnTo>
                  <a:pt x="1583056" y="653920"/>
                </a:lnTo>
                <a:lnTo>
                  <a:pt x="1584326" y="656775"/>
                </a:lnTo>
                <a:lnTo>
                  <a:pt x="1586549" y="663756"/>
                </a:lnTo>
                <a:lnTo>
                  <a:pt x="1588136" y="672322"/>
                </a:lnTo>
                <a:lnTo>
                  <a:pt x="1589406" y="682158"/>
                </a:lnTo>
                <a:lnTo>
                  <a:pt x="1590359" y="692945"/>
                </a:lnTo>
                <a:lnTo>
                  <a:pt x="1590676" y="704685"/>
                </a:lnTo>
                <a:lnTo>
                  <a:pt x="1590359" y="716424"/>
                </a:lnTo>
                <a:lnTo>
                  <a:pt x="1589406" y="727211"/>
                </a:lnTo>
                <a:lnTo>
                  <a:pt x="1588136" y="737047"/>
                </a:lnTo>
                <a:lnTo>
                  <a:pt x="1586549" y="745613"/>
                </a:lnTo>
                <a:lnTo>
                  <a:pt x="1584326" y="752911"/>
                </a:lnTo>
                <a:lnTo>
                  <a:pt x="1583056" y="755449"/>
                </a:lnTo>
                <a:lnTo>
                  <a:pt x="1582104" y="757987"/>
                </a:lnTo>
                <a:lnTo>
                  <a:pt x="1580516" y="759891"/>
                </a:lnTo>
                <a:lnTo>
                  <a:pt x="1578929" y="761477"/>
                </a:lnTo>
                <a:lnTo>
                  <a:pt x="1577976" y="762112"/>
                </a:lnTo>
                <a:lnTo>
                  <a:pt x="1576389" y="762429"/>
                </a:lnTo>
                <a:lnTo>
                  <a:pt x="1574801" y="762112"/>
                </a:lnTo>
                <a:lnTo>
                  <a:pt x="1573214" y="761160"/>
                </a:lnTo>
                <a:lnTo>
                  <a:pt x="1571944" y="759573"/>
                </a:lnTo>
                <a:lnTo>
                  <a:pt x="1570674" y="757670"/>
                </a:lnTo>
                <a:lnTo>
                  <a:pt x="1569086" y="755131"/>
                </a:lnTo>
                <a:lnTo>
                  <a:pt x="1568134" y="751641"/>
                </a:lnTo>
                <a:lnTo>
                  <a:pt x="1565911" y="744027"/>
                </a:lnTo>
                <a:lnTo>
                  <a:pt x="1564641" y="754180"/>
                </a:lnTo>
                <a:lnTo>
                  <a:pt x="1562736" y="764015"/>
                </a:lnTo>
                <a:lnTo>
                  <a:pt x="1560831" y="773851"/>
                </a:lnTo>
                <a:lnTo>
                  <a:pt x="1558291" y="782735"/>
                </a:lnTo>
                <a:lnTo>
                  <a:pt x="1555751" y="792253"/>
                </a:lnTo>
                <a:lnTo>
                  <a:pt x="1552576" y="800819"/>
                </a:lnTo>
                <a:lnTo>
                  <a:pt x="1549401" y="809703"/>
                </a:lnTo>
                <a:lnTo>
                  <a:pt x="1545591" y="817953"/>
                </a:lnTo>
                <a:lnTo>
                  <a:pt x="1541781" y="825567"/>
                </a:lnTo>
                <a:lnTo>
                  <a:pt x="1537336" y="833182"/>
                </a:lnTo>
                <a:lnTo>
                  <a:pt x="1532574" y="840797"/>
                </a:lnTo>
                <a:lnTo>
                  <a:pt x="1528129" y="847777"/>
                </a:lnTo>
                <a:lnTo>
                  <a:pt x="1523366" y="854757"/>
                </a:lnTo>
                <a:lnTo>
                  <a:pt x="1518286" y="861102"/>
                </a:lnTo>
                <a:lnTo>
                  <a:pt x="1513206" y="867448"/>
                </a:lnTo>
                <a:lnTo>
                  <a:pt x="1507491" y="873476"/>
                </a:lnTo>
                <a:lnTo>
                  <a:pt x="1502411" y="878553"/>
                </a:lnTo>
                <a:lnTo>
                  <a:pt x="1496696" y="883946"/>
                </a:lnTo>
                <a:lnTo>
                  <a:pt x="1490663" y="889340"/>
                </a:lnTo>
                <a:lnTo>
                  <a:pt x="1484948" y="893782"/>
                </a:lnTo>
                <a:lnTo>
                  <a:pt x="1478916" y="897907"/>
                </a:lnTo>
                <a:lnTo>
                  <a:pt x="1472883" y="901714"/>
                </a:lnTo>
                <a:lnTo>
                  <a:pt x="1466851" y="905521"/>
                </a:lnTo>
                <a:lnTo>
                  <a:pt x="1460818" y="908377"/>
                </a:lnTo>
                <a:lnTo>
                  <a:pt x="1454786" y="911232"/>
                </a:lnTo>
                <a:lnTo>
                  <a:pt x="1448753" y="914088"/>
                </a:lnTo>
                <a:lnTo>
                  <a:pt x="1442721" y="915991"/>
                </a:lnTo>
                <a:lnTo>
                  <a:pt x="1437323" y="917895"/>
                </a:lnTo>
                <a:lnTo>
                  <a:pt x="1431291" y="918847"/>
                </a:lnTo>
                <a:lnTo>
                  <a:pt x="1425576" y="920116"/>
                </a:lnTo>
                <a:lnTo>
                  <a:pt x="1419861" y="920751"/>
                </a:lnTo>
                <a:lnTo>
                  <a:pt x="1414146" y="920751"/>
                </a:lnTo>
                <a:lnTo>
                  <a:pt x="1409701" y="920751"/>
                </a:lnTo>
                <a:lnTo>
                  <a:pt x="1404938" y="920116"/>
                </a:lnTo>
                <a:lnTo>
                  <a:pt x="1399858" y="918847"/>
                </a:lnTo>
                <a:lnTo>
                  <a:pt x="1394778" y="917260"/>
                </a:lnTo>
                <a:lnTo>
                  <a:pt x="1389381" y="915357"/>
                </a:lnTo>
                <a:lnTo>
                  <a:pt x="1384301" y="913770"/>
                </a:lnTo>
                <a:lnTo>
                  <a:pt x="1378903" y="910915"/>
                </a:lnTo>
                <a:lnTo>
                  <a:pt x="1373188" y="908059"/>
                </a:lnTo>
                <a:lnTo>
                  <a:pt x="1367791" y="904569"/>
                </a:lnTo>
                <a:lnTo>
                  <a:pt x="1362076" y="900762"/>
                </a:lnTo>
                <a:lnTo>
                  <a:pt x="1356043" y="896955"/>
                </a:lnTo>
                <a:lnTo>
                  <a:pt x="1350328" y="892513"/>
                </a:lnTo>
                <a:lnTo>
                  <a:pt x="1344296" y="888071"/>
                </a:lnTo>
                <a:lnTo>
                  <a:pt x="1338581" y="883312"/>
                </a:lnTo>
                <a:lnTo>
                  <a:pt x="1333183" y="877918"/>
                </a:lnTo>
                <a:lnTo>
                  <a:pt x="1327468" y="872207"/>
                </a:lnTo>
                <a:lnTo>
                  <a:pt x="1321753" y="866813"/>
                </a:lnTo>
                <a:lnTo>
                  <a:pt x="1316038" y="860151"/>
                </a:lnTo>
                <a:lnTo>
                  <a:pt x="1310641" y="854122"/>
                </a:lnTo>
                <a:lnTo>
                  <a:pt x="1305243" y="847459"/>
                </a:lnTo>
                <a:lnTo>
                  <a:pt x="1299846" y="840797"/>
                </a:lnTo>
                <a:lnTo>
                  <a:pt x="1295083" y="833499"/>
                </a:lnTo>
                <a:lnTo>
                  <a:pt x="1290321" y="826202"/>
                </a:lnTo>
                <a:lnTo>
                  <a:pt x="1285558" y="818587"/>
                </a:lnTo>
                <a:lnTo>
                  <a:pt x="1281113" y="810655"/>
                </a:lnTo>
                <a:lnTo>
                  <a:pt x="1276668" y="802723"/>
                </a:lnTo>
                <a:lnTo>
                  <a:pt x="1272858" y="794474"/>
                </a:lnTo>
                <a:lnTo>
                  <a:pt x="1269048" y="786225"/>
                </a:lnTo>
                <a:lnTo>
                  <a:pt x="1265238" y="777658"/>
                </a:lnTo>
                <a:lnTo>
                  <a:pt x="1262381" y="768457"/>
                </a:lnTo>
                <a:lnTo>
                  <a:pt x="1259523" y="759891"/>
                </a:lnTo>
                <a:lnTo>
                  <a:pt x="1256983" y="751007"/>
                </a:lnTo>
                <a:lnTo>
                  <a:pt x="1254761" y="757035"/>
                </a:lnTo>
                <a:lnTo>
                  <a:pt x="1252538" y="761477"/>
                </a:lnTo>
                <a:lnTo>
                  <a:pt x="1251586" y="763063"/>
                </a:lnTo>
                <a:lnTo>
                  <a:pt x="1250316" y="764015"/>
                </a:lnTo>
                <a:lnTo>
                  <a:pt x="1248728" y="764967"/>
                </a:lnTo>
                <a:lnTo>
                  <a:pt x="1247776" y="765284"/>
                </a:lnTo>
                <a:lnTo>
                  <a:pt x="1246188" y="764967"/>
                </a:lnTo>
                <a:lnTo>
                  <a:pt x="1244601" y="764015"/>
                </a:lnTo>
                <a:lnTo>
                  <a:pt x="1243648" y="762429"/>
                </a:lnTo>
                <a:lnTo>
                  <a:pt x="1242061" y="760842"/>
                </a:lnTo>
                <a:lnTo>
                  <a:pt x="1240791" y="758304"/>
                </a:lnTo>
                <a:lnTo>
                  <a:pt x="1239838" y="755449"/>
                </a:lnTo>
                <a:lnTo>
                  <a:pt x="1237616" y="748151"/>
                </a:lnTo>
                <a:lnTo>
                  <a:pt x="1236028" y="739585"/>
                </a:lnTo>
                <a:lnTo>
                  <a:pt x="1234441" y="729749"/>
                </a:lnTo>
                <a:lnTo>
                  <a:pt x="1233806" y="718962"/>
                </a:lnTo>
                <a:lnTo>
                  <a:pt x="1233488" y="707223"/>
                </a:lnTo>
                <a:lnTo>
                  <a:pt x="1233806" y="695801"/>
                </a:lnTo>
                <a:lnTo>
                  <a:pt x="1234441" y="684696"/>
                </a:lnTo>
                <a:lnTo>
                  <a:pt x="1236028" y="675178"/>
                </a:lnTo>
                <a:lnTo>
                  <a:pt x="1237616" y="666294"/>
                </a:lnTo>
                <a:lnTo>
                  <a:pt x="1239838" y="659631"/>
                </a:lnTo>
                <a:lnTo>
                  <a:pt x="1240791" y="656775"/>
                </a:lnTo>
                <a:lnTo>
                  <a:pt x="1242061" y="653920"/>
                </a:lnTo>
                <a:lnTo>
                  <a:pt x="1243648" y="652016"/>
                </a:lnTo>
                <a:lnTo>
                  <a:pt x="1244601" y="651064"/>
                </a:lnTo>
                <a:lnTo>
                  <a:pt x="1246188" y="649795"/>
                </a:lnTo>
                <a:lnTo>
                  <a:pt x="1247776" y="649478"/>
                </a:lnTo>
                <a:lnTo>
                  <a:pt x="1248411" y="649795"/>
                </a:lnTo>
                <a:lnTo>
                  <a:pt x="1249363" y="650113"/>
                </a:lnTo>
                <a:lnTo>
                  <a:pt x="1249681" y="642815"/>
                </a:lnTo>
                <a:lnTo>
                  <a:pt x="1250316" y="635201"/>
                </a:lnTo>
                <a:lnTo>
                  <a:pt x="1250951" y="628220"/>
                </a:lnTo>
                <a:lnTo>
                  <a:pt x="1252221" y="622192"/>
                </a:lnTo>
                <a:lnTo>
                  <a:pt x="1251586" y="613943"/>
                </a:lnTo>
                <a:lnTo>
                  <a:pt x="1250951" y="606328"/>
                </a:lnTo>
                <a:lnTo>
                  <a:pt x="1250951" y="599031"/>
                </a:lnTo>
                <a:lnTo>
                  <a:pt x="1251586" y="592368"/>
                </a:lnTo>
                <a:lnTo>
                  <a:pt x="1251903" y="586022"/>
                </a:lnTo>
                <a:lnTo>
                  <a:pt x="1252856" y="579994"/>
                </a:lnTo>
                <a:lnTo>
                  <a:pt x="1254126" y="574283"/>
                </a:lnTo>
                <a:lnTo>
                  <a:pt x="1255713" y="569207"/>
                </a:lnTo>
                <a:lnTo>
                  <a:pt x="1257618" y="564130"/>
                </a:lnTo>
                <a:lnTo>
                  <a:pt x="1259841" y="559688"/>
                </a:lnTo>
                <a:lnTo>
                  <a:pt x="1262063" y="555564"/>
                </a:lnTo>
                <a:lnTo>
                  <a:pt x="1264603" y="551756"/>
                </a:lnTo>
                <a:lnTo>
                  <a:pt x="1267143" y="548266"/>
                </a:lnTo>
                <a:lnTo>
                  <a:pt x="1270636" y="545411"/>
                </a:lnTo>
                <a:lnTo>
                  <a:pt x="1273811" y="542873"/>
                </a:lnTo>
                <a:lnTo>
                  <a:pt x="1277303" y="540017"/>
                </a:lnTo>
                <a:lnTo>
                  <a:pt x="1261746" y="540017"/>
                </a:lnTo>
                <a:lnTo>
                  <a:pt x="1249363" y="540969"/>
                </a:lnTo>
                <a:lnTo>
                  <a:pt x="1239203" y="541286"/>
                </a:lnTo>
                <a:lnTo>
                  <a:pt x="1246188" y="537479"/>
                </a:lnTo>
                <a:lnTo>
                  <a:pt x="1253808" y="532720"/>
                </a:lnTo>
                <a:lnTo>
                  <a:pt x="1261111" y="527326"/>
                </a:lnTo>
                <a:lnTo>
                  <a:pt x="1268413" y="521615"/>
                </a:lnTo>
                <a:lnTo>
                  <a:pt x="1282701" y="511145"/>
                </a:lnTo>
                <a:lnTo>
                  <a:pt x="1289368" y="506703"/>
                </a:lnTo>
                <a:lnTo>
                  <a:pt x="1295401" y="502896"/>
                </a:lnTo>
                <a:lnTo>
                  <a:pt x="1303973" y="498771"/>
                </a:lnTo>
                <a:lnTo>
                  <a:pt x="1311911" y="494964"/>
                </a:lnTo>
                <a:lnTo>
                  <a:pt x="1320166" y="491156"/>
                </a:lnTo>
                <a:lnTo>
                  <a:pt x="1328103" y="487984"/>
                </a:lnTo>
                <a:lnTo>
                  <a:pt x="1336041" y="484811"/>
                </a:lnTo>
                <a:lnTo>
                  <a:pt x="1343978" y="482273"/>
                </a:lnTo>
                <a:lnTo>
                  <a:pt x="1359536" y="477831"/>
                </a:lnTo>
                <a:lnTo>
                  <a:pt x="1374141" y="474023"/>
                </a:lnTo>
                <a:lnTo>
                  <a:pt x="1388746" y="471485"/>
                </a:lnTo>
                <a:lnTo>
                  <a:pt x="1402716" y="469581"/>
                </a:lnTo>
                <a:lnTo>
                  <a:pt x="1416051" y="468630"/>
                </a:lnTo>
                <a:lnTo>
                  <a:pt x="1429386" y="468312"/>
                </a:lnTo>
                <a:close/>
                <a:moveTo>
                  <a:pt x="750948" y="302529"/>
                </a:moveTo>
                <a:lnTo>
                  <a:pt x="748724" y="302846"/>
                </a:lnTo>
                <a:lnTo>
                  <a:pt x="746818" y="303797"/>
                </a:lnTo>
                <a:lnTo>
                  <a:pt x="744912" y="304431"/>
                </a:lnTo>
                <a:lnTo>
                  <a:pt x="743641" y="306017"/>
                </a:lnTo>
                <a:lnTo>
                  <a:pt x="742053" y="307602"/>
                </a:lnTo>
                <a:lnTo>
                  <a:pt x="741417" y="309188"/>
                </a:lnTo>
                <a:lnTo>
                  <a:pt x="740464" y="311725"/>
                </a:lnTo>
                <a:lnTo>
                  <a:pt x="740464" y="313310"/>
                </a:lnTo>
                <a:lnTo>
                  <a:pt x="740464" y="315847"/>
                </a:lnTo>
                <a:lnTo>
                  <a:pt x="741417" y="318067"/>
                </a:lnTo>
                <a:lnTo>
                  <a:pt x="742053" y="319970"/>
                </a:lnTo>
                <a:lnTo>
                  <a:pt x="743641" y="321238"/>
                </a:lnTo>
                <a:lnTo>
                  <a:pt x="744912" y="322507"/>
                </a:lnTo>
                <a:lnTo>
                  <a:pt x="746818" y="323458"/>
                </a:lnTo>
                <a:lnTo>
                  <a:pt x="748724" y="324410"/>
                </a:lnTo>
                <a:lnTo>
                  <a:pt x="750948" y="324410"/>
                </a:lnTo>
                <a:lnTo>
                  <a:pt x="988881" y="324410"/>
                </a:lnTo>
                <a:lnTo>
                  <a:pt x="991105" y="324410"/>
                </a:lnTo>
                <a:lnTo>
                  <a:pt x="993011" y="323458"/>
                </a:lnTo>
                <a:lnTo>
                  <a:pt x="994917" y="322507"/>
                </a:lnTo>
                <a:lnTo>
                  <a:pt x="996506" y="321238"/>
                </a:lnTo>
                <a:lnTo>
                  <a:pt x="997776" y="319970"/>
                </a:lnTo>
                <a:lnTo>
                  <a:pt x="998729" y="318067"/>
                </a:lnTo>
                <a:lnTo>
                  <a:pt x="999365" y="315847"/>
                </a:lnTo>
                <a:lnTo>
                  <a:pt x="999365" y="313310"/>
                </a:lnTo>
                <a:lnTo>
                  <a:pt x="999365" y="311725"/>
                </a:lnTo>
                <a:lnTo>
                  <a:pt x="998729" y="309188"/>
                </a:lnTo>
                <a:lnTo>
                  <a:pt x="997776" y="307602"/>
                </a:lnTo>
                <a:lnTo>
                  <a:pt x="996506" y="306017"/>
                </a:lnTo>
                <a:lnTo>
                  <a:pt x="994917" y="304431"/>
                </a:lnTo>
                <a:lnTo>
                  <a:pt x="993011" y="303797"/>
                </a:lnTo>
                <a:lnTo>
                  <a:pt x="991105" y="302846"/>
                </a:lnTo>
                <a:lnTo>
                  <a:pt x="988881" y="302529"/>
                </a:lnTo>
                <a:lnTo>
                  <a:pt x="750948" y="302529"/>
                </a:lnTo>
                <a:close/>
                <a:moveTo>
                  <a:pt x="748724" y="219444"/>
                </a:moveTo>
                <a:lnTo>
                  <a:pt x="746818" y="220396"/>
                </a:lnTo>
                <a:lnTo>
                  <a:pt x="744912" y="221347"/>
                </a:lnTo>
                <a:lnTo>
                  <a:pt x="743641" y="222615"/>
                </a:lnTo>
                <a:lnTo>
                  <a:pt x="742053" y="224201"/>
                </a:lnTo>
                <a:lnTo>
                  <a:pt x="741417" y="226104"/>
                </a:lnTo>
                <a:lnTo>
                  <a:pt x="740464" y="228323"/>
                </a:lnTo>
                <a:lnTo>
                  <a:pt x="740464" y="230543"/>
                </a:lnTo>
                <a:lnTo>
                  <a:pt x="740464" y="232763"/>
                </a:lnTo>
                <a:lnTo>
                  <a:pt x="741417" y="234666"/>
                </a:lnTo>
                <a:lnTo>
                  <a:pt x="742053" y="236568"/>
                </a:lnTo>
                <a:lnTo>
                  <a:pt x="743641" y="237837"/>
                </a:lnTo>
                <a:lnTo>
                  <a:pt x="744912" y="239423"/>
                </a:lnTo>
                <a:lnTo>
                  <a:pt x="746818" y="240374"/>
                </a:lnTo>
                <a:lnTo>
                  <a:pt x="748724" y="241008"/>
                </a:lnTo>
                <a:lnTo>
                  <a:pt x="750948" y="241325"/>
                </a:lnTo>
                <a:lnTo>
                  <a:pt x="1133738" y="241325"/>
                </a:lnTo>
                <a:lnTo>
                  <a:pt x="1135644" y="241008"/>
                </a:lnTo>
                <a:lnTo>
                  <a:pt x="1137868" y="240374"/>
                </a:lnTo>
                <a:lnTo>
                  <a:pt x="1139456" y="239423"/>
                </a:lnTo>
                <a:lnTo>
                  <a:pt x="1141045" y="237837"/>
                </a:lnTo>
                <a:lnTo>
                  <a:pt x="1142316" y="236568"/>
                </a:lnTo>
                <a:lnTo>
                  <a:pt x="1143586" y="234666"/>
                </a:lnTo>
                <a:lnTo>
                  <a:pt x="1143904" y="232763"/>
                </a:lnTo>
                <a:lnTo>
                  <a:pt x="1144222" y="230543"/>
                </a:lnTo>
                <a:lnTo>
                  <a:pt x="1143904" y="228323"/>
                </a:lnTo>
                <a:lnTo>
                  <a:pt x="1143586" y="226104"/>
                </a:lnTo>
                <a:lnTo>
                  <a:pt x="1142316" y="224201"/>
                </a:lnTo>
                <a:lnTo>
                  <a:pt x="1141045" y="222615"/>
                </a:lnTo>
                <a:lnTo>
                  <a:pt x="1139456" y="221347"/>
                </a:lnTo>
                <a:lnTo>
                  <a:pt x="1137868" y="220396"/>
                </a:lnTo>
                <a:lnTo>
                  <a:pt x="1135644" y="219444"/>
                </a:lnTo>
                <a:lnTo>
                  <a:pt x="1133738" y="219444"/>
                </a:lnTo>
                <a:lnTo>
                  <a:pt x="750948" y="219444"/>
                </a:lnTo>
                <a:lnTo>
                  <a:pt x="748724" y="219444"/>
                </a:lnTo>
                <a:close/>
                <a:moveTo>
                  <a:pt x="748724" y="141751"/>
                </a:moveTo>
                <a:lnTo>
                  <a:pt x="746818" y="142702"/>
                </a:lnTo>
                <a:lnTo>
                  <a:pt x="744912" y="143336"/>
                </a:lnTo>
                <a:lnTo>
                  <a:pt x="743641" y="144922"/>
                </a:lnTo>
                <a:lnTo>
                  <a:pt x="742053" y="146191"/>
                </a:lnTo>
                <a:lnTo>
                  <a:pt x="741417" y="148093"/>
                </a:lnTo>
                <a:lnTo>
                  <a:pt x="740464" y="150630"/>
                </a:lnTo>
                <a:lnTo>
                  <a:pt x="740464" y="152216"/>
                </a:lnTo>
                <a:lnTo>
                  <a:pt x="740464" y="154753"/>
                </a:lnTo>
                <a:lnTo>
                  <a:pt x="741417" y="156972"/>
                </a:lnTo>
                <a:lnTo>
                  <a:pt x="742053" y="158875"/>
                </a:lnTo>
                <a:lnTo>
                  <a:pt x="743641" y="160144"/>
                </a:lnTo>
                <a:lnTo>
                  <a:pt x="744912" y="161729"/>
                </a:lnTo>
                <a:lnTo>
                  <a:pt x="746818" y="162363"/>
                </a:lnTo>
                <a:lnTo>
                  <a:pt x="748724" y="163315"/>
                </a:lnTo>
                <a:lnTo>
                  <a:pt x="750948" y="163315"/>
                </a:lnTo>
                <a:lnTo>
                  <a:pt x="1133738" y="163315"/>
                </a:lnTo>
                <a:lnTo>
                  <a:pt x="1135644" y="163315"/>
                </a:lnTo>
                <a:lnTo>
                  <a:pt x="1137868" y="162363"/>
                </a:lnTo>
                <a:lnTo>
                  <a:pt x="1139456" y="161729"/>
                </a:lnTo>
                <a:lnTo>
                  <a:pt x="1141045" y="160144"/>
                </a:lnTo>
                <a:lnTo>
                  <a:pt x="1142316" y="158875"/>
                </a:lnTo>
                <a:lnTo>
                  <a:pt x="1143586" y="156972"/>
                </a:lnTo>
                <a:lnTo>
                  <a:pt x="1143904" y="154753"/>
                </a:lnTo>
                <a:lnTo>
                  <a:pt x="1144222" y="152216"/>
                </a:lnTo>
                <a:lnTo>
                  <a:pt x="1143904" y="150630"/>
                </a:lnTo>
                <a:lnTo>
                  <a:pt x="1143586" y="148093"/>
                </a:lnTo>
                <a:lnTo>
                  <a:pt x="1142316" y="146191"/>
                </a:lnTo>
                <a:lnTo>
                  <a:pt x="1141045" y="144922"/>
                </a:lnTo>
                <a:lnTo>
                  <a:pt x="1139456" y="143336"/>
                </a:lnTo>
                <a:lnTo>
                  <a:pt x="1137868" y="142702"/>
                </a:lnTo>
                <a:lnTo>
                  <a:pt x="1135644" y="141751"/>
                </a:lnTo>
                <a:lnTo>
                  <a:pt x="1133738" y="141751"/>
                </a:lnTo>
                <a:lnTo>
                  <a:pt x="750948" y="141751"/>
                </a:lnTo>
                <a:lnTo>
                  <a:pt x="748724" y="141751"/>
                </a:lnTo>
                <a:close/>
                <a:moveTo>
                  <a:pt x="789068" y="0"/>
                </a:moveTo>
                <a:lnTo>
                  <a:pt x="1085770" y="0"/>
                </a:lnTo>
                <a:lnTo>
                  <a:pt x="1093712" y="317"/>
                </a:lnTo>
                <a:lnTo>
                  <a:pt x="1101336" y="635"/>
                </a:lnTo>
                <a:lnTo>
                  <a:pt x="1108960" y="1903"/>
                </a:lnTo>
                <a:lnTo>
                  <a:pt x="1116267" y="2854"/>
                </a:lnTo>
                <a:lnTo>
                  <a:pt x="1123573" y="4757"/>
                </a:lnTo>
                <a:lnTo>
                  <a:pt x="1130562" y="6660"/>
                </a:lnTo>
                <a:lnTo>
                  <a:pt x="1137868" y="8879"/>
                </a:lnTo>
                <a:lnTo>
                  <a:pt x="1144539" y="12051"/>
                </a:lnTo>
                <a:lnTo>
                  <a:pt x="1151210" y="14905"/>
                </a:lnTo>
                <a:lnTo>
                  <a:pt x="1157881" y="18393"/>
                </a:lnTo>
                <a:lnTo>
                  <a:pt x="1164235" y="21564"/>
                </a:lnTo>
                <a:lnTo>
                  <a:pt x="1170270" y="25687"/>
                </a:lnTo>
                <a:lnTo>
                  <a:pt x="1176306" y="29809"/>
                </a:lnTo>
                <a:lnTo>
                  <a:pt x="1181706" y="34566"/>
                </a:lnTo>
                <a:lnTo>
                  <a:pt x="1187424" y="39006"/>
                </a:lnTo>
                <a:lnTo>
                  <a:pt x="1192507" y="44079"/>
                </a:lnTo>
                <a:lnTo>
                  <a:pt x="1197590" y="49153"/>
                </a:lnTo>
                <a:lnTo>
                  <a:pt x="1202037" y="54861"/>
                </a:lnTo>
                <a:lnTo>
                  <a:pt x="1206802" y="60252"/>
                </a:lnTo>
                <a:lnTo>
                  <a:pt x="1210932" y="66277"/>
                </a:lnTo>
                <a:lnTo>
                  <a:pt x="1215062" y="72303"/>
                </a:lnTo>
                <a:lnTo>
                  <a:pt x="1218238" y="78645"/>
                </a:lnTo>
                <a:lnTo>
                  <a:pt x="1221733" y="84987"/>
                </a:lnTo>
                <a:lnTo>
                  <a:pt x="1224592" y="91964"/>
                </a:lnTo>
                <a:lnTo>
                  <a:pt x="1227768" y="98623"/>
                </a:lnTo>
                <a:lnTo>
                  <a:pt x="1229992" y="105917"/>
                </a:lnTo>
                <a:lnTo>
                  <a:pt x="1231898" y="112893"/>
                </a:lnTo>
                <a:lnTo>
                  <a:pt x="1233804" y="120187"/>
                </a:lnTo>
                <a:lnTo>
                  <a:pt x="1234757" y="127481"/>
                </a:lnTo>
                <a:lnTo>
                  <a:pt x="1236028" y="135092"/>
                </a:lnTo>
                <a:lnTo>
                  <a:pt x="1236345" y="143019"/>
                </a:lnTo>
                <a:lnTo>
                  <a:pt x="1236663" y="150630"/>
                </a:lnTo>
                <a:lnTo>
                  <a:pt x="1236663" y="296186"/>
                </a:lnTo>
                <a:lnTo>
                  <a:pt x="1236345" y="303797"/>
                </a:lnTo>
                <a:lnTo>
                  <a:pt x="1236028" y="311725"/>
                </a:lnTo>
                <a:lnTo>
                  <a:pt x="1234757" y="319019"/>
                </a:lnTo>
                <a:lnTo>
                  <a:pt x="1233804" y="326629"/>
                </a:lnTo>
                <a:lnTo>
                  <a:pt x="1231898" y="333606"/>
                </a:lnTo>
                <a:lnTo>
                  <a:pt x="1229992" y="340900"/>
                </a:lnTo>
                <a:lnTo>
                  <a:pt x="1227768" y="347876"/>
                </a:lnTo>
                <a:lnTo>
                  <a:pt x="1224592" y="354853"/>
                </a:lnTo>
                <a:lnTo>
                  <a:pt x="1221733" y="361512"/>
                </a:lnTo>
                <a:lnTo>
                  <a:pt x="1218238" y="367854"/>
                </a:lnTo>
                <a:lnTo>
                  <a:pt x="1215062" y="374197"/>
                </a:lnTo>
                <a:lnTo>
                  <a:pt x="1210932" y="380222"/>
                </a:lnTo>
                <a:lnTo>
                  <a:pt x="1206802" y="386247"/>
                </a:lnTo>
                <a:lnTo>
                  <a:pt x="1202037" y="391955"/>
                </a:lnTo>
                <a:lnTo>
                  <a:pt x="1197590" y="397346"/>
                </a:lnTo>
                <a:lnTo>
                  <a:pt x="1192507" y="402420"/>
                </a:lnTo>
                <a:lnTo>
                  <a:pt x="1187424" y="407811"/>
                </a:lnTo>
                <a:lnTo>
                  <a:pt x="1181706" y="412251"/>
                </a:lnTo>
                <a:lnTo>
                  <a:pt x="1176306" y="416690"/>
                </a:lnTo>
                <a:lnTo>
                  <a:pt x="1170270" y="420813"/>
                </a:lnTo>
                <a:lnTo>
                  <a:pt x="1164235" y="424935"/>
                </a:lnTo>
                <a:lnTo>
                  <a:pt x="1157881" y="428423"/>
                </a:lnTo>
                <a:lnTo>
                  <a:pt x="1151210" y="431912"/>
                </a:lnTo>
                <a:lnTo>
                  <a:pt x="1144539" y="434766"/>
                </a:lnTo>
                <a:lnTo>
                  <a:pt x="1137868" y="437303"/>
                </a:lnTo>
                <a:lnTo>
                  <a:pt x="1130562" y="440157"/>
                </a:lnTo>
                <a:lnTo>
                  <a:pt x="1123573" y="442059"/>
                </a:lnTo>
                <a:lnTo>
                  <a:pt x="1116267" y="443645"/>
                </a:lnTo>
                <a:lnTo>
                  <a:pt x="1108960" y="444914"/>
                </a:lnTo>
                <a:lnTo>
                  <a:pt x="1101336" y="446182"/>
                </a:lnTo>
                <a:lnTo>
                  <a:pt x="1093712" y="446499"/>
                </a:lnTo>
                <a:lnTo>
                  <a:pt x="1085770" y="446816"/>
                </a:lnTo>
                <a:lnTo>
                  <a:pt x="1060675" y="446816"/>
                </a:lnTo>
                <a:lnTo>
                  <a:pt x="1084500" y="523875"/>
                </a:lnTo>
                <a:lnTo>
                  <a:pt x="945996" y="446816"/>
                </a:lnTo>
                <a:lnTo>
                  <a:pt x="789068" y="446816"/>
                </a:lnTo>
                <a:lnTo>
                  <a:pt x="781444" y="446499"/>
                </a:lnTo>
                <a:lnTo>
                  <a:pt x="773502" y="446182"/>
                </a:lnTo>
                <a:lnTo>
                  <a:pt x="766196" y="444914"/>
                </a:lnTo>
                <a:lnTo>
                  <a:pt x="758889" y="443645"/>
                </a:lnTo>
                <a:lnTo>
                  <a:pt x="751583" y="442059"/>
                </a:lnTo>
                <a:lnTo>
                  <a:pt x="744277" y="440157"/>
                </a:lnTo>
                <a:lnTo>
                  <a:pt x="737288" y="437303"/>
                </a:lnTo>
                <a:lnTo>
                  <a:pt x="730299" y="434766"/>
                </a:lnTo>
                <a:lnTo>
                  <a:pt x="723946" y="431912"/>
                </a:lnTo>
                <a:lnTo>
                  <a:pt x="717275" y="428423"/>
                </a:lnTo>
                <a:lnTo>
                  <a:pt x="710921" y="424935"/>
                </a:lnTo>
                <a:lnTo>
                  <a:pt x="704886" y="420813"/>
                </a:lnTo>
                <a:lnTo>
                  <a:pt x="698850" y="416690"/>
                </a:lnTo>
                <a:lnTo>
                  <a:pt x="693132" y="412251"/>
                </a:lnTo>
                <a:lnTo>
                  <a:pt x="687731" y="407811"/>
                </a:lnTo>
                <a:lnTo>
                  <a:pt x="682649" y="402420"/>
                </a:lnTo>
                <a:lnTo>
                  <a:pt x="677566" y="397346"/>
                </a:lnTo>
                <a:lnTo>
                  <a:pt x="672801" y="391955"/>
                </a:lnTo>
                <a:lnTo>
                  <a:pt x="668354" y="386247"/>
                </a:lnTo>
                <a:lnTo>
                  <a:pt x="664224" y="380222"/>
                </a:lnTo>
                <a:lnTo>
                  <a:pt x="660094" y="374197"/>
                </a:lnTo>
                <a:lnTo>
                  <a:pt x="656600" y="367854"/>
                </a:lnTo>
                <a:lnTo>
                  <a:pt x="653106" y="361512"/>
                </a:lnTo>
                <a:lnTo>
                  <a:pt x="650247" y="354853"/>
                </a:lnTo>
                <a:lnTo>
                  <a:pt x="647705" y="347876"/>
                </a:lnTo>
                <a:lnTo>
                  <a:pt x="644846" y="340900"/>
                </a:lnTo>
                <a:lnTo>
                  <a:pt x="642940" y="333606"/>
                </a:lnTo>
                <a:lnTo>
                  <a:pt x="641669" y="326629"/>
                </a:lnTo>
                <a:lnTo>
                  <a:pt x="640081" y="319019"/>
                </a:lnTo>
                <a:lnTo>
                  <a:pt x="638810" y="311725"/>
                </a:lnTo>
                <a:lnTo>
                  <a:pt x="638493" y="303797"/>
                </a:lnTo>
                <a:lnTo>
                  <a:pt x="638175" y="296186"/>
                </a:lnTo>
                <a:lnTo>
                  <a:pt x="638175" y="150630"/>
                </a:lnTo>
                <a:lnTo>
                  <a:pt x="638493" y="143019"/>
                </a:lnTo>
                <a:lnTo>
                  <a:pt x="638810" y="135092"/>
                </a:lnTo>
                <a:lnTo>
                  <a:pt x="640081" y="127481"/>
                </a:lnTo>
                <a:lnTo>
                  <a:pt x="641669" y="120187"/>
                </a:lnTo>
                <a:lnTo>
                  <a:pt x="642940" y="112893"/>
                </a:lnTo>
                <a:lnTo>
                  <a:pt x="644846" y="105917"/>
                </a:lnTo>
                <a:lnTo>
                  <a:pt x="647705" y="98623"/>
                </a:lnTo>
                <a:lnTo>
                  <a:pt x="650247" y="91964"/>
                </a:lnTo>
                <a:lnTo>
                  <a:pt x="653106" y="84987"/>
                </a:lnTo>
                <a:lnTo>
                  <a:pt x="656600" y="78645"/>
                </a:lnTo>
                <a:lnTo>
                  <a:pt x="660094" y="72303"/>
                </a:lnTo>
                <a:lnTo>
                  <a:pt x="664224" y="66277"/>
                </a:lnTo>
                <a:lnTo>
                  <a:pt x="668354" y="60252"/>
                </a:lnTo>
                <a:lnTo>
                  <a:pt x="672801" y="54861"/>
                </a:lnTo>
                <a:lnTo>
                  <a:pt x="677566" y="49153"/>
                </a:lnTo>
                <a:lnTo>
                  <a:pt x="682649" y="44079"/>
                </a:lnTo>
                <a:lnTo>
                  <a:pt x="687731" y="39006"/>
                </a:lnTo>
                <a:lnTo>
                  <a:pt x="693132" y="34566"/>
                </a:lnTo>
                <a:lnTo>
                  <a:pt x="698850" y="29809"/>
                </a:lnTo>
                <a:lnTo>
                  <a:pt x="704886" y="25687"/>
                </a:lnTo>
                <a:lnTo>
                  <a:pt x="710921" y="21564"/>
                </a:lnTo>
                <a:lnTo>
                  <a:pt x="717275" y="18393"/>
                </a:lnTo>
                <a:lnTo>
                  <a:pt x="723946" y="14905"/>
                </a:lnTo>
                <a:lnTo>
                  <a:pt x="730299" y="12051"/>
                </a:lnTo>
                <a:lnTo>
                  <a:pt x="737288" y="8879"/>
                </a:lnTo>
                <a:lnTo>
                  <a:pt x="744277" y="6660"/>
                </a:lnTo>
                <a:lnTo>
                  <a:pt x="751583" y="4757"/>
                </a:lnTo>
                <a:lnTo>
                  <a:pt x="758889" y="2854"/>
                </a:lnTo>
                <a:lnTo>
                  <a:pt x="766196" y="1903"/>
                </a:lnTo>
                <a:lnTo>
                  <a:pt x="773502" y="635"/>
                </a:lnTo>
                <a:lnTo>
                  <a:pt x="781444" y="317"/>
                </a:lnTo>
                <a:lnTo>
                  <a:pt x="789068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9" name="KSO_Shape"/>
          <p:cNvSpPr>
            <a:spLocks/>
          </p:cNvSpPr>
          <p:nvPr/>
        </p:nvSpPr>
        <p:spPr bwMode="auto">
          <a:xfrm>
            <a:off x="3911951" y="3416302"/>
            <a:ext cx="395732" cy="482600"/>
          </a:xfrm>
          <a:custGeom>
            <a:avLst/>
            <a:gdLst>
              <a:gd name="T0" fmla="*/ 1171924 w 1852613"/>
              <a:gd name="T1" fmla="*/ 1083099 h 2260601"/>
              <a:gd name="T2" fmla="*/ 1232168 w 1852613"/>
              <a:gd name="T3" fmla="*/ 1243397 h 2260601"/>
              <a:gd name="T4" fmla="*/ 943632 w 1852613"/>
              <a:gd name="T5" fmla="*/ 1145450 h 2260601"/>
              <a:gd name="T6" fmla="*/ 869347 w 1852613"/>
              <a:gd name="T7" fmla="*/ 1164949 h 2260601"/>
              <a:gd name="T8" fmla="*/ 883841 w 1852613"/>
              <a:gd name="T9" fmla="*/ 1253147 h 2260601"/>
              <a:gd name="T10" fmla="*/ 1173962 w 1852613"/>
              <a:gd name="T11" fmla="*/ 1398254 h 2260601"/>
              <a:gd name="T12" fmla="*/ 1245303 w 1852613"/>
              <a:gd name="T13" fmla="*/ 1482824 h 2260601"/>
              <a:gd name="T14" fmla="*/ 1252551 w 1852613"/>
              <a:gd name="T15" fmla="*/ 1646070 h 2260601"/>
              <a:gd name="T16" fmla="*/ 1197290 w 1852613"/>
              <a:gd name="T17" fmla="*/ 1734041 h 2260601"/>
              <a:gd name="T18" fmla="*/ 862552 w 1852613"/>
              <a:gd name="T19" fmla="*/ 1884363 h 2260601"/>
              <a:gd name="T20" fmla="*/ 664835 w 1852613"/>
              <a:gd name="T21" fmla="*/ 1741750 h 2260601"/>
              <a:gd name="T22" fmla="*/ 603912 w 1852613"/>
              <a:gd name="T23" fmla="*/ 1646297 h 2260601"/>
              <a:gd name="T24" fmla="*/ 865723 w 1852613"/>
              <a:gd name="T25" fmla="*/ 1650831 h 2260601"/>
              <a:gd name="T26" fmla="*/ 903545 w 1852613"/>
              <a:gd name="T27" fmla="*/ 1692323 h 2260601"/>
              <a:gd name="T28" fmla="*/ 964468 w 1852613"/>
              <a:gd name="T29" fmla="*/ 1624304 h 2260601"/>
              <a:gd name="T30" fmla="*/ 918719 w 1852613"/>
              <a:gd name="T31" fmla="*/ 1512753 h 2260601"/>
              <a:gd name="T32" fmla="*/ 677518 w 1852613"/>
              <a:gd name="T33" fmla="*/ 1388051 h 2260601"/>
              <a:gd name="T34" fmla="*/ 600515 w 1852613"/>
              <a:gd name="T35" fmla="*/ 1284435 h 2260601"/>
              <a:gd name="T36" fmla="*/ 617048 w 1852613"/>
              <a:gd name="T37" fmla="*/ 1126405 h 2260601"/>
              <a:gd name="T38" fmla="*/ 813859 w 1852613"/>
              <a:gd name="T39" fmla="*/ 1028231 h 2260601"/>
              <a:gd name="T40" fmla="*/ 714952 w 1852613"/>
              <a:gd name="T41" fmla="*/ 886179 h 2260601"/>
              <a:gd name="T42" fmla="*/ 499627 w 1852613"/>
              <a:gd name="T43" fmla="*/ 1034686 h 2260601"/>
              <a:gd name="T44" fmla="*/ 371884 w 1852613"/>
              <a:gd name="T45" fmla="*/ 1264361 h 2260601"/>
              <a:gd name="T46" fmla="*/ 361674 w 1852613"/>
              <a:gd name="T47" fmla="*/ 1538021 h 2260601"/>
              <a:gd name="T48" fmla="*/ 472853 w 1852613"/>
              <a:gd name="T49" fmla="*/ 1777445 h 2260601"/>
              <a:gd name="T50" fmla="*/ 676380 w 1852613"/>
              <a:gd name="T51" fmla="*/ 1940916 h 2260601"/>
              <a:gd name="T52" fmla="*/ 941168 w 1852613"/>
              <a:gd name="T53" fmla="*/ 1997597 h 2260601"/>
              <a:gd name="T54" fmla="*/ 1200965 w 1852613"/>
              <a:gd name="T55" fmla="*/ 1928219 h 2260601"/>
              <a:gd name="T56" fmla="*/ 1396323 w 1852613"/>
              <a:gd name="T57" fmla="*/ 1755226 h 2260601"/>
              <a:gd name="T58" fmla="*/ 1495931 w 1852613"/>
              <a:gd name="T59" fmla="*/ 1509680 h 2260601"/>
              <a:gd name="T60" fmla="*/ 1472334 w 1852613"/>
              <a:gd name="T61" fmla="*/ 1237381 h 2260601"/>
              <a:gd name="T62" fmla="*/ 1333927 w 1852613"/>
              <a:gd name="T63" fmla="*/ 1014961 h 2260601"/>
              <a:gd name="T64" fmla="*/ 1111114 w 1852613"/>
              <a:gd name="T65" fmla="*/ 876430 h 2260601"/>
              <a:gd name="T66" fmla="*/ 1180545 w 1852613"/>
              <a:gd name="T67" fmla="*/ 500063 h 2260601"/>
              <a:gd name="T68" fmla="*/ 1555151 w 1852613"/>
              <a:gd name="T69" fmla="*/ 867588 h 2260601"/>
              <a:gd name="T70" fmla="*/ 1773880 w 1852613"/>
              <a:gd name="T71" fmla="*/ 1166642 h 2260601"/>
              <a:gd name="T72" fmla="*/ 1852613 w 1852613"/>
              <a:gd name="T73" fmla="*/ 1479979 h 2260601"/>
              <a:gd name="T74" fmla="*/ 1820394 w 1852613"/>
              <a:gd name="T75" fmla="*/ 1696277 h 2260601"/>
              <a:gd name="T76" fmla="*/ 1719425 w 1852613"/>
              <a:gd name="T77" fmla="*/ 1902825 h 2260601"/>
              <a:gd name="T78" fmla="*/ 1422870 w 1852613"/>
              <a:gd name="T79" fmla="*/ 2149278 h 2260601"/>
              <a:gd name="T80" fmla="*/ 1034423 w 1852613"/>
              <a:gd name="T81" fmla="*/ 2255840 h 2260601"/>
              <a:gd name="T82" fmla="*/ 626916 w 1852613"/>
              <a:gd name="T83" fmla="*/ 2222738 h 2260601"/>
              <a:gd name="T84" fmla="*/ 273184 w 1852613"/>
              <a:gd name="T85" fmla="*/ 2049745 h 2260601"/>
              <a:gd name="T86" fmla="*/ 70111 w 1852613"/>
              <a:gd name="T87" fmla="*/ 1795810 h 2260601"/>
              <a:gd name="T88" fmla="*/ 9757 w 1852613"/>
              <a:gd name="T89" fmla="*/ 1598104 h 2260601"/>
              <a:gd name="T90" fmla="*/ 16790 w 1852613"/>
              <a:gd name="T91" fmla="*/ 1329659 h 2260601"/>
              <a:gd name="T92" fmla="*/ 165181 w 1852613"/>
              <a:gd name="T93" fmla="*/ 1028338 h 2260601"/>
              <a:gd name="T94" fmla="*/ 592882 w 1852613"/>
              <a:gd name="T95" fmla="*/ 565360 h 2260601"/>
              <a:gd name="T96" fmla="*/ 1189264 w 1852613"/>
              <a:gd name="T97" fmla="*/ 368004 h 2260601"/>
              <a:gd name="T98" fmla="*/ 1218519 w 1852613"/>
              <a:gd name="T99" fmla="*/ 430759 h 2260601"/>
              <a:gd name="T100" fmla="*/ 521153 w 1852613"/>
              <a:gd name="T101" fmla="*/ 520248 h 2260601"/>
              <a:gd name="T102" fmla="*/ 499835 w 1852613"/>
              <a:gd name="T103" fmla="*/ 477656 h 2260601"/>
              <a:gd name="T104" fmla="*/ 498928 w 1852613"/>
              <a:gd name="T105" fmla="*/ 340138 h 2260601"/>
              <a:gd name="T106" fmla="*/ 523875 w 1852613"/>
              <a:gd name="T107" fmla="*/ 300038 h 2260601"/>
              <a:gd name="T108" fmla="*/ 891532 w 1852613"/>
              <a:gd name="T109" fmla="*/ 28458 h 2260601"/>
              <a:gd name="T110" fmla="*/ 1077064 w 1852613"/>
              <a:gd name="T111" fmla="*/ 5872 h 2260601"/>
              <a:gd name="T112" fmla="*/ 1285249 w 1852613"/>
              <a:gd name="T113" fmla="*/ 20553 h 2260601"/>
              <a:gd name="T114" fmla="*/ 1334407 w 1852613"/>
              <a:gd name="T115" fmla="*/ 84923 h 2260601"/>
              <a:gd name="T116" fmla="*/ 1196221 w 1852613"/>
              <a:gd name="T117" fmla="*/ 322076 h 2260601"/>
              <a:gd name="T118" fmla="*/ 527490 w 1852613"/>
              <a:gd name="T119" fmla="*/ 134838 h 2260601"/>
              <a:gd name="T120" fmla="*/ 524772 w 1852613"/>
              <a:gd name="T121" fmla="*/ 61208 h 2260601"/>
              <a:gd name="T122" fmla="*/ 616972 w 1852613"/>
              <a:gd name="T123" fmla="*/ 7453 h 2260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52613" h="2260601">
                <a:moveTo>
                  <a:pt x="862552" y="960438"/>
                </a:moveTo>
                <a:lnTo>
                  <a:pt x="986210" y="960438"/>
                </a:lnTo>
                <a:lnTo>
                  <a:pt x="986210" y="1022562"/>
                </a:lnTo>
                <a:lnTo>
                  <a:pt x="1001385" y="1023923"/>
                </a:lnTo>
                <a:lnTo>
                  <a:pt x="1016106" y="1025963"/>
                </a:lnTo>
                <a:lnTo>
                  <a:pt x="1030374" y="1028231"/>
                </a:lnTo>
                <a:lnTo>
                  <a:pt x="1043963" y="1030725"/>
                </a:lnTo>
                <a:lnTo>
                  <a:pt x="1057552" y="1033219"/>
                </a:lnTo>
                <a:lnTo>
                  <a:pt x="1070235" y="1036393"/>
                </a:lnTo>
                <a:lnTo>
                  <a:pt x="1082691" y="1039794"/>
                </a:lnTo>
                <a:lnTo>
                  <a:pt x="1094468" y="1043421"/>
                </a:lnTo>
                <a:lnTo>
                  <a:pt x="1105792" y="1047503"/>
                </a:lnTo>
                <a:lnTo>
                  <a:pt x="1116663" y="1051584"/>
                </a:lnTo>
                <a:lnTo>
                  <a:pt x="1127307" y="1055892"/>
                </a:lnTo>
                <a:lnTo>
                  <a:pt x="1137046" y="1060880"/>
                </a:lnTo>
                <a:lnTo>
                  <a:pt x="1146558" y="1066094"/>
                </a:lnTo>
                <a:lnTo>
                  <a:pt x="1155391" y="1071536"/>
                </a:lnTo>
                <a:lnTo>
                  <a:pt x="1163771" y="1077204"/>
                </a:lnTo>
                <a:lnTo>
                  <a:pt x="1171924" y="1083099"/>
                </a:lnTo>
                <a:lnTo>
                  <a:pt x="1179398" y="1089221"/>
                </a:lnTo>
                <a:lnTo>
                  <a:pt x="1186192" y="1096023"/>
                </a:lnTo>
                <a:lnTo>
                  <a:pt x="1192760" y="1102598"/>
                </a:lnTo>
                <a:lnTo>
                  <a:pt x="1198875" y="1109853"/>
                </a:lnTo>
                <a:lnTo>
                  <a:pt x="1204311" y="1117335"/>
                </a:lnTo>
                <a:lnTo>
                  <a:pt x="1209520" y="1125044"/>
                </a:lnTo>
                <a:lnTo>
                  <a:pt x="1214049" y="1132980"/>
                </a:lnTo>
                <a:lnTo>
                  <a:pt x="1218126" y="1141369"/>
                </a:lnTo>
                <a:lnTo>
                  <a:pt x="1221750" y="1149758"/>
                </a:lnTo>
                <a:lnTo>
                  <a:pt x="1224920" y="1158827"/>
                </a:lnTo>
                <a:lnTo>
                  <a:pt x="1227412" y="1167896"/>
                </a:lnTo>
                <a:lnTo>
                  <a:pt x="1229676" y="1177419"/>
                </a:lnTo>
                <a:lnTo>
                  <a:pt x="1231262" y="1187168"/>
                </a:lnTo>
                <a:lnTo>
                  <a:pt x="1232621" y="1197371"/>
                </a:lnTo>
                <a:lnTo>
                  <a:pt x="1233300" y="1207574"/>
                </a:lnTo>
                <a:lnTo>
                  <a:pt x="1233753" y="1218230"/>
                </a:lnTo>
                <a:lnTo>
                  <a:pt x="1233300" y="1225032"/>
                </a:lnTo>
                <a:lnTo>
                  <a:pt x="1232847" y="1233421"/>
                </a:lnTo>
                <a:lnTo>
                  <a:pt x="1232168" y="1243397"/>
                </a:lnTo>
                <a:lnTo>
                  <a:pt x="1230809" y="1254734"/>
                </a:lnTo>
                <a:lnTo>
                  <a:pt x="962657" y="1254734"/>
                </a:lnTo>
                <a:lnTo>
                  <a:pt x="962657" y="1222538"/>
                </a:lnTo>
                <a:lnTo>
                  <a:pt x="962657" y="1210068"/>
                </a:lnTo>
                <a:lnTo>
                  <a:pt x="962204" y="1198958"/>
                </a:lnTo>
                <a:lnTo>
                  <a:pt x="961298" y="1188982"/>
                </a:lnTo>
                <a:lnTo>
                  <a:pt x="960392" y="1179913"/>
                </a:lnTo>
                <a:lnTo>
                  <a:pt x="959033" y="1171977"/>
                </a:lnTo>
                <a:lnTo>
                  <a:pt x="957447" y="1165402"/>
                </a:lnTo>
                <a:lnTo>
                  <a:pt x="956542" y="1162228"/>
                </a:lnTo>
                <a:lnTo>
                  <a:pt x="955636" y="1159734"/>
                </a:lnTo>
                <a:lnTo>
                  <a:pt x="954730" y="1157240"/>
                </a:lnTo>
                <a:lnTo>
                  <a:pt x="953371" y="1154973"/>
                </a:lnTo>
                <a:lnTo>
                  <a:pt x="952012" y="1153159"/>
                </a:lnTo>
                <a:lnTo>
                  <a:pt x="950880" y="1151345"/>
                </a:lnTo>
                <a:lnTo>
                  <a:pt x="949294" y="1149531"/>
                </a:lnTo>
                <a:lnTo>
                  <a:pt x="947482" y="1147944"/>
                </a:lnTo>
                <a:lnTo>
                  <a:pt x="945671" y="1146810"/>
                </a:lnTo>
                <a:lnTo>
                  <a:pt x="943632" y="1145450"/>
                </a:lnTo>
                <a:lnTo>
                  <a:pt x="941367" y="1144090"/>
                </a:lnTo>
                <a:lnTo>
                  <a:pt x="938876" y="1143183"/>
                </a:lnTo>
                <a:lnTo>
                  <a:pt x="936385" y="1142049"/>
                </a:lnTo>
                <a:lnTo>
                  <a:pt x="933667" y="1141369"/>
                </a:lnTo>
                <a:lnTo>
                  <a:pt x="930723" y="1140915"/>
                </a:lnTo>
                <a:lnTo>
                  <a:pt x="927552" y="1140235"/>
                </a:lnTo>
                <a:lnTo>
                  <a:pt x="920984" y="1139555"/>
                </a:lnTo>
                <a:lnTo>
                  <a:pt x="913737" y="1139328"/>
                </a:lnTo>
                <a:lnTo>
                  <a:pt x="907848" y="1139555"/>
                </a:lnTo>
                <a:lnTo>
                  <a:pt x="902186" y="1140008"/>
                </a:lnTo>
                <a:lnTo>
                  <a:pt x="896977" y="1141142"/>
                </a:lnTo>
                <a:lnTo>
                  <a:pt x="891995" y="1142502"/>
                </a:lnTo>
                <a:lnTo>
                  <a:pt x="887692" y="1144316"/>
                </a:lnTo>
                <a:lnTo>
                  <a:pt x="883615" y="1147037"/>
                </a:lnTo>
                <a:lnTo>
                  <a:pt x="879991" y="1149531"/>
                </a:lnTo>
                <a:lnTo>
                  <a:pt x="876821" y="1152932"/>
                </a:lnTo>
                <a:lnTo>
                  <a:pt x="873876" y="1156560"/>
                </a:lnTo>
                <a:lnTo>
                  <a:pt x="871385" y="1160641"/>
                </a:lnTo>
                <a:lnTo>
                  <a:pt x="869347" y="1164949"/>
                </a:lnTo>
                <a:lnTo>
                  <a:pt x="867535" y="1169937"/>
                </a:lnTo>
                <a:lnTo>
                  <a:pt x="866403" y="1175378"/>
                </a:lnTo>
                <a:lnTo>
                  <a:pt x="865270" y="1181273"/>
                </a:lnTo>
                <a:lnTo>
                  <a:pt x="864817" y="1187395"/>
                </a:lnTo>
                <a:lnTo>
                  <a:pt x="864591" y="1194197"/>
                </a:lnTo>
                <a:lnTo>
                  <a:pt x="864591" y="1199865"/>
                </a:lnTo>
                <a:lnTo>
                  <a:pt x="864817" y="1205307"/>
                </a:lnTo>
                <a:lnTo>
                  <a:pt x="865270" y="1210521"/>
                </a:lnTo>
                <a:lnTo>
                  <a:pt x="866176" y="1215283"/>
                </a:lnTo>
                <a:lnTo>
                  <a:pt x="867082" y="1220044"/>
                </a:lnTo>
                <a:lnTo>
                  <a:pt x="868214" y="1224579"/>
                </a:lnTo>
                <a:lnTo>
                  <a:pt x="869347" y="1228887"/>
                </a:lnTo>
                <a:lnTo>
                  <a:pt x="870706" y="1233194"/>
                </a:lnTo>
                <a:lnTo>
                  <a:pt x="872518" y="1237049"/>
                </a:lnTo>
                <a:lnTo>
                  <a:pt x="874329" y="1240677"/>
                </a:lnTo>
                <a:lnTo>
                  <a:pt x="876368" y="1244078"/>
                </a:lnTo>
                <a:lnTo>
                  <a:pt x="878632" y="1247252"/>
                </a:lnTo>
                <a:lnTo>
                  <a:pt x="881350" y="1250426"/>
                </a:lnTo>
                <a:lnTo>
                  <a:pt x="883841" y="1253147"/>
                </a:lnTo>
                <a:lnTo>
                  <a:pt x="886786" y="1255868"/>
                </a:lnTo>
                <a:lnTo>
                  <a:pt x="889730" y="1258135"/>
                </a:lnTo>
                <a:lnTo>
                  <a:pt x="893127" y="1260629"/>
                </a:lnTo>
                <a:lnTo>
                  <a:pt x="897430" y="1263350"/>
                </a:lnTo>
                <a:lnTo>
                  <a:pt x="908075" y="1269471"/>
                </a:lnTo>
                <a:lnTo>
                  <a:pt x="921664" y="1276953"/>
                </a:lnTo>
                <a:lnTo>
                  <a:pt x="938197" y="1285116"/>
                </a:lnTo>
                <a:lnTo>
                  <a:pt x="957674" y="1294638"/>
                </a:lnTo>
                <a:lnTo>
                  <a:pt x="980548" y="1305295"/>
                </a:lnTo>
                <a:lnTo>
                  <a:pt x="1005914" y="1316858"/>
                </a:lnTo>
                <a:lnTo>
                  <a:pt x="1034451" y="1329555"/>
                </a:lnTo>
                <a:lnTo>
                  <a:pt x="1058911" y="1340438"/>
                </a:lnTo>
                <a:lnTo>
                  <a:pt x="1081332" y="1350641"/>
                </a:lnTo>
                <a:lnTo>
                  <a:pt x="1101942" y="1360163"/>
                </a:lnTo>
                <a:lnTo>
                  <a:pt x="1120287" y="1369233"/>
                </a:lnTo>
                <a:lnTo>
                  <a:pt x="1136820" y="1377395"/>
                </a:lnTo>
                <a:lnTo>
                  <a:pt x="1151314" y="1384877"/>
                </a:lnTo>
                <a:lnTo>
                  <a:pt x="1163544" y="1391906"/>
                </a:lnTo>
                <a:lnTo>
                  <a:pt x="1173962" y="1398254"/>
                </a:lnTo>
                <a:lnTo>
                  <a:pt x="1178492" y="1401201"/>
                </a:lnTo>
                <a:lnTo>
                  <a:pt x="1182795" y="1404602"/>
                </a:lnTo>
                <a:lnTo>
                  <a:pt x="1187325" y="1408003"/>
                </a:lnTo>
                <a:lnTo>
                  <a:pt x="1191628" y="1411404"/>
                </a:lnTo>
                <a:lnTo>
                  <a:pt x="1195704" y="1415032"/>
                </a:lnTo>
                <a:lnTo>
                  <a:pt x="1200234" y="1418886"/>
                </a:lnTo>
                <a:lnTo>
                  <a:pt x="1204084" y="1422741"/>
                </a:lnTo>
                <a:lnTo>
                  <a:pt x="1208161" y="1427049"/>
                </a:lnTo>
                <a:lnTo>
                  <a:pt x="1212011" y="1431357"/>
                </a:lnTo>
                <a:lnTo>
                  <a:pt x="1215635" y="1435664"/>
                </a:lnTo>
                <a:lnTo>
                  <a:pt x="1219485" y="1440426"/>
                </a:lnTo>
                <a:lnTo>
                  <a:pt x="1223108" y="1445187"/>
                </a:lnTo>
                <a:lnTo>
                  <a:pt x="1226506" y="1450175"/>
                </a:lnTo>
                <a:lnTo>
                  <a:pt x="1230129" y="1455163"/>
                </a:lnTo>
                <a:lnTo>
                  <a:pt x="1233300" y="1460151"/>
                </a:lnTo>
                <a:lnTo>
                  <a:pt x="1236471" y="1465593"/>
                </a:lnTo>
                <a:lnTo>
                  <a:pt x="1239641" y="1471261"/>
                </a:lnTo>
                <a:lnTo>
                  <a:pt x="1242359" y="1476929"/>
                </a:lnTo>
                <a:lnTo>
                  <a:pt x="1245303" y="1482824"/>
                </a:lnTo>
                <a:lnTo>
                  <a:pt x="1247795" y="1488946"/>
                </a:lnTo>
                <a:lnTo>
                  <a:pt x="1250060" y="1495068"/>
                </a:lnTo>
                <a:lnTo>
                  <a:pt x="1252098" y="1501416"/>
                </a:lnTo>
                <a:lnTo>
                  <a:pt x="1253910" y="1507991"/>
                </a:lnTo>
                <a:lnTo>
                  <a:pt x="1255722" y="1514566"/>
                </a:lnTo>
                <a:lnTo>
                  <a:pt x="1257080" y="1521595"/>
                </a:lnTo>
                <a:lnTo>
                  <a:pt x="1258439" y="1528624"/>
                </a:lnTo>
                <a:lnTo>
                  <a:pt x="1259572" y="1535879"/>
                </a:lnTo>
                <a:lnTo>
                  <a:pt x="1260478" y="1543361"/>
                </a:lnTo>
                <a:lnTo>
                  <a:pt x="1261157" y="1550617"/>
                </a:lnTo>
                <a:lnTo>
                  <a:pt x="1261610" y="1558552"/>
                </a:lnTo>
                <a:lnTo>
                  <a:pt x="1262063" y="1566488"/>
                </a:lnTo>
                <a:lnTo>
                  <a:pt x="1262063" y="1574423"/>
                </a:lnTo>
                <a:lnTo>
                  <a:pt x="1261610" y="1587347"/>
                </a:lnTo>
                <a:lnTo>
                  <a:pt x="1260931" y="1599817"/>
                </a:lnTo>
                <a:lnTo>
                  <a:pt x="1259572" y="1611834"/>
                </a:lnTo>
                <a:lnTo>
                  <a:pt x="1257760" y="1623624"/>
                </a:lnTo>
                <a:lnTo>
                  <a:pt x="1255269" y="1634960"/>
                </a:lnTo>
                <a:lnTo>
                  <a:pt x="1252551" y="1646070"/>
                </a:lnTo>
                <a:lnTo>
                  <a:pt x="1250739" y="1651511"/>
                </a:lnTo>
                <a:lnTo>
                  <a:pt x="1248927" y="1656953"/>
                </a:lnTo>
                <a:lnTo>
                  <a:pt x="1247115" y="1662168"/>
                </a:lnTo>
                <a:lnTo>
                  <a:pt x="1244624" y="1667156"/>
                </a:lnTo>
                <a:lnTo>
                  <a:pt x="1242586" y="1672371"/>
                </a:lnTo>
                <a:lnTo>
                  <a:pt x="1240321" y="1677359"/>
                </a:lnTo>
                <a:lnTo>
                  <a:pt x="1237830" y="1682120"/>
                </a:lnTo>
                <a:lnTo>
                  <a:pt x="1235112" y="1687108"/>
                </a:lnTo>
                <a:lnTo>
                  <a:pt x="1232394" y="1691643"/>
                </a:lnTo>
                <a:lnTo>
                  <a:pt x="1229450" y="1696404"/>
                </a:lnTo>
                <a:lnTo>
                  <a:pt x="1226506" y="1700939"/>
                </a:lnTo>
                <a:lnTo>
                  <a:pt x="1223335" y="1705473"/>
                </a:lnTo>
                <a:lnTo>
                  <a:pt x="1219938" y="1709781"/>
                </a:lnTo>
                <a:lnTo>
                  <a:pt x="1216541" y="1713862"/>
                </a:lnTo>
                <a:lnTo>
                  <a:pt x="1213143" y="1718397"/>
                </a:lnTo>
                <a:lnTo>
                  <a:pt x="1209067" y="1722251"/>
                </a:lnTo>
                <a:lnTo>
                  <a:pt x="1205217" y="1726332"/>
                </a:lnTo>
                <a:lnTo>
                  <a:pt x="1201366" y="1730187"/>
                </a:lnTo>
                <a:lnTo>
                  <a:pt x="1197290" y="1734041"/>
                </a:lnTo>
                <a:lnTo>
                  <a:pt x="1192987" y="1737896"/>
                </a:lnTo>
                <a:lnTo>
                  <a:pt x="1184154" y="1745151"/>
                </a:lnTo>
                <a:lnTo>
                  <a:pt x="1174642" y="1751726"/>
                </a:lnTo>
                <a:lnTo>
                  <a:pt x="1164903" y="1758528"/>
                </a:lnTo>
                <a:lnTo>
                  <a:pt x="1154259" y="1764650"/>
                </a:lnTo>
                <a:lnTo>
                  <a:pt x="1143161" y="1770318"/>
                </a:lnTo>
                <a:lnTo>
                  <a:pt x="1131611" y="1775760"/>
                </a:lnTo>
                <a:lnTo>
                  <a:pt x="1119607" y="1780974"/>
                </a:lnTo>
                <a:lnTo>
                  <a:pt x="1106698" y="1785962"/>
                </a:lnTo>
                <a:lnTo>
                  <a:pt x="1093562" y="1790270"/>
                </a:lnTo>
                <a:lnTo>
                  <a:pt x="1079973" y="1794125"/>
                </a:lnTo>
                <a:lnTo>
                  <a:pt x="1065478" y="1797979"/>
                </a:lnTo>
                <a:lnTo>
                  <a:pt x="1050757" y="1801380"/>
                </a:lnTo>
                <a:lnTo>
                  <a:pt x="1035357" y="1804101"/>
                </a:lnTo>
                <a:lnTo>
                  <a:pt x="1019277" y="1806822"/>
                </a:lnTo>
                <a:lnTo>
                  <a:pt x="1002970" y="1809089"/>
                </a:lnTo>
                <a:lnTo>
                  <a:pt x="986210" y="1811129"/>
                </a:lnTo>
                <a:lnTo>
                  <a:pt x="986210" y="1884363"/>
                </a:lnTo>
                <a:lnTo>
                  <a:pt x="862552" y="1884363"/>
                </a:lnTo>
                <a:lnTo>
                  <a:pt x="862552" y="1808862"/>
                </a:lnTo>
                <a:lnTo>
                  <a:pt x="849190" y="1807502"/>
                </a:lnTo>
                <a:lnTo>
                  <a:pt x="836281" y="1805915"/>
                </a:lnTo>
                <a:lnTo>
                  <a:pt x="823145" y="1804101"/>
                </a:lnTo>
                <a:lnTo>
                  <a:pt x="810462" y="1802060"/>
                </a:lnTo>
                <a:lnTo>
                  <a:pt x="798006" y="1799566"/>
                </a:lnTo>
                <a:lnTo>
                  <a:pt x="785776" y="1796619"/>
                </a:lnTo>
                <a:lnTo>
                  <a:pt x="773546" y="1793444"/>
                </a:lnTo>
                <a:lnTo>
                  <a:pt x="761769" y="1789817"/>
                </a:lnTo>
                <a:lnTo>
                  <a:pt x="750218" y="1785962"/>
                </a:lnTo>
                <a:lnTo>
                  <a:pt x="738894" y="1781655"/>
                </a:lnTo>
                <a:lnTo>
                  <a:pt x="727570" y="1777120"/>
                </a:lnTo>
                <a:lnTo>
                  <a:pt x="716699" y="1771905"/>
                </a:lnTo>
                <a:lnTo>
                  <a:pt x="705828" y="1766690"/>
                </a:lnTo>
                <a:lnTo>
                  <a:pt x="695410" y="1761022"/>
                </a:lnTo>
                <a:lnTo>
                  <a:pt x="684766" y="1754900"/>
                </a:lnTo>
                <a:lnTo>
                  <a:pt x="674801" y="1748779"/>
                </a:lnTo>
                <a:lnTo>
                  <a:pt x="669818" y="1745378"/>
                </a:lnTo>
                <a:lnTo>
                  <a:pt x="664835" y="1741750"/>
                </a:lnTo>
                <a:lnTo>
                  <a:pt x="660306" y="1738122"/>
                </a:lnTo>
                <a:lnTo>
                  <a:pt x="656003" y="1734268"/>
                </a:lnTo>
                <a:lnTo>
                  <a:pt x="651473" y="1730414"/>
                </a:lnTo>
                <a:lnTo>
                  <a:pt x="647396" y="1726332"/>
                </a:lnTo>
                <a:lnTo>
                  <a:pt x="643546" y="1722251"/>
                </a:lnTo>
                <a:lnTo>
                  <a:pt x="639696" y="1717490"/>
                </a:lnTo>
                <a:lnTo>
                  <a:pt x="635846" y="1713182"/>
                </a:lnTo>
                <a:lnTo>
                  <a:pt x="632449" y="1708194"/>
                </a:lnTo>
                <a:lnTo>
                  <a:pt x="629052" y="1703659"/>
                </a:lnTo>
                <a:lnTo>
                  <a:pt x="625654" y="1698445"/>
                </a:lnTo>
                <a:lnTo>
                  <a:pt x="622710" y="1693230"/>
                </a:lnTo>
                <a:lnTo>
                  <a:pt x="619766" y="1687788"/>
                </a:lnTo>
                <a:lnTo>
                  <a:pt x="617048" y="1682573"/>
                </a:lnTo>
                <a:lnTo>
                  <a:pt x="614330" y="1676905"/>
                </a:lnTo>
                <a:lnTo>
                  <a:pt x="612066" y="1671237"/>
                </a:lnTo>
                <a:lnTo>
                  <a:pt x="609801" y="1665115"/>
                </a:lnTo>
                <a:lnTo>
                  <a:pt x="607762" y="1658994"/>
                </a:lnTo>
                <a:lnTo>
                  <a:pt x="605724" y="1652872"/>
                </a:lnTo>
                <a:lnTo>
                  <a:pt x="603912" y="1646297"/>
                </a:lnTo>
                <a:lnTo>
                  <a:pt x="602327" y="1639948"/>
                </a:lnTo>
                <a:lnTo>
                  <a:pt x="600742" y="1633146"/>
                </a:lnTo>
                <a:lnTo>
                  <a:pt x="599383" y="1626571"/>
                </a:lnTo>
                <a:lnTo>
                  <a:pt x="598250" y="1619316"/>
                </a:lnTo>
                <a:lnTo>
                  <a:pt x="597118" y="1612287"/>
                </a:lnTo>
                <a:lnTo>
                  <a:pt x="596438" y="1604805"/>
                </a:lnTo>
                <a:lnTo>
                  <a:pt x="595533" y="1597550"/>
                </a:lnTo>
                <a:lnTo>
                  <a:pt x="595080" y="1589841"/>
                </a:lnTo>
                <a:lnTo>
                  <a:pt x="594627" y="1582132"/>
                </a:lnTo>
                <a:lnTo>
                  <a:pt x="594400" y="1574196"/>
                </a:lnTo>
                <a:lnTo>
                  <a:pt x="594400" y="1566261"/>
                </a:lnTo>
                <a:lnTo>
                  <a:pt x="594400" y="1527944"/>
                </a:lnTo>
                <a:lnTo>
                  <a:pt x="862552" y="1527944"/>
                </a:lnTo>
                <a:lnTo>
                  <a:pt x="862552" y="1576010"/>
                </a:lnTo>
                <a:lnTo>
                  <a:pt x="862779" y="1594602"/>
                </a:lnTo>
                <a:lnTo>
                  <a:pt x="863005" y="1611380"/>
                </a:lnTo>
                <a:lnTo>
                  <a:pt x="863685" y="1626571"/>
                </a:lnTo>
                <a:lnTo>
                  <a:pt x="864591" y="1639721"/>
                </a:lnTo>
                <a:lnTo>
                  <a:pt x="865723" y="1650831"/>
                </a:lnTo>
                <a:lnTo>
                  <a:pt x="867082" y="1660354"/>
                </a:lnTo>
                <a:lnTo>
                  <a:pt x="867988" y="1664208"/>
                </a:lnTo>
                <a:lnTo>
                  <a:pt x="868894" y="1667836"/>
                </a:lnTo>
                <a:lnTo>
                  <a:pt x="870026" y="1670784"/>
                </a:lnTo>
                <a:lnTo>
                  <a:pt x="870706" y="1673504"/>
                </a:lnTo>
                <a:lnTo>
                  <a:pt x="872065" y="1675772"/>
                </a:lnTo>
                <a:lnTo>
                  <a:pt x="873197" y="1677812"/>
                </a:lnTo>
                <a:lnTo>
                  <a:pt x="874782" y="1679853"/>
                </a:lnTo>
                <a:lnTo>
                  <a:pt x="876368" y="1681667"/>
                </a:lnTo>
                <a:lnTo>
                  <a:pt x="878179" y="1683480"/>
                </a:lnTo>
                <a:lnTo>
                  <a:pt x="880218" y="1685067"/>
                </a:lnTo>
                <a:lnTo>
                  <a:pt x="882483" y="1686655"/>
                </a:lnTo>
                <a:lnTo>
                  <a:pt x="884974" y="1687562"/>
                </a:lnTo>
                <a:lnTo>
                  <a:pt x="887692" y="1688922"/>
                </a:lnTo>
                <a:lnTo>
                  <a:pt x="890409" y="1690056"/>
                </a:lnTo>
                <a:lnTo>
                  <a:pt x="893354" y="1690736"/>
                </a:lnTo>
                <a:lnTo>
                  <a:pt x="896524" y="1691189"/>
                </a:lnTo>
                <a:lnTo>
                  <a:pt x="899922" y="1691643"/>
                </a:lnTo>
                <a:lnTo>
                  <a:pt x="903545" y="1692323"/>
                </a:lnTo>
                <a:lnTo>
                  <a:pt x="906942" y="1692550"/>
                </a:lnTo>
                <a:lnTo>
                  <a:pt x="910793" y="1692550"/>
                </a:lnTo>
                <a:lnTo>
                  <a:pt x="917587" y="1692323"/>
                </a:lnTo>
                <a:lnTo>
                  <a:pt x="923702" y="1691643"/>
                </a:lnTo>
                <a:lnTo>
                  <a:pt x="929364" y="1690736"/>
                </a:lnTo>
                <a:lnTo>
                  <a:pt x="934573" y="1689149"/>
                </a:lnTo>
                <a:lnTo>
                  <a:pt x="939556" y="1687335"/>
                </a:lnTo>
                <a:lnTo>
                  <a:pt x="943859" y="1685067"/>
                </a:lnTo>
                <a:lnTo>
                  <a:pt x="947935" y="1682573"/>
                </a:lnTo>
                <a:lnTo>
                  <a:pt x="951559" y="1679173"/>
                </a:lnTo>
                <a:lnTo>
                  <a:pt x="954730" y="1675772"/>
                </a:lnTo>
                <a:lnTo>
                  <a:pt x="957221" y="1671917"/>
                </a:lnTo>
                <a:lnTo>
                  <a:pt x="959486" y="1667609"/>
                </a:lnTo>
                <a:lnTo>
                  <a:pt x="961298" y="1662848"/>
                </a:lnTo>
                <a:lnTo>
                  <a:pt x="962883" y="1657633"/>
                </a:lnTo>
                <a:lnTo>
                  <a:pt x="964015" y="1651965"/>
                </a:lnTo>
                <a:lnTo>
                  <a:pt x="964468" y="1646297"/>
                </a:lnTo>
                <a:lnTo>
                  <a:pt x="964695" y="1639948"/>
                </a:lnTo>
                <a:lnTo>
                  <a:pt x="964468" y="1624304"/>
                </a:lnTo>
                <a:lnTo>
                  <a:pt x="964015" y="1609566"/>
                </a:lnTo>
                <a:lnTo>
                  <a:pt x="962883" y="1596189"/>
                </a:lnTo>
                <a:lnTo>
                  <a:pt x="961751" y="1583719"/>
                </a:lnTo>
                <a:lnTo>
                  <a:pt x="959939" y="1572609"/>
                </a:lnTo>
                <a:lnTo>
                  <a:pt x="958806" y="1567395"/>
                </a:lnTo>
                <a:lnTo>
                  <a:pt x="957674" y="1562633"/>
                </a:lnTo>
                <a:lnTo>
                  <a:pt x="956542" y="1558099"/>
                </a:lnTo>
                <a:lnTo>
                  <a:pt x="955183" y="1553791"/>
                </a:lnTo>
                <a:lnTo>
                  <a:pt x="953597" y="1549936"/>
                </a:lnTo>
                <a:lnTo>
                  <a:pt x="952012" y="1546082"/>
                </a:lnTo>
                <a:lnTo>
                  <a:pt x="950200" y="1542681"/>
                </a:lnTo>
                <a:lnTo>
                  <a:pt x="947935" y="1539053"/>
                </a:lnTo>
                <a:lnTo>
                  <a:pt x="945218" y="1535426"/>
                </a:lnTo>
                <a:lnTo>
                  <a:pt x="942047" y="1531798"/>
                </a:lnTo>
                <a:lnTo>
                  <a:pt x="938197" y="1527944"/>
                </a:lnTo>
                <a:lnTo>
                  <a:pt x="934120" y="1524543"/>
                </a:lnTo>
                <a:lnTo>
                  <a:pt x="929364" y="1520461"/>
                </a:lnTo>
                <a:lnTo>
                  <a:pt x="924381" y="1516607"/>
                </a:lnTo>
                <a:lnTo>
                  <a:pt x="918719" y="1512753"/>
                </a:lnTo>
                <a:lnTo>
                  <a:pt x="912378" y="1508898"/>
                </a:lnTo>
                <a:lnTo>
                  <a:pt x="906037" y="1505044"/>
                </a:lnTo>
                <a:lnTo>
                  <a:pt x="898789" y="1500963"/>
                </a:lnTo>
                <a:lnTo>
                  <a:pt x="891315" y="1497108"/>
                </a:lnTo>
                <a:lnTo>
                  <a:pt x="883389" y="1493027"/>
                </a:lnTo>
                <a:lnTo>
                  <a:pt x="874782" y="1488946"/>
                </a:lnTo>
                <a:lnTo>
                  <a:pt x="865723" y="1484638"/>
                </a:lnTo>
                <a:lnTo>
                  <a:pt x="836507" y="1471261"/>
                </a:lnTo>
                <a:lnTo>
                  <a:pt x="809330" y="1458791"/>
                </a:lnTo>
                <a:lnTo>
                  <a:pt x="784870" y="1447001"/>
                </a:lnTo>
                <a:lnTo>
                  <a:pt x="762901" y="1436345"/>
                </a:lnTo>
                <a:lnTo>
                  <a:pt x="743197" y="1426369"/>
                </a:lnTo>
                <a:lnTo>
                  <a:pt x="725985" y="1417526"/>
                </a:lnTo>
                <a:lnTo>
                  <a:pt x="711264" y="1409817"/>
                </a:lnTo>
                <a:lnTo>
                  <a:pt x="698807" y="1402562"/>
                </a:lnTo>
                <a:lnTo>
                  <a:pt x="693598" y="1399161"/>
                </a:lnTo>
                <a:lnTo>
                  <a:pt x="688163" y="1395760"/>
                </a:lnTo>
                <a:lnTo>
                  <a:pt x="682727" y="1391906"/>
                </a:lnTo>
                <a:lnTo>
                  <a:pt x="677518" y="1388051"/>
                </a:lnTo>
                <a:lnTo>
                  <a:pt x="672309" y="1384197"/>
                </a:lnTo>
                <a:lnTo>
                  <a:pt x="667553" y="1379889"/>
                </a:lnTo>
                <a:lnTo>
                  <a:pt x="662571" y="1375354"/>
                </a:lnTo>
                <a:lnTo>
                  <a:pt x="657815" y="1371046"/>
                </a:lnTo>
                <a:lnTo>
                  <a:pt x="653058" y="1366058"/>
                </a:lnTo>
                <a:lnTo>
                  <a:pt x="648529" y="1361524"/>
                </a:lnTo>
                <a:lnTo>
                  <a:pt x="643773" y="1356309"/>
                </a:lnTo>
                <a:lnTo>
                  <a:pt x="639470" y="1351094"/>
                </a:lnTo>
                <a:lnTo>
                  <a:pt x="634940" y="1345879"/>
                </a:lnTo>
                <a:lnTo>
                  <a:pt x="630863" y="1339984"/>
                </a:lnTo>
                <a:lnTo>
                  <a:pt x="626787" y="1334316"/>
                </a:lnTo>
                <a:lnTo>
                  <a:pt x="622710" y="1328421"/>
                </a:lnTo>
                <a:lnTo>
                  <a:pt x="618860" y="1322526"/>
                </a:lnTo>
                <a:lnTo>
                  <a:pt x="615010" y="1316404"/>
                </a:lnTo>
                <a:lnTo>
                  <a:pt x="611613" y="1310283"/>
                </a:lnTo>
                <a:lnTo>
                  <a:pt x="608442" y="1303934"/>
                </a:lnTo>
                <a:lnTo>
                  <a:pt x="605724" y="1297586"/>
                </a:lnTo>
                <a:lnTo>
                  <a:pt x="603006" y="1291011"/>
                </a:lnTo>
                <a:lnTo>
                  <a:pt x="600515" y="1284435"/>
                </a:lnTo>
                <a:lnTo>
                  <a:pt x="598477" y="1277634"/>
                </a:lnTo>
                <a:lnTo>
                  <a:pt x="596665" y="1271058"/>
                </a:lnTo>
                <a:lnTo>
                  <a:pt x="594853" y="1264030"/>
                </a:lnTo>
                <a:lnTo>
                  <a:pt x="593494" y="1257001"/>
                </a:lnTo>
                <a:lnTo>
                  <a:pt x="592588" y="1249973"/>
                </a:lnTo>
                <a:lnTo>
                  <a:pt x="591456" y="1242717"/>
                </a:lnTo>
                <a:lnTo>
                  <a:pt x="591003" y="1235462"/>
                </a:lnTo>
                <a:lnTo>
                  <a:pt x="590550" y="1228206"/>
                </a:lnTo>
                <a:lnTo>
                  <a:pt x="590550" y="1220724"/>
                </a:lnTo>
                <a:lnTo>
                  <a:pt x="590776" y="1209841"/>
                </a:lnTo>
                <a:lnTo>
                  <a:pt x="591456" y="1199412"/>
                </a:lnTo>
                <a:lnTo>
                  <a:pt x="592815" y="1189209"/>
                </a:lnTo>
                <a:lnTo>
                  <a:pt x="594627" y="1179459"/>
                </a:lnTo>
                <a:lnTo>
                  <a:pt x="597118" y="1169710"/>
                </a:lnTo>
                <a:lnTo>
                  <a:pt x="600062" y="1160414"/>
                </a:lnTo>
                <a:lnTo>
                  <a:pt x="603459" y="1151345"/>
                </a:lnTo>
                <a:lnTo>
                  <a:pt x="607536" y="1142956"/>
                </a:lnTo>
                <a:lnTo>
                  <a:pt x="611839" y="1134340"/>
                </a:lnTo>
                <a:lnTo>
                  <a:pt x="617048" y="1126405"/>
                </a:lnTo>
                <a:lnTo>
                  <a:pt x="622710" y="1118469"/>
                </a:lnTo>
                <a:lnTo>
                  <a:pt x="628599" y="1110987"/>
                </a:lnTo>
                <a:lnTo>
                  <a:pt x="635393" y="1103732"/>
                </a:lnTo>
                <a:lnTo>
                  <a:pt x="642414" y="1096703"/>
                </a:lnTo>
                <a:lnTo>
                  <a:pt x="650341" y="1089901"/>
                </a:lnTo>
                <a:lnTo>
                  <a:pt x="658494" y="1083779"/>
                </a:lnTo>
                <a:lnTo>
                  <a:pt x="667327" y="1077658"/>
                </a:lnTo>
                <a:lnTo>
                  <a:pt x="676612" y="1071989"/>
                </a:lnTo>
                <a:lnTo>
                  <a:pt x="686351" y="1066548"/>
                </a:lnTo>
                <a:lnTo>
                  <a:pt x="696543" y="1061333"/>
                </a:lnTo>
                <a:lnTo>
                  <a:pt x="707640" y="1056572"/>
                </a:lnTo>
                <a:lnTo>
                  <a:pt x="718964" y="1051810"/>
                </a:lnTo>
                <a:lnTo>
                  <a:pt x="731194" y="1047503"/>
                </a:lnTo>
                <a:lnTo>
                  <a:pt x="743424" y="1043648"/>
                </a:lnTo>
                <a:lnTo>
                  <a:pt x="756560" y="1040020"/>
                </a:lnTo>
                <a:lnTo>
                  <a:pt x="769922" y="1036620"/>
                </a:lnTo>
                <a:lnTo>
                  <a:pt x="784190" y="1033445"/>
                </a:lnTo>
                <a:lnTo>
                  <a:pt x="798912" y="1030725"/>
                </a:lnTo>
                <a:lnTo>
                  <a:pt x="813859" y="1028231"/>
                </a:lnTo>
                <a:lnTo>
                  <a:pt x="829486" y="1025963"/>
                </a:lnTo>
                <a:lnTo>
                  <a:pt x="845793" y="1023923"/>
                </a:lnTo>
                <a:lnTo>
                  <a:pt x="862552" y="1022562"/>
                </a:lnTo>
                <a:lnTo>
                  <a:pt x="862552" y="960438"/>
                </a:lnTo>
                <a:close/>
                <a:moveTo>
                  <a:pt x="911445" y="846275"/>
                </a:moveTo>
                <a:lnTo>
                  <a:pt x="896696" y="846956"/>
                </a:lnTo>
                <a:lnTo>
                  <a:pt x="881948" y="847863"/>
                </a:lnTo>
                <a:lnTo>
                  <a:pt x="867200" y="849223"/>
                </a:lnTo>
                <a:lnTo>
                  <a:pt x="852905" y="851037"/>
                </a:lnTo>
                <a:lnTo>
                  <a:pt x="838384" y="852851"/>
                </a:lnTo>
                <a:lnTo>
                  <a:pt x="824089" y="855345"/>
                </a:lnTo>
                <a:lnTo>
                  <a:pt x="810022" y="857839"/>
                </a:lnTo>
                <a:lnTo>
                  <a:pt x="795954" y="861013"/>
                </a:lnTo>
                <a:lnTo>
                  <a:pt x="782114" y="864414"/>
                </a:lnTo>
                <a:lnTo>
                  <a:pt x="768500" y="868041"/>
                </a:lnTo>
                <a:lnTo>
                  <a:pt x="754659" y="872122"/>
                </a:lnTo>
                <a:lnTo>
                  <a:pt x="741272" y="876430"/>
                </a:lnTo>
                <a:lnTo>
                  <a:pt x="728112" y="881191"/>
                </a:lnTo>
                <a:lnTo>
                  <a:pt x="714952" y="886179"/>
                </a:lnTo>
                <a:lnTo>
                  <a:pt x="701792" y="891394"/>
                </a:lnTo>
                <a:lnTo>
                  <a:pt x="688859" y="897062"/>
                </a:lnTo>
                <a:lnTo>
                  <a:pt x="676380" y="902957"/>
                </a:lnTo>
                <a:lnTo>
                  <a:pt x="663900" y="909306"/>
                </a:lnTo>
                <a:lnTo>
                  <a:pt x="651648" y="915654"/>
                </a:lnTo>
                <a:lnTo>
                  <a:pt x="639395" y="922683"/>
                </a:lnTo>
                <a:lnTo>
                  <a:pt x="627370" y="929484"/>
                </a:lnTo>
                <a:lnTo>
                  <a:pt x="615571" y="936966"/>
                </a:lnTo>
                <a:lnTo>
                  <a:pt x="603999" y="944448"/>
                </a:lnTo>
                <a:lnTo>
                  <a:pt x="592655" y="952611"/>
                </a:lnTo>
                <a:lnTo>
                  <a:pt x="581310" y="960547"/>
                </a:lnTo>
                <a:lnTo>
                  <a:pt x="570419" y="968935"/>
                </a:lnTo>
                <a:lnTo>
                  <a:pt x="559755" y="977778"/>
                </a:lnTo>
                <a:lnTo>
                  <a:pt x="549090" y="986620"/>
                </a:lnTo>
                <a:lnTo>
                  <a:pt x="538880" y="995916"/>
                </a:lnTo>
                <a:lnTo>
                  <a:pt x="528670" y="1005212"/>
                </a:lnTo>
                <a:lnTo>
                  <a:pt x="518686" y="1014961"/>
                </a:lnTo>
                <a:lnTo>
                  <a:pt x="509157" y="1024710"/>
                </a:lnTo>
                <a:lnTo>
                  <a:pt x="499627" y="1034686"/>
                </a:lnTo>
                <a:lnTo>
                  <a:pt x="490551" y="1045116"/>
                </a:lnTo>
                <a:lnTo>
                  <a:pt x="481475" y="1055545"/>
                </a:lnTo>
                <a:lnTo>
                  <a:pt x="472853" y="1066428"/>
                </a:lnTo>
                <a:lnTo>
                  <a:pt x="464458" y="1077538"/>
                </a:lnTo>
                <a:lnTo>
                  <a:pt x="456290" y="1088647"/>
                </a:lnTo>
                <a:lnTo>
                  <a:pt x="448348" y="1099984"/>
                </a:lnTo>
                <a:lnTo>
                  <a:pt x="440634" y="1111547"/>
                </a:lnTo>
                <a:lnTo>
                  <a:pt x="433373" y="1123337"/>
                </a:lnTo>
                <a:lnTo>
                  <a:pt x="426339" y="1135353"/>
                </a:lnTo>
                <a:lnTo>
                  <a:pt x="419532" y="1147370"/>
                </a:lnTo>
                <a:lnTo>
                  <a:pt x="413179" y="1159840"/>
                </a:lnTo>
                <a:lnTo>
                  <a:pt x="406599" y="1172537"/>
                </a:lnTo>
                <a:lnTo>
                  <a:pt x="400927" y="1185007"/>
                </a:lnTo>
                <a:lnTo>
                  <a:pt x="395254" y="1197930"/>
                </a:lnTo>
                <a:lnTo>
                  <a:pt x="389809" y="1210854"/>
                </a:lnTo>
                <a:lnTo>
                  <a:pt x="385044" y="1224004"/>
                </a:lnTo>
                <a:lnTo>
                  <a:pt x="380279" y="1237381"/>
                </a:lnTo>
                <a:lnTo>
                  <a:pt x="375968" y="1250758"/>
                </a:lnTo>
                <a:lnTo>
                  <a:pt x="371884" y="1264361"/>
                </a:lnTo>
                <a:lnTo>
                  <a:pt x="368254" y="1278192"/>
                </a:lnTo>
                <a:lnTo>
                  <a:pt x="364623" y="1292022"/>
                </a:lnTo>
                <a:lnTo>
                  <a:pt x="361674" y="1306079"/>
                </a:lnTo>
                <a:lnTo>
                  <a:pt x="358951" y="1320136"/>
                </a:lnTo>
                <a:lnTo>
                  <a:pt x="356682" y="1334420"/>
                </a:lnTo>
                <a:lnTo>
                  <a:pt x="354413" y="1348704"/>
                </a:lnTo>
                <a:lnTo>
                  <a:pt x="353052" y="1363214"/>
                </a:lnTo>
                <a:lnTo>
                  <a:pt x="351690" y="1377725"/>
                </a:lnTo>
                <a:lnTo>
                  <a:pt x="350556" y="1392235"/>
                </a:lnTo>
                <a:lnTo>
                  <a:pt x="350102" y="1406973"/>
                </a:lnTo>
                <a:lnTo>
                  <a:pt x="349875" y="1421937"/>
                </a:lnTo>
                <a:lnTo>
                  <a:pt x="350102" y="1436901"/>
                </a:lnTo>
                <a:lnTo>
                  <a:pt x="350556" y="1451638"/>
                </a:lnTo>
                <a:lnTo>
                  <a:pt x="351690" y="1466375"/>
                </a:lnTo>
                <a:lnTo>
                  <a:pt x="353052" y="1480659"/>
                </a:lnTo>
                <a:lnTo>
                  <a:pt x="354413" y="1495170"/>
                </a:lnTo>
                <a:lnTo>
                  <a:pt x="356682" y="1509680"/>
                </a:lnTo>
                <a:lnTo>
                  <a:pt x="358951" y="1523737"/>
                </a:lnTo>
                <a:lnTo>
                  <a:pt x="361674" y="1538021"/>
                </a:lnTo>
                <a:lnTo>
                  <a:pt x="364623" y="1551851"/>
                </a:lnTo>
                <a:lnTo>
                  <a:pt x="368254" y="1565909"/>
                </a:lnTo>
                <a:lnTo>
                  <a:pt x="371884" y="1579512"/>
                </a:lnTo>
                <a:lnTo>
                  <a:pt x="375968" y="1593116"/>
                </a:lnTo>
                <a:lnTo>
                  <a:pt x="380279" y="1606493"/>
                </a:lnTo>
                <a:lnTo>
                  <a:pt x="385044" y="1620096"/>
                </a:lnTo>
                <a:lnTo>
                  <a:pt x="389809" y="1633247"/>
                </a:lnTo>
                <a:lnTo>
                  <a:pt x="395254" y="1645943"/>
                </a:lnTo>
                <a:lnTo>
                  <a:pt x="400927" y="1658867"/>
                </a:lnTo>
                <a:lnTo>
                  <a:pt x="406599" y="1671563"/>
                </a:lnTo>
                <a:lnTo>
                  <a:pt x="413179" y="1684260"/>
                </a:lnTo>
                <a:lnTo>
                  <a:pt x="419532" y="1696277"/>
                </a:lnTo>
                <a:lnTo>
                  <a:pt x="426339" y="1708747"/>
                </a:lnTo>
                <a:lnTo>
                  <a:pt x="433373" y="1720537"/>
                </a:lnTo>
                <a:lnTo>
                  <a:pt x="440634" y="1732326"/>
                </a:lnTo>
                <a:lnTo>
                  <a:pt x="448348" y="1743890"/>
                </a:lnTo>
                <a:lnTo>
                  <a:pt x="456290" y="1755226"/>
                </a:lnTo>
                <a:lnTo>
                  <a:pt x="464458" y="1766336"/>
                </a:lnTo>
                <a:lnTo>
                  <a:pt x="472853" y="1777445"/>
                </a:lnTo>
                <a:lnTo>
                  <a:pt x="481475" y="1788328"/>
                </a:lnTo>
                <a:lnTo>
                  <a:pt x="490551" y="1798984"/>
                </a:lnTo>
                <a:lnTo>
                  <a:pt x="499627" y="1809187"/>
                </a:lnTo>
                <a:lnTo>
                  <a:pt x="509157" y="1819163"/>
                </a:lnTo>
                <a:lnTo>
                  <a:pt x="518686" y="1829139"/>
                </a:lnTo>
                <a:lnTo>
                  <a:pt x="528670" y="1838888"/>
                </a:lnTo>
                <a:lnTo>
                  <a:pt x="538880" y="1848184"/>
                </a:lnTo>
                <a:lnTo>
                  <a:pt x="549090" y="1857480"/>
                </a:lnTo>
                <a:lnTo>
                  <a:pt x="559755" y="1866096"/>
                </a:lnTo>
                <a:lnTo>
                  <a:pt x="570419" y="1874938"/>
                </a:lnTo>
                <a:lnTo>
                  <a:pt x="581310" y="1883554"/>
                </a:lnTo>
                <a:lnTo>
                  <a:pt x="592655" y="1891489"/>
                </a:lnTo>
                <a:lnTo>
                  <a:pt x="603999" y="1899424"/>
                </a:lnTo>
                <a:lnTo>
                  <a:pt x="615571" y="1906906"/>
                </a:lnTo>
                <a:lnTo>
                  <a:pt x="627370" y="1914388"/>
                </a:lnTo>
                <a:lnTo>
                  <a:pt x="639395" y="1921417"/>
                </a:lnTo>
                <a:lnTo>
                  <a:pt x="651648" y="1928219"/>
                </a:lnTo>
                <a:lnTo>
                  <a:pt x="663900" y="1934794"/>
                </a:lnTo>
                <a:lnTo>
                  <a:pt x="676380" y="1940916"/>
                </a:lnTo>
                <a:lnTo>
                  <a:pt x="688859" y="1946811"/>
                </a:lnTo>
                <a:lnTo>
                  <a:pt x="701792" y="1952479"/>
                </a:lnTo>
                <a:lnTo>
                  <a:pt x="714952" y="1957693"/>
                </a:lnTo>
                <a:lnTo>
                  <a:pt x="728112" y="1962908"/>
                </a:lnTo>
                <a:lnTo>
                  <a:pt x="741272" y="1967443"/>
                </a:lnTo>
                <a:lnTo>
                  <a:pt x="754659" y="1971977"/>
                </a:lnTo>
                <a:lnTo>
                  <a:pt x="768500" y="1976058"/>
                </a:lnTo>
                <a:lnTo>
                  <a:pt x="782114" y="1979686"/>
                </a:lnTo>
                <a:lnTo>
                  <a:pt x="795954" y="1983087"/>
                </a:lnTo>
                <a:lnTo>
                  <a:pt x="810022" y="1986034"/>
                </a:lnTo>
                <a:lnTo>
                  <a:pt x="824089" y="1988755"/>
                </a:lnTo>
                <a:lnTo>
                  <a:pt x="838384" y="1991249"/>
                </a:lnTo>
                <a:lnTo>
                  <a:pt x="852905" y="1993063"/>
                </a:lnTo>
                <a:lnTo>
                  <a:pt x="867200" y="1994877"/>
                </a:lnTo>
                <a:lnTo>
                  <a:pt x="881948" y="1996237"/>
                </a:lnTo>
                <a:lnTo>
                  <a:pt x="896696" y="1996917"/>
                </a:lnTo>
                <a:lnTo>
                  <a:pt x="911445" y="1997597"/>
                </a:lnTo>
                <a:lnTo>
                  <a:pt x="926420" y="1997597"/>
                </a:lnTo>
                <a:lnTo>
                  <a:pt x="941168" y="1997597"/>
                </a:lnTo>
                <a:lnTo>
                  <a:pt x="955690" y="1996917"/>
                </a:lnTo>
                <a:lnTo>
                  <a:pt x="970438" y="1996237"/>
                </a:lnTo>
                <a:lnTo>
                  <a:pt x="985186" y="1994877"/>
                </a:lnTo>
                <a:lnTo>
                  <a:pt x="999708" y="1993063"/>
                </a:lnTo>
                <a:lnTo>
                  <a:pt x="1014002" y="1991249"/>
                </a:lnTo>
                <a:lnTo>
                  <a:pt x="1028297" y="1988755"/>
                </a:lnTo>
                <a:lnTo>
                  <a:pt x="1042591" y="1986034"/>
                </a:lnTo>
                <a:lnTo>
                  <a:pt x="1056432" y="1983087"/>
                </a:lnTo>
                <a:lnTo>
                  <a:pt x="1070273" y="1979686"/>
                </a:lnTo>
                <a:lnTo>
                  <a:pt x="1084113" y="1976058"/>
                </a:lnTo>
                <a:lnTo>
                  <a:pt x="1097727" y="1971977"/>
                </a:lnTo>
                <a:lnTo>
                  <a:pt x="1111114" y="1967443"/>
                </a:lnTo>
                <a:lnTo>
                  <a:pt x="1124274" y="1962908"/>
                </a:lnTo>
                <a:lnTo>
                  <a:pt x="1137434" y="1957693"/>
                </a:lnTo>
                <a:lnTo>
                  <a:pt x="1150594" y="1952479"/>
                </a:lnTo>
                <a:lnTo>
                  <a:pt x="1163527" y="1946811"/>
                </a:lnTo>
                <a:lnTo>
                  <a:pt x="1176233" y="1940916"/>
                </a:lnTo>
                <a:lnTo>
                  <a:pt x="1188486" y="1934794"/>
                </a:lnTo>
                <a:lnTo>
                  <a:pt x="1200965" y="1928219"/>
                </a:lnTo>
                <a:lnTo>
                  <a:pt x="1212991" y="1921417"/>
                </a:lnTo>
                <a:lnTo>
                  <a:pt x="1225243" y="1914388"/>
                </a:lnTo>
                <a:lnTo>
                  <a:pt x="1236815" y="1906906"/>
                </a:lnTo>
                <a:lnTo>
                  <a:pt x="1248387" y="1899424"/>
                </a:lnTo>
                <a:lnTo>
                  <a:pt x="1259731" y="1891489"/>
                </a:lnTo>
                <a:lnTo>
                  <a:pt x="1271076" y="1883554"/>
                </a:lnTo>
                <a:lnTo>
                  <a:pt x="1281967" y="1874938"/>
                </a:lnTo>
                <a:lnTo>
                  <a:pt x="1292858" y="1866096"/>
                </a:lnTo>
                <a:lnTo>
                  <a:pt x="1303296" y="1857480"/>
                </a:lnTo>
                <a:lnTo>
                  <a:pt x="1313733" y="1848184"/>
                </a:lnTo>
                <a:lnTo>
                  <a:pt x="1323716" y="1838888"/>
                </a:lnTo>
                <a:lnTo>
                  <a:pt x="1333927" y="1829139"/>
                </a:lnTo>
                <a:lnTo>
                  <a:pt x="1343456" y="1819163"/>
                </a:lnTo>
                <a:lnTo>
                  <a:pt x="1352986" y="1809187"/>
                </a:lnTo>
                <a:lnTo>
                  <a:pt x="1361835" y="1798984"/>
                </a:lnTo>
                <a:lnTo>
                  <a:pt x="1370911" y="1788328"/>
                </a:lnTo>
                <a:lnTo>
                  <a:pt x="1379760" y="1777445"/>
                </a:lnTo>
                <a:lnTo>
                  <a:pt x="1387928" y="1766336"/>
                </a:lnTo>
                <a:lnTo>
                  <a:pt x="1396323" y="1755226"/>
                </a:lnTo>
                <a:lnTo>
                  <a:pt x="1404265" y="1743890"/>
                </a:lnTo>
                <a:lnTo>
                  <a:pt x="1411752" y="1732326"/>
                </a:lnTo>
                <a:lnTo>
                  <a:pt x="1419240" y="1720537"/>
                </a:lnTo>
                <a:lnTo>
                  <a:pt x="1426274" y="1708747"/>
                </a:lnTo>
                <a:lnTo>
                  <a:pt x="1432854" y="1696277"/>
                </a:lnTo>
                <a:lnTo>
                  <a:pt x="1439661" y="1684260"/>
                </a:lnTo>
                <a:lnTo>
                  <a:pt x="1445787" y="1671563"/>
                </a:lnTo>
                <a:lnTo>
                  <a:pt x="1451686" y="1658867"/>
                </a:lnTo>
                <a:lnTo>
                  <a:pt x="1457132" y="1645943"/>
                </a:lnTo>
                <a:lnTo>
                  <a:pt x="1462577" y="1633247"/>
                </a:lnTo>
                <a:lnTo>
                  <a:pt x="1467569" y="1620096"/>
                </a:lnTo>
                <a:lnTo>
                  <a:pt x="1472334" y="1606493"/>
                </a:lnTo>
                <a:lnTo>
                  <a:pt x="1476872" y="1593116"/>
                </a:lnTo>
                <a:lnTo>
                  <a:pt x="1480729" y="1579512"/>
                </a:lnTo>
                <a:lnTo>
                  <a:pt x="1484586" y="1565909"/>
                </a:lnTo>
                <a:lnTo>
                  <a:pt x="1487990" y="1551851"/>
                </a:lnTo>
                <a:lnTo>
                  <a:pt x="1490939" y="1538021"/>
                </a:lnTo>
                <a:lnTo>
                  <a:pt x="1493662" y="1523737"/>
                </a:lnTo>
                <a:lnTo>
                  <a:pt x="1495931" y="1509680"/>
                </a:lnTo>
                <a:lnTo>
                  <a:pt x="1497973" y="1495170"/>
                </a:lnTo>
                <a:lnTo>
                  <a:pt x="1499561" y="1480659"/>
                </a:lnTo>
                <a:lnTo>
                  <a:pt x="1500696" y="1466375"/>
                </a:lnTo>
                <a:lnTo>
                  <a:pt x="1501830" y="1451638"/>
                </a:lnTo>
                <a:lnTo>
                  <a:pt x="1502284" y="1436901"/>
                </a:lnTo>
                <a:lnTo>
                  <a:pt x="1502511" y="1421937"/>
                </a:lnTo>
                <a:lnTo>
                  <a:pt x="1502284" y="1406973"/>
                </a:lnTo>
                <a:lnTo>
                  <a:pt x="1501830" y="1392235"/>
                </a:lnTo>
                <a:lnTo>
                  <a:pt x="1500696" y="1377725"/>
                </a:lnTo>
                <a:lnTo>
                  <a:pt x="1499561" y="1363214"/>
                </a:lnTo>
                <a:lnTo>
                  <a:pt x="1497973" y="1348704"/>
                </a:lnTo>
                <a:lnTo>
                  <a:pt x="1495931" y="1334420"/>
                </a:lnTo>
                <a:lnTo>
                  <a:pt x="1493662" y="1320136"/>
                </a:lnTo>
                <a:lnTo>
                  <a:pt x="1490939" y="1306079"/>
                </a:lnTo>
                <a:lnTo>
                  <a:pt x="1487990" y="1292022"/>
                </a:lnTo>
                <a:lnTo>
                  <a:pt x="1484586" y="1278192"/>
                </a:lnTo>
                <a:lnTo>
                  <a:pt x="1480729" y="1264361"/>
                </a:lnTo>
                <a:lnTo>
                  <a:pt x="1476872" y="1250758"/>
                </a:lnTo>
                <a:lnTo>
                  <a:pt x="1472334" y="1237381"/>
                </a:lnTo>
                <a:lnTo>
                  <a:pt x="1467569" y="1224004"/>
                </a:lnTo>
                <a:lnTo>
                  <a:pt x="1462577" y="1210854"/>
                </a:lnTo>
                <a:lnTo>
                  <a:pt x="1457132" y="1197930"/>
                </a:lnTo>
                <a:lnTo>
                  <a:pt x="1451686" y="1185007"/>
                </a:lnTo>
                <a:lnTo>
                  <a:pt x="1445787" y="1172537"/>
                </a:lnTo>
                <a:lnTo>
                  <a:pt x="1439661" y="1159840"/>
                </a:lnTo>
                <a:lnTo>
                  <a:pt x="1432854" y="1147370"/>
                </a:lnTo>
                <a:lnTo>
                  <a:pt x="1426274" y="1135353"/>
                </a:lnTo>
                <a:lnTo>
                  <a:pt x="1419240" y="1123337"/>
                </a:lnTo>
                <a:lnTo>
                  <a:pt x="1411752" y="1111547"/>
                </a:lnTo>
                <a:lnTo>
                  <a:pt x="1404265" y="1099984"/>
                </a:lnTo>
                <a:lnTo>
                  <a:pt x="1396323" y="1088647"/>
                </a:lnTo>
                <a:lnTo>
                  <a:pt x="1387928" y="1077538"/>
                </a:lnTo>
                <a:lnTo>
                  <a:pt x="1379760" y="1066428"/>
                </a:lnTo>
                <a:lnTo>
                  <a:pt x="1370911" y="1055545"/>
                </a:lnTo>
                <a:lnTo>
                  <a:pt x="1361835" y="1045116"/>
                </a:lnTo>
                <a:lnTo>
                  <a:pt x="1352986" y="1034686"/>
                </a:lnTo>
                <a:lnTo>
                  <a:pt x="1343456" y="1024710"/>
                </a:lnTo>
                <a:lnTo>
                  <a:pt x="1333927" y="1014961"/>
                </a:lnTo>
                <a:lnTo>
                  <a:pt x="1323716" y="1005212"/>
                </a:lnTo>
                <a:lnTo>
                  <a:pt x="1313733" y="995916"/>
                </a:lnTo>
                <a:lnTo>
                  <a:pt x="1303296" y="986620"/>
                </a:lnTo>
                <a:lnTo>
                  <a:pt x="1292858" y="977778"/>
                </a:lnTo>
                <a:lnTo>
                  <a:pt x="1281967" y="968935"/>
                </a:lnTo>
                <a:lnTo>
                  <a:pt x="1271076" y="960547"/>
                </a:lnTo>
                <a:lnTo>
                  <a:pt x="1259731" y="952611"/>
                </a:lnTo>
                <a:lnTo>
                  <a:pt x="1248387" y="944448"/>
                </a:lnTo>
                <a:lnTo>
                  <a:pt x="1236815" y="936966"/>
                </a:lnTo>
                <a:lnTo>
                  <a:pt x="1225243" y="929484"/>
                </a:lnTo>
                <a:lnTo>
                  <a:pt x="1212991" y="922683"/>
                </a:lnTo>
                <a:lnTo>
                  <a:pt x="1200965" y="915654"/>
                </a:lnTo>
                <a:lnTo>
                  <a:pt x="1188486" y="909306"/>
                </a:lnTo>
                <a:lnTo>
                  <a:pt x="1176233" y="902957"/>
                </a:lnTo>
                <a:lnTo>
                  <a:pt x="1163527" y="897062"/>
                </a:lnTo>
                <a:lnTo>
                  <a:pt x="1150594" y="891394"/>
                </a:lnTo>
                <a:lnTo>
                  <a:pt x="1137434" y="886179"/>
                </a:lnTo>
                <a:lnTo>
                  <a:pt x="1124274" y="881191"/>
                </a:lnTo>
                <a:lnTo>
                  <a:pt x="1111114" y="876430"/>
                </a:lnTo>
                <a:lnTo>
                  <a:pt x="1097727" y="872122"/>
                </a:lnTo>
                <a:lnTo>
                  <a:pt x="1084113" y="868041"/>
                </a:lnTo>
                <a:lnTo>
                  <a:pt x="1070273" y="864414"/>
                </a:lnTo>
                <a:lnTo>
                  <a:pt x="1056432" y="861013"/>
                </a:lnTo>
                <a:lnTo>
                  <a:pt x="1042591" y="857839"/>
                </a:lnTo>
                <a:lnTo>
                  <a:pt x="1028297" y="855345"/>
                </a:lnTo>
                <a:lnTo>
                  <a:pt x="1014002" y="852851"/>
                </a:lnTo>
                <a:lnTo>
                  <a:pt x="999708" y="851037"/>
                </a:lnTo>
                <a:lnTo>
                  <a:pt x="985186" y="849223"/>
                </a:lnTo>
                <a:lnTo>
                  <a:pt x="970438" y="847863"/>
                </a:lnTo>
                <a:lnTo>
                  <a:pt x="955690" y="846956"/>
                </a:lnTo>
                <a:lnTo>
                  <a:pt x="941168" y="846275"/>
                </a:lnTo>
                <a:lnTo>
                  <a:pt x="926420" y="846275"/>
                </a:lnTo>
                <a:lnTo>
                  <a:pt x="911445" y="846275"/>
                </a:lnTo>
                <a:close/>
                <a:moveTo>
                  <a:pt x="667984" y="500063"/>
                </a:moveTo>
                <a:lnTo>
                  <a:pt x="671842" y="500063"/>
                </a:lnTo>
                <a:lnTo>
                  <a:pt x="873553" y="500063"/>
                </a:lnTo>
                <a:lnTo>
                  <a:pt x="979060" y="500063"/>
                </a:lnTo>
                <a:lnTo>
                  <a:pt x="1180545" y="500063"/>
                </a:lnTo>
                <a:lnTo>
                  <a:pt x="1184402" y="500063"/>
                </a:lnTo>
                <a:lnTo>
                  <a:pt x="1188259" y="500743"/>
                </a:lnTo>
                <a:lnTo>
                  <a:pt x="1192116" y="501877"/>
                </a:lnTo>
                <a:lnTo>
                  <a:pt x="1195747" y="503237"/>
                </a:lnTo>
                <a:lnTo>
                  <a:pt x="1199150" y="504597"/>
                </a:lnTo>
                <a:lnTo>
                  <a:pt x="1202553" y="506865"/>
                </a:lnTo>
                <a:lnTo>
                  <a:pt x="1205503" y="509359"/>
                </a:lnTo>
                <a:lnTo>
                  <a:pt x="1208453" y="511853"/>
                </a:lnTo>
                <a:lnTo>
                  <a:pt x="1233638" y="538833"/>
                </a:lnTo>
                <a:lnTo>
                  <a:pt x="1259505" y="565360"/>
                </a:lnTo>
                <a:lnTo>
                  <a:pt x="1285825" y="592114"/>
                </a:lnTo>
                <a:lnTo>
                  <a:pt x="1312371" y="618868"/>
                </a:lnTo>
                <a:lnTo>
                  <a:pt x="1366600" y="673056"/>
                </a:lnTo>
                <a:lnTo>
                  <a:pt x="1421282" y="727697"/>
                </a:lnTo>
                <a:lnTo>
                  <a:pt x="1448737" y="755358"/>
                </a:lnTo>
                <a:lnTo>
                  <a:pt x="1475737" y="783019"/>
                </a:lnTo>
                <a:lnTo>
                  <a:pt x="1502511" y="810906"/>
                </a:lnTo>
                <a:lnTo>
                  <a:pt x="1529058" y="839247"/>
                </a:lnTo>
                <a:lnTo>
                  <a:pt x="1555151" y="867588"/>
                </a:lnTo>
                <a:lnTo>
                  <a:pt x="1581017" y="896382"/>
                </a:lnTo>
                <a:lnTo>
                  <a:pt x="1593497" y="910666"/>
                </a:lnTo>
                <a:lnTo>
                  <a:pt x="1605976" y="925177"/>
                </a:lnTo>
                <a:lnTo>
                  <a:pt x="1618229" y="939687"/>
                </a:lnTo>
                <a:lnTo>
                  <a:pt x="1630254" y="954424"/>
                </a:lnTo>
                <a:lnTo>
                  <a:pt x="1642280" y="968935"/>
                </a:lnTo>
                <a:lnTo>
                  <a:pt x="1653851" y="983673"/>
                </a:lnTo>
                <a:lnTo>
                  <a:pt x="1665423" y="998637"/>
                </a:lnTo>
                <a:lnTo>
                  <a:pt x="1676541" y="1013374"/>
                </a:lnTo>
                <a:lnTo>
                  <a:pt x="1687659" y="1028338"/>
                </a:lnTo>
                <a:lnTo>
                  <a:pt x="1698096" y="1043529"/>
                </a:lnTo>
                <a:lnTo>
                  <a:pt x="1708760" y="1058493"/>
                </a:lnTo>
                <a:lnTo>
                  <a:pt x="1718744" y="1073683"/>
                </a:lnTo>
                <a:lnTo>
                  <a:pt x="1728954" y="1089101"/>
                </a:lnTo>
                <a:lnTo>
                  <a:pt x="1738484" y="1104292"/>
                </a:lnTo>
                <a:lnTo>
                  <a:pt x="1747787" y="1119936"/>
                </a:lnTo>
                <a:lnTo>
                  <a:pt x="1756863" y="1135580"/>
                </a:lnTo>
                <a:lnTo>
                  <a:pt x="1765485" y="1150997"/>
                </a:lnTo>
                <a:lnTo>
                  <a:pt x="1773880" y="1166642"/>
                </a:lnTo>
                <a:lnTo>
                  <a:pt x="1781821" y="1182739"/>
                </a:lnTo>
                <a:lnTo>
                  <a:pt x="1789309" y="1198610"/>
                </a:lnTo>
                <a:lnTo>
                  <a:pt x="1796569" y="1214708"/>
                </a:lnTo>
                <a:lnTo>
                  <a:pt x="1803376" y="1230579"/>
                </a:lnTo>
                <a:lnTo>
                  <a:pt x="1809956" y="1246903"/>
                </a:lnTo>
                <a:lnTo>
                  <a:pt x="1815856" y="1263454"/>
                </a:lnTo>
                <a:lnTo>
                  <a:pt x="1821528" y="1279779"/>
                </a:lnTo>
                <a:lnTo>
                  <a:pt x="1826747" y="1296103"/>
                </a:lnTo>
                <a:lnTo>
                  <a:pt x="1831512" y="1312881"/>
                </a:lnTo>
                <a:lnTo>
                  <a:pt x="1836049" y="1329659"/>
                </a:lnTo>
                <a:lnTo>
                  <a:pt x="1839680" y="1346436"/>
                </a:lnTo>
                <a:lnTo>
                  <a:pt x="1842856" y="1363441"/>
                </a:lnTo>
                <a:lnTo>
                  <a:pt x="1846033" y="1380446"/>
                </a:lnTo>
                <a:lnTo>
                  <a:pt x="1848302" y="1397677"/>
                </a:lnTo>
                <a:lnTo>
                  <a:pt x="1850117" y="1415135"/>
                </a:lnTo>
                <a:lnTo>
                  <a:pt x="1851479" y="1432593"/>
                </a:lnTo>
                <a:lnTo>
                  <a:pt x="1852159" y="1450051"/>
                </a:lnTo>
                <a:lnTo>
                  <a:pt x="1852613" y="1467962"/>
                </a:lnTo>
                <a:lnTo>
                  <a:pt x="1852613" y="1479979"/>
                </a:lnTo>
                <a:lnTo>
                  <a:pt x="1852159" y="1492449"/>
                </a:lnTo>
                <a:lnTo>
                  <a:pt x="1851932" y="1504465"/>
                </a:lnTo>
                <a:lnTo>
                  <a:pt x="1851252" y="1516709"/>
                </a:lnTo>
                <a:lnTo>
                  <a:pt x="1850344" y="1528499"/>
                </a:lnTo>
                <a:lnTo>
                  <a:pt x="1849663" y="1540288"/>
                </a:lnTo>
                <a:lnTo>
                  <a:pt x="1848529" y="1552078"/>
                </a:lnTo>
                <a:lnTo>
                  <a:pt x="1847394" y="1563868"/>
                </a:lnTo>
                <a:lnTo>
                  <a:pt x="1845806" y="1575431"/>
                </a:lnTo>
                <a:lnTo>
                  <a:pt x="1844218" y="1586767"/>
                </a:lnTo>
                <a:lnTo>
                  <a:pt x="1842629" y="1598104"/>
                </a:lnTo>
                <a:lnTo>
                  <a:pt x="1840814" y="1609440"/>
                </a:lnTo>
                <a:lnTo>
                  <a:pt x="1838772" y="1620777"/>
                </a:lnTo>
                <a:lnTo>
                  <a:pt x="1836503" y="1631886"/>
                </a:lnTo>
                <a:lnTo>
                  <a:pt x="1834234" y="1642769"/>
                </a:lnTo>
                <a:lnTo>
                  <a:pt x="1831965" y="1653425"/>
                </a:lnTo>
                <a:lnTo>
                  <a:pt x="1829243" y="1664308"/>
                </a:lnTo>
                <a:lnTo>
                  <a:pt x="1826520" y="1675191"/>
                </a:lnTo>
                <a:lnTo>
                  <a:pt x="1823570" y="1685621"/>
                </a:lnTo>
                <a:lnTo>
                  <a:pt x="1820394" y="1696277"/>
                </a:lnTo>
                <a:lnTo>
                  <a:pt x="1817217" y="1706706"/>
                </a:lnTo>
                <a:lnTo>
                  <a:pt x="1814041" y="1716909"/>
                </a:lnTo>
                <a:lnTo>
                  <a:pt x="1810410" y="1727338"/>
                </a:lnTo>
                <a:lnTo>
                  <a:pt x="1806780" y="1737314"/>
                </a:lnTo>
                <a:lnTo>
                  <a:pt x="1802923" y="1747290"/>
                </a:lnTo>
                <a:lnTo>
                  <a:pt x="1799065" y="1757040"/>
                </a:lnTo>
                <a:lnTo>
                  <a:pt x="1795208" y="1767016"/>
                </a:lnTo>
                <a:lnTo>
                  <a:pt x="1791124" y="1776765"/>
                </a:lnTo>
                <a:lnTo>
                  <a:pt x="1786586" y="1786288"/>
                </a:lnTo>
                <a:lnTo>
                  <a:pt x="1782275" y="1795810"/>
                </a:lnTo>
                <a:lnTo>
                  <a:pt x="1777737" y="1805333"/>
                </a:lnTo>
                <a:lnTo>
                  <a:pt x="1772972" y="1814628"/>
                </a:lnTo>
                <a:lnTo>
                  <a:pt x="1768207" y="1823924"/>
                </a:lnTo>
                <a:lnTo>
                  <a:pt x="1763216" y="1832993"/>
                </a:lnTo>
                <a:lnTo>
                  <a:pt x="1758224" y="1842289"/>
                </a:lnTo>
                <a:lnTo>
                  <a:pt x="1753005" y="1850905"/>
                </a:lnTo>
                <a:lnTo>
                  <a:pt x="1742341" y="1868816"/>
                </a:lnTo>
                <a:lnTo>
                  <a:pt x="1730996" y="1885821"/>
                </a:lnTo>
                <a:lnTo>
                  <a:pt x="1719425" y="1902825"/>
                </a:lnTo>
                <a:lnTo>
                  <a:pt x="1707172" y="1919377"/>
                </a:lnTo>
                <a:lnTo>
                  <a:pt x="1694466" y="1935247"/>
                </a:lnTo>
                <a:lnTo>
                  <a:pt x="1681760" y="1951118"/>
                </a:lnTo>
                <a:lnTo>
                  <a:pt x="1668146" y="1966309"/>
                </a:lnTo>
                <a:lnTo>
                  <a:pt x="1654305" y="1981273"/>
                </a:lnTo>
                <a:lnTo>
                  <a:pt x="1640237" y="1995557"/>
                </a:lnTo>
                <a:lnTo>
                  <a:pt x="1625489" y="2009841"/>
                </a:lnTo>
                <a:lnTo>
                  <a:pt x="1610514" y="2023444"/>
                </a:lnTo>
                <a:lnTo>
                  <a:pt x="1594858" y="2036821"/>
                </a:lnTo>
                <a:lnTo>
                  <a:pt x="1579202" y="2049745"/>
                </a:lnTo>
                <a:lnTo>
                  <a:pt x="1563319" y="2062441"/>
                </a:lnTo>
                <a:lnTo>
                  <a:pt x="1546756" y="2074458"/>
                </a:lnTo>
                <a:lnTo>
                  <a:pt x="1529966" y="2086475"/>
                </a:lnTo>
                <a:lnTo>
                  <a:pt x="1512948" y="2098038"/>
                </a:lnTo>
                <a:lnTo>
                  <a:pt x="1495250" y="2108694"/>
                </a:lnTo>
                <a:lnTo>
                  <a:pt x="1477779" y="2119577"/>
                </a:lnTo>
                <a:lnTo>
                  <a:pt x="1459855" y="2129779"/>
                </a:lnTo>
                <a:lnTo>
                  <a:pt x="1441476" y="2139756"/>
                </a:lnTo>
                <a:lnTo>
                  <a:pt x="1422870" y="2149278"/>
                </a:lnTo>
                <a:lnTo>
                  <a:pt x="1404038" y="2158347"/>
                </a:lnTo>
                <a:lnTo>
                  <a:pt x="1385205" y="2166963"/>
                </a:lnTo>
                <a:lnTo>
                  <a:pt x="1365919" y="2175352"/>
                </a:lnTo>
                <a:lnTo>
                  <a:pt x="1346406" y="2183287"/>
                </a:lnTo>
                <a:lnTo>
                  <a:pt x="1326666" y="2190769"/>
                </a:lnTo>
                <a:lnTo>
                  <a:pt x="1306699" y="2198024"/>
                </a:lnTo>
                <a:lnTo>
                  <a:pt x="1286505" y="2204600"/>
                </a:lnTo>
                <a:lnTo>
                  <a:pt x="1266538" y="2211175"/>
                </a:lnTo>
                <a:lnTo>
                  <a:pt x="1246118" y="2217070"/>
                </a:lnTo>
                <a:lnTo>
                  <a:pt x="1225470" y="2222738"/>
                </a:lnTo>
                <a:lnTo>
                  <a:pt x="1204595" y="2227952"/>
                </a:lnTo>
                <a:lnTo>
                  <a:pt x="1183721" y="2232714"/>
                </a:lnTo>
                <a:lnTo>
                  <a:pt x="1162620" y="2237248"/>
                </a:lnTo>
                <a:lnTo>
                  <a:pt x="1141518" y="2241329"/>
                </a:lnTo>
                <a:lnTo>
                  <a:pt x="1120417" y="2244957"/>
                </a:lnTo>
                <a:lnTo>
                  <a:pt x="1099089" y="2248358"/>
                </a:lnTo>
                <a:lnTo>
                  <a:pt x="1077533" y="2251079"/>
                </a:lnTo>
                <a:lnTo>
                  <a:pt x="1056205" y="2253573"/>
                </a:lnTo>
                <a:lnTo>
                  <a:pt x="1034423" y="2255840"/>
                </a:lnTo>
                <a:lnTo>
                  <a:pt x="1013095" y="2257654"/>
                </a:lnTo>
                <a:lnTo>
                  <a:pt x="991312" y="2258787"/>
                </a:lnTo>
                <a:lnTo>
                  <a:pt x="969757" y="2259921"/>
                </a:lnTo>
                <a:lnTo>
                  <a:pt x="947975" y="2260374"/>
                </a:lnTo>
                <a:lnTo>
                  <a:pt x="926420" y="2260601"/>
                </a:lnTo>
                <a:lnTo>
                  <a:pt x="904411" y="2260374"/>
                </a:lnTo>
                <a:lnTo>
                  <a:pt x="882856" y="2259921"/>
                </a:lnTo>
                <a:lnTo>
                  <a:pt x="861074" y="2258787"/>
                </a:lnTo>
                <a:lnTo>
                  <a:pt x="839745" y="2257654"/>
                </a:lnTo>
                <a:lnTo>
                  <a:pt x="817963" y="2255840"/>
                </a:lnTo>
                <a:lnTo>
                  <a:pt x="796408" y="2253573"/>
                </a:lnTo>
                <a:lnTo>
                  <a:pt x="774853" y="2251079"/>
                </a:lnTo>
                <a:lnTo>
                  <a:pt x="753525" y="2248358"/>
                </a:lnTo>
                <a:lnTo>
                  <a:pt x="731969" y="2244957"/>
                </a:lnTo>
                <a:lnTo>
                  <a:pt x="710868" y="2241329"/>
                </a:lnTo>
                <a:lnTo>
                  <a:pt x="689767" y="2237248"/>
                </a:lnTo>
                <a:lnTo>
                  <a:pt x="668892" y="2232714"/>
                </a:lnTo>
                <a:lnTo>
                  <a:pt x="648017" y="2227952"/>
                </a:lnTo>
                <a:lnTo>
                  <a:pt x="626916" y="2222738"/>
                </a:lnTo>
                <a:lnTo>
                  <a:pt x="606722" y="2217070"/>
                </a:lnTo>
                <a:lnTo>
                  <a:pt x="586075" y="2210948"/>
                </a:lnTo>
                <a:lnTo>
                  <a:pt x="565881" y="2204600"/>
                </a:lnTo>
                <a:lnTo>
                  <a:pt x="545687" y="2197798"/>
                </a:lnTo>
                <a:lnTo>
                  <a:pt x="525947" y="2190769"/>
                </a:lnTo>
                <a:lnTo>
                  <a:pt x="506207" y="2183060"/>
                </a:lnTo>
                <a:lnTo>
                  <a:pt x="486694" y="2175352"/>
                </a:lnTo>
                <a:lnTo>
                  <a:pt x="467634" y="2166736"/>
                </a:lnTo>
                <a:lnTo>
                  <a:pt x="448348" y="2158120"/>
                </a:lnTo>
                <a:lnTo>
                  <a:pt x="429516" y="2149051"/>
                </a:lnTo>
                <a:lnTo>
                  <a:pt x="411137" y="2139529"/>
                </a:lnTo>
                <a:lnTo>
                  <a:pt x="392759" y="2129779"/>
                </a:lnTo>
                <a:lnTo>
                  <a:pt x="374834" y="2119350"/>
                </a:lnTo>
                <a:lnTo>
                  <a:pt x="357136" y="2108694"/>
                </a:lnTo>
                <a:lnTo>
                  <a:pt x="339892" y="2097811"/>
                </a:lnTo>
                <a:lnTo>
                  <a:pt x="322420" y="2086475"/>
                </a:lnTo>
                <a:lnTo>
                  <a:pt x="305857" y="2074458"/>
                </a:lnTo>
                <a:lnTo>
                  <a:pt x="289520" y="2062441"/>
                </a:lnTo>
                <a:lnTo>
                  <a:pt x="273184" y="2049745"/>
                </a:lnTo>
                <a:lnTo>
                  <a:pt x="257528" y="2036821"/>
                </a:lnTo>
                <a:lnTo>
                  <a:pt x="242099" y="2023444"/>
                </a:lnTo>
                <a:lnTo>
                  <a:pt x="227124" y="2009841"/>
                </a:lnTo>
                <a:lnTo>
                  <a:pt x="212375" y="1995557"/>
                </a:lnTo>
                <a:lnTo>
                  <a:pt x="198081" y="1980820"/>
                </a:lnTo>
                <a:lnTo>
                  <a:pt x="184240" y="1966309"/>
                </a:lnTo>
                <a:lnTo>
                  <a:pt x="170853" y="1950665"/>
                </a:lnTo>
                <a:lnTo>
                  <a:pt x="157920" y="1935021"/>
                </a:lnTo>
                <a:lnTo>
                  <a:pt x="145214" y="1919150"/>
                </a:lnTo>
                <a:lnTo>
                  <a:pt x="133188" y="1902599"/>
                </a:lnTo>
                <a:lnTo>
                  <a:pt x="121390" y="1885821"/>
                </a:lnTo>
                <a:lnTo>
                  <a:pt x="110045" y="1868590"/>
                </a:lnTo>
                <a:lnTo>
                  <a:pt x="99608" y="1850905"/>
                </a:lnTo>
                <a:lnTo>
                  <a:pt x="94389" y="1842062"/>
                </a:lnTo>
                <a:lnTo>
                  <a:pt x="89170" y="1832993"/>
                </a:lnTo>
                <a:lnTo>
                  <a:pt x="84406" y="1823924"/>
                </a:lnTo>
                <a:lnTo>
                  <a:pt x="79414" y="1814628"/>
                </a:lnTo>
                <a:lnTo>
                  <a:pt x="74876" y="1805333"/>
                </a:lnTo>
                <a:lnTo>
                  <a:pt x="70111" y="1795810"/>
                </a:lnTo>
                <a:lnTo>
                  <a:pt x="65800" y="1786288"/>
                </a:lnTo>
                <a:lnTo>
                  <a:pt x="61716" y="1776765"/>
                </a:lnTo>
                <a:lnTo>
                  <a:pt x="57178" y="1767016"/>
                </a:lnTo>
                <a:lnTo>
                  <a:pt x="53321" y="1757040"/>
                </a:lnTo>
                <a:lnTo>
                  <a:pt x="49464" y="1747064"/>
                </a:lnTo>
                <a:lnTo>
                  <a:pt x="45606" y="1737088"/>
                </a:lnTo>
                <a:lnTo>
                  <a:pt x="41976" y="1726885"/>
                </a:lnTo>
                <a:lnTo>
                  <a:pt x="38572" y="1716909"/>
                </a:lnTo>
                <a:lnTo>
                  <a:pt x="35396" y="1706706"/>
                </a:lnTo>
                <a:lnTo>
                  <a:pt x="31992" y="1696050"/>
                </a:lnTo>
                <a:lnTo>
                  <a:pt x="29043" y="1685621"/>
                </a:lnTo>
                <a:lnTo>
                  <a:pt x="26093" y="1675191"/>
                </a:lnTo>
                <a:lnTo>
                  <a:pt x="23370" y="1664308"/>
                </a:lnTo>
                <a:lnTo>
                  <a:pt x="20648" y="1653425"/>
                </a:lnTo>
                <a:lnTo>
                  <a:pt x="18379" y="1642769"/>
                </a:lnTo>
                <a:lnTo>
                  <a:pt x="15883" y="1631659"/>
                </a:lnTo>
                <a:lnTo>
                  <a:pt x="13614" y="1620550"/>
                </a:lnTo>
                <a:lnTo>
                  <a:pt x="11799" y="1609440"/>
                </a:lnTo>
                <a:lnTo>
                  <a:pt x="9757" y="1598104"/>
                </a:lnTo>
                <a:lnTo>
                  <a:pt x="8168" y="1586767"/>
                </a:lnTo>
                <a:lnTo>
                  <a:pt x="6580" y="1575431"/>
                </a:lnTo>
                <a:lnTo>
                  <a:pt x="5219" y="1563868"/>
                </a:lnTo>
                <a:lnTo>
                  <a:pt x="4084" y="1552078"/>
                </a:lnTo>
                <a:lnTo>
                  <a:pt x="2723" y="1540288"/>
                </a:lnTo>
                <a:lnTo>
                  <a:pt x="2042" y="1528499"/>
                </a:lnTo>
                <a:lnTo>
                  <a:pt x="1134" y="1516709"/>
                </a:lnTo>
                <a:lnTo>
                  <a:pt x="681" y="1504465"/>
                </a:lnTo>
                <a:lnTo>
                  <a:pt x="227" y="1492449"/>
                </a:lnTo>
                <a:lnTo>
                  <a:pt x="0" y="1479979"/>
                </a:lnTo>
                <a:lnTo>
                  <a:pt x="0" y="1467962"/>
                </a:lnTo>
                <a:lnTo>
                  <a:pt x="227" y="1450051"/>
                </a:lnTo>
                <a:lnTo>
                  <a:pt x="908" y="1432593"/>
                </a:lnTo>
                <a:lnTo>
                  <a:pt x="2269" y="1415135"/>
                </a:lnTo>
                <a:lnTo>
                  <a:pt x="4084" y="1397677"/>
                </a:lnTo>
                <a:lnTo>
                  <a:pt x="6580" y="1380446"/>
                </a:lnTo>
                <a:lnTo>
                  <a:pt x="9530" y="1363441"/>
                </a:lnTo>
                <a:lnTo>
                  <a:pt x="12933" y="1346436"/>
                </a:lnTo>
                <a:lnTo>
                  <a:pt x="16790" y="1329659"/>
                </a:lnTo>
                <a:lnTo>
                  <a:pt x="20875" y="1312881"/>
                </a:lnTo>
                <a:lnTo>
                  <a:pt x="25866" y="1296103"/>
                </a:lnTo>
                <a:lnTo>
                  <a:pt x="30858" y="1279779"/>
                </a:lnTo>
                <a:lnTo>
                  <a:pt x="36530" y="1263454"/>
                </a:lnTo>
                <a:lnTo>
                  <a:pt x="42430" y="1246903"/>
                </a:lnTo>
                <a:lnTo>
                  <a:pt x="49010" y="1230579"/>
                </a:lnTo>
                <a:lnTo>
                  <a:pt x="56044" y="1214708"/>
                </a:lnTo>
                <a:lnTo>
                  <a:pt x="63077" y="1198610"/>
                </a:lnTo>
                <a:lnTo>
                  <a:pt x="70565" y="1182739"/>
                </a:lnTo>
                <a:lnTo>
                  <a:pt x="78733" y="1166642"/>
                </a:lnTo>
                <a:lnTo>
                  <a:pt x="87128" y="1150997"/>
                </a:lnTo>
                <a:lnTo>
                  <a:pt x="95750" y="1135580"/>
                </a:lnTo>
                <a:lnTo>
                  <a:pt x="104826" y="1119936"/>
                </a:lnTo>
                <a:lnTo>
                  <a:pt x="113902" y="1104292"/>
                </a:lnTo>
                <a:lnTo>
                  <a:pt x="123659" y="1089101"/>
                </a:lnTo>
                <a:lnTo>
                  <a:pt x="133642" y="1073683"/>
                </a:lnTo>
                <a:lnTo>
                  <a:pt x="143626" y="1058493"/>
                </a:lnTo>
                <a:lnTo>
                  <a:pt x="154290" y="1043529"/>
                </a:lnTo>
                <a:lnTo>
                  <a:pt x="165181" y="1028338"/>
                </a:lnTo>
                <a:lnTo>
                  <a:pt x="175845" y="1013374"/>
                </a:lnTo>
                <a:lnTo>
                  <a:pt x="187190" y="998637"/>
                </a:lnTo>
                <a:lnTo>
                  <a:pt x="198762" y="983673"/>
                </a:lnTo>
                <a:lnTo>
                  <a:pt x="210333" y="968935"/>
                </a:lnTo>
                <a:lnTo>
                  <a:pt x="222132" y="954424"/>
                </a:lnTo>
                <a:lnTo>
                  <a:pt x="234158" y="939687"/>
                </a:lnTo>
                <a:lnTo>
                  <a:pt x="246637" y="925177"/>
                </a:lnTo>
                <a:lnTo>
                  <a:pt x="259116" y="910666"/>
                </a:lnTo>
                <a:lnTo>
                  <a:pt x="271596" y="896382"/>
                </a:lnTo>
                <a:lnTo>
                  <a:pt x="297235" y="867588"/>
                </a:lnTo>
                <a:lnTo>
                  <a:pt x="323328" y="839247"/>
                </a:lnTo>
                <a:lnTo>
                  <a:pt x="349875" y="810906"/>
                </a:lnTo>
                <a:lnTo>
                  <a:pt x="376649" y="783019"/>
                </a:lnTo>
                <a:lnTo>
                  <a:pt x="404103" y="755358"/>
                </a:lnTo>
                <a:lnTo>
                  <a:pt x="431104" y="727697"/>
                </a:lnTo>
                <a:lnTo>
                  <a:pt x="485786" y="673056"/>
                </a:lnTo>
                <a:lnTo>
                  <a:pt x="540015" y="618868"/>
                </a:lnTo>
                <a:lnTo>
                  <a:pt x="566561" y="592114"/>
                </a:lnTo>
                <a:lnTo>
                  <a:pt x="592882" y="565360"/>
                </a:lnTo>
                <a:lnTo>
                  <a:pt x="618975" y="538833"/>
                </a:lnTo>
                <a:lnTo>
                  <a:pt x="644160" y="511853"/>
                </a:lnTo>
                <a:lnTo>
                  <a:pt x="646883" y="509359"/>
                </a:lnTo>
                <a:lnTo>
                  <a:pt x="650060" y="506865"/>
                </a:lnTo>
                <a:lnTo>
                  <a:pt x="653236" y="504597"/>
                </a:lnTo>
                <a:lnTo>
                  <a:pt x="656640" y="503237"/>
                </a:lnTo>
                <a:lnTo>
                  <a:pt x="660497" y="501877"/>
                </a:lnTo>
                <a:lnTo>
                  <a:pt x="664127" y="500743"/>
                </a:lnTo>
                <a:lnTo>
                  <a:pt x="667984" y="500063"/>
                </a:lnTo>
                <a:close/>
                <a:moveTo>
                  <a:pt x="523875" y="300038"/>
                </a:moveTo>
                <a:lnTo>
                  <a:pt x="527049" y="300038"/>
                </a:lnTo>
                <a:lnTo>
                  <a:pt x="529771" y="300038"/>
                </a:lnTo>
                <a:lnTo>
                  <a:pt x="532719" y="300491"/>
                </a:lnTo>
                <a:lnTo>
                  <a:pt x="535441" y="301171"/>
                </a:lnTo>
                <a:lnTo>
                  <a:pt x="538389" y="302303"/>
                </a:lnTo>
                <a:lnTo>
                  <a:pt x="685573" y="367098"/>
                </a:lnTo>
                <a:lnTo>
                  <a:pt x="1180646" y="367098"/>
                </a:lnTo>
                <a:lnTo>
                  <a:pt x="1184955" y="367098"/>
                </a:lnTo>
                <a:lnTo>
                  <a:pt x="1189264" y="368004"/>
                </a:lnTo>
                <a:lnTo>
                  <a:pt x="1193573" y="368910"/>
                </a:lnTo>
                <a:lnTo>
                  <a:pt x="1197428" y="370496"/>
                </a:lnTo>
                <a:lnTo>
                  <a:pt x="1201283" y="372308"/>
                </a:lnTo>
                <a:lnTo>
                  <a:pt x="1204912" y="374347"/>
                </a:lnTo>
                <a:lnTo>
                  <a:pt x="1208087" y="377066"/>
                </a:lnTo>
                <a:lnTo>
                  <a:pt x="1211035" y="379785"/>
                </a:lnTo>
                <a:lnTo>
                  <a:pt x="1213757" y="382956"/>
                </a:lnTo>
                <a:lnTo>
                  <a:pt x="1216478" y="386355"/>
                </a:lnTo>
                <a:lnTo>
                  <a:pt x="1218519" y="389526"/>
                </a:lnTo>
                <a:lnTo>
                  <a:pt x="1220333" y="393378"/>
                </a:lnTo>
                <a:lnTo>
                  <a:pt x="1221921" y="397682"/>
                </a:lnTo>
                <a:lnTo>
                  <a:pt x="1222828" y="401760"/>
                </a:lnTo>
                <a:lnTo>
                  <a:pt x="1223735" y="405838"/>
                </a:lnTo>
                <a:lnTo>
                  <a:pt x="1223962" y="410596"/>
                </a:lnTo>
                <a:lnTo>
                  <a:pt x="1223735" y="414900"/>
                </a:lnTo>
                <a:lnTo>
                  <a:pt x="1222828" y="418978"/>
                </a:lnTo>
                <a:lnTo>
                  <a:pt x="1221921" y="423056"/>
                </a:lnTo>
                <a:lnTo>
                  <a:pt x="1220333" y="427134"/>
                </a:lnTo>
                <a:lnTo>
                  <a:pt x="1218519" y="430759"/>
                </a:lnTo>
                <a:lnTo>
                  <a:pt x="1216478" y="434384"/>
                </a:lnTo>
                <a:lnTo>
                  <a:pt x="1213757" y="437782"/>
                </a:lnTo>
                <a:lnTo>
                  <a:pt x="1211035" y="440954"/>
                </a:lnTo>
                <a:lnTo>
                  <a:pt x="1208087" y="443673"/>
                </a:lnTo>
                <a:lnTo>
                  <a:pt x="1204912" y="446391"/>
                </a:lnTo>
                <a:lnTo>
                  <a:pt x="1201283" y="448430"/>
                </a:lnTo>
                <a:lnTo>
                  <a:pt x="1197428" y="450243"/>
                </a:lnTo>
                <a:lnTo>
                  <a:pt x="1193573" y="451602"/>
                </a:lnTo>
                <a:lnTo>
                  <a:pt x="1189264" y="452735"/>
                </a:lnTo>
                <a:lnTo>
                  <a:pt x="1184955" y="453188"/>
                </a:lnTo>
                <a:lnTo>
                  <a:pt x="1180646" y="453414"/>
                </a:lnTo>
                <a:lnTo>
                  <a:pt x="685573" y="453414"/>
                </a:lnTo>
                <a:lnTo>
                  <a:pt x="538389" y="518209"/>
                </a:lnTo>
                <a:lnTo>
                  <a:pt x="535441" y="519568"/>
                </a:lnTo>
                <a:lnTo>
                  <a:pt x="532719" y="520248"/>
                </a:lnTo>
                <a:lnTo>
                  <a:pt x="529771" y="520474"/>
                </a:lnTo>
                <a:lnTo>
                  <a:pt x="527049" y="520701"/>
                </a:lnTo>
                <a:lnTo>
                  <a:pt x="523875" y="520701"/>
                </a:lnTo>
                <a:lnTo>
                  <a:pt x="521153" y="520248"/>
                </a:lnTo>
                <a:lnTo>
                  <a:pt x="518432" y="519795"/>
                </a:lnTo>
                <a:lnTo>
                  <a:pt x="515710" y="518662"/>
                </a:lnTo>
                <a:lnTo>
                  <a:pt x="512989" y="517756"/>
                </a:lnTo>
                <a:lnTo>
                  <a:pt x="510494" y="516170"/>
                </a:lnTo>
                <a:lnTo>
                  <a:pt x="508226" y="514584"/>
                </a:lnTo>
                <a:lnTo>
                  <a:pt x="506185" y="512771"/>
                </a:lnTo>
                <a:lnTo>
                  <a:pt x="504144" y="510732"/>
                </a:lnTo>
                <a:lnTo>
                  <a:pt x="502330" y="508467"/>
                </a:lnTo>
                <a:lnTo>
                  <a:pt x="500742" y="505748"/>
                </a:lnTo>
                <a:lnTo>
                  <a:pt x="499382" y="503030"/>
                </a:lnTo>
                <a:lnTo>
                  <a:pt x="498021" y="500084"/>
                </a:lnTo>
                <a:lnTo>
                  <a:pt x="497341" y="497366"/>
                </a:lnTo>
                <a:lnTo>
                  <a:pt x="496887" y="494421"/>
                </a:lnTo>
                <a:lnTo>
                  <a:pt x="496887" y="491702"/>
                </a:lnTo>
                <a:lnTo>
                  <a:pt x="496887" y="488757"/>
                </a:lnTo>
                <a:lnTo>
                  <a:pt x="497341" y="486038"/>
                </a:lnTo>
                <a:lnTo>
                  <a:pt x="497794" y="483093"/>
                </a:lnTo>
                <a:lnTo>
                  <a:pt x="498928" y="480374"/>
                </a:lnTo>
                <a:lnTo>
                  <a:pt x="499835" y="477656"/>
                </a:lnTo>
                <a:lnTo>
                  <a:pt x="501423" y="475390"/>
                </a:lnTo>
                <a:lnTo>
                  <a:pt x="503010" y="473125"/>
                </a:lnTo>
                <a:lnTo>
                  <a:pt x="504825" y="470859"/>
                </a:lnTo>
                <a:lnTo>
                  <a:pt x="506866" y="468820"/>
                </a:lnTo>
                <a:lnTo>
                  <a:pt x="509133" y="467008"/>
                </a:lnTo>
                <a:lnTo>
                  <a:pt x="511855" y="465422"/>
                </a:lnTo>
                <a:lnTo>
                  <a:pt x="514349" y="464062"/>
                </a:lnTo>
                <a:lnTo>
                  <a:pt x="635680" y="410822"/>
                </a:lnTo>
                <a:lnTo>
                  <a:pt x="635680" y="410596"/>
                </a:lnTo>
                <a:lnTo>
                  <a:pt x="635680" y="409916"/>
                </a:lnTo>
                <a:lnTo>
                  <a:pt x="514349" y="356676"/>
                </a:lnTo>
                <a:lnTo>
                  <a:pt x="511855" y="355317"/>
                </a:lnTo>
                <a:lnTo>
                  <a:pt x="509133" y="353731"/>
                </a:lnTo>
                <a:lnTo>
                  <a:pt x="506866" y="351918"/>
                </a:lnTo>
                <a:lnTo>
                  <a:pt x="504825" y="349879"/>
                </a:lnTo>
                <a:lnTo>
                  <a:pt x="503010" y="347614"/>
                </a:lnTo>
                <a:lnTo>
                  <a:pt x="501423" y="345348"/>
                </a:lnTo>
                <a:lnTo>
                  <a:pt x="499835" y="343083"/>
                </a:lnTo>
                <a:lnTo>
                  <a:pt x="498928" y="340138"/>
                </a:lnTo>
                <a:lnTo>
                  <a:pt x="497794" y="337646"/>
                </a:lnTo>
                <a:lnTo>
                  <a:pt x="497341" y="334700"/>
                </a:lnTo>
                <a:lnTo>
                  <a:pt x="496887" y="331982"/>
                </a:lnTo>
                <a:lnTo>
                  <a:pt x="496887" y="329037"/>
                </a:lnTo>
                <a:lnTo>
                  <a:pt x="496887" y="326318"/>
                </a:lnTo>
                <a:lnTo>
                  <a:pt x="497341" y="323373"/>
                </a:lnTo>
                <a:lnTo>
                  <a:pt x="498021" y="320428"/>
                </a:lnTo>
                <a:lnTo>
                  <a:pt x="499382" y="317482"/>
                </a:lnTo>
                <a:lnTo>
                  <a:pt x="500742" y="314990"/>
                </a:lnTo>
                <a:lnTo>
                  <a:pt x="502330" y="312272"/>
                </a:lnTo>
                <a:lnTo>
                  <a:pt x="504144" y="310006"/>
                </a:lnTo>
                <a:lnTo>
                  <a:pt x="506185" y="307967"/>
                </a:lnTo>
                <a:lnTo>
                  <a:pt x="508226" y="306155"/>
                </a:lnTo>
                <a:lnTo>
                  <a:pt x="510494" y="304342"/>
                </a:lnTo>
                <a:lnTo>
                  <a:pt x="512989" y="302983"/>
                </a:lnTo>
                <a:lnTo>
                  <a:pt x="515710" y="301850"/>
                </a:lnTo>
                <a:lnTo>
                  <a:pt x="518432" y="300944"/>
                </a:lnTo>
                <a:lnTo>
                  <a:pt x="521153" y="300264"/>
                </a:lnTo>
                <a:lnTo>
                  <a:pt x="523875" y="300038"/>
                </a:lnTo>
                <a:close/>
                <a:moveTo>
                  <a:pt x="689916" y="0"/>
                </a:moveTo>
                <a:lnTo>
                  <a:pt x="702828" y="0"/>
                </a:lnTo>
                <a:lnTo>
                  <a:pt x="715967" y="226"/>
                </a:lnTo>
                <a:lnTo>
                  <a:pt x="729333" y="677"/>
                </a:lnTo>
                <a:lnTo>
                  <a:pt x="742698" y="1807"/>
                </a:lnTo>
                <a:lnTo>
                  <a:pt x="756064" y="2936"/>
                </a:lnTo>
                <a:lnTo>
                  <a:pt x="769429" y="4291"/>
                </a:lnTo>
                <a:lnTo>
                  <a:pt x="782569" y="6098"/>
                </a:lnTo>
                <a:lnTo>
                  <a:pt x="795934" y="8131"/>
                </a:lnTo>
                <a:lnTo>
                  <a:pt x="809073" y="10389"/>
                </a:lnTo>
                <a:lnTo>
                  <a:pt x="822212" y="13100"/>
                </a:lnTo>
                <a:lnTo>
                  <a:pt x="835125" y="15810"/>
                </a:lnTo>
                <a:lnTo>
                  <a:pt x="847811" y="18972"/>
                </a:lnTo>
                <a:lnTo>
                  <a:pt x="860270" y="22360"/>
                </a:lnTo>
                <a:lnTo>
                  <a:pt x="866613" y="23715"/>
                </a:lnTo>
                <a:lnTo>
                  <a:pt x="872729" y="25296"/>
                </a:lnTo>
                <a:lnTo>
                  <a:pt x="879072" y="26425"/>
                </a:lnTo>
                <a:lnTo>
                  <a:pt x="885415" y="27329"/>
                </a:lnTo>
                <a:lnTo>
                  <a:pt x="891532" y="28458"/>
                </a:lnTo>
                <a:lnTo>
                  <a:pt x="897875" y="28910"/>
                </a:lnTo>
                <a:lnTo>
                  <a:pt x="904218" y="29362"/>
                </a:lnTo>
                <a:lnTo>
                  <a:pt x="910334" y="29813"/>
                </a:lnTo>
                <a:lnTo>
                  <a:pt x="916904" y="30039"/>
                </a:lnTo>
                <a:lnTo>
                  <a:pt x="923020" y="29813"/>
                </a:lnTo>
                <a:lnTo>
                  <a:pt x="929590" y="29362"/>
                </a:lnTo>
                <a:lnTo>
                  <a:pt x="935706" y="28910"/>
                </a:lnTo>
                <a:lnTo>
                  <a:pt x="942049" y="28458"/>
                </a:lnTo>
                <a:lnTo>
                  <a:pt x="948392" y="27329"/>
                </a:lnTo>
                <a:lnTo>
                  <a:pt x="954735" y="26425"/>
                </a:lnTo>
                <a:lnTo>
                  <a:pt x="960851" y="25070"/>
                </a:lnTo>
                <a:lnTo>
                  <a:pt x="974897" y="22360"/>
                </a:lnTo>
                <a:lnTo>
                  <a:pt x="988715" y="19424"/>
                </a:lnTo>
                <a:lnTo>
                  <a:pt x="1003213" y="16713"/>
                </a:lnTo>
                <a:lnTo>
                  <a:pt x="1017938" y="14229"/>
                </a:lnTo>
                <a:lnTo>
                  <a:pt x="1032436" y="11744"/>
                </a:lnTo>
                <a:lnTo>
                  <a:pt x="1047161" y="9712"/>
                </a:lnTo>
                <a:lnTo>
                  <a:pt x="1062113" y="7679"/>
                </a:lnTo>
                <a:lnTo>
                  <a:pt x="1077064" y="5872"/>
                </a:lnTo>
                <a:lnTo>
                  <a:pt x="1092015" y="4291"/>
                </a:lnTo>
                <a:lnTo>
                  <a:pt x="1106966" y="2936"/>
                </a:lnTo>
                <a:lnTo>
                  <a:pt x="1121691" y="2032"/>
                </a:lnTo>
                <a:lnTo>
                  <a:pt x="1136416" y="1129"/>
                </a:lnTo>
                <a:lnTo>
                  <a:pt x="1150688" y="677"/>
                </a:lnTo>
                <a:lnTo>
                  <a:pt x="1165186" y="451"/>
                </a:lnTo>
                <a:lnTo>
                  <a:pt x="1179231" y="677"/>
                </a:lnTo>
                <a:lnTo>
                  <a:pt x="1192823" y="1129"/>
                </a:lnTo>
                <a:lnTo>
                  <a:pt x="1205962" y="2258"/>
                </a:lnTo>
                <a:lnTo>
                  <a:pt x="1218875" y="3614"/>
                </a:lnTo>
                <a:lnTo>
                  <a:pt x="1231334" y="4969"/>
                </a:lnTo>
                <a:lnTo>
                  <a:pt x="1243340" y="7453"/>
                </a:lnTo>
                <a:lnTo>
                  <a:pt x="1254667" y="9938"/>
                </a:lnTo>
                <a:lnTo>
                  <a:pt x="1260331" y="11293"/>
                </a:lnTo>
                <a:lnTo>
                  <a:pt x="1265541" y="13100"/>
                </a:lnTo>
                <a:lnTo>
                  <a:pt x="1270751" y="14681"/>
                </a:lnTo>
                <a:lnTo>
                  <a:pt x="1275735" y="16262"/>
                </a:lnTo>
                <a:lnTo>
                  <a:pt x="1280719" y="18520"/>
                </a:lnTo>
                <a:lnTo>
                  <a:pt x="1285249" y="20553"/>
                </a:lnTo>
                <a:lnTo>
                  <a:pt x="1290007" y="22812"/>
                </a:lnTo>
                <a:lnTo>
                  <a:pt x="1294084" y="25070"/>
                </a:lnTo>
                <a:lnTo>
                  <a:pt x="1298162" y="27329"/>
                </a:lnTo>
                <a:lnTo>
                  <a:pt x="1302239" y="30039"/>
                </a:lnTo>
                <a:lnTo>
                  <a:pt x="1305864" y="32749"/>
                </a:lnTo>
                <a:lnTo>
                  <a:pt x="1309489" y="35686"/>
                </a:lnTo>
                <a:lnTo>
                  <a:pt x="1312887" y="38622"/>
                </a:lnTo>
                <a:lnTo>
                  <a:pt x="1315832" y="41784"/>
                </a:lnTo>
                <a:lnTo>
                  <a:pt x="1318777" y="45172"/>
                </a:lnTo>
                <a:lnTo>
                  <a:pt x="1321495" y="48785"/>
                </a:lnTo>
                <a:lnTo>
                  <a:pt x="1323987" y="52399"/>
                </a:lnTo>
                <a:lnTo>
                  <a:pt x="1326252" y="56239"/>
                </a:lnTo>
                <a:lnTo>
                  <a:pt x="1328064" y="60078"/>
                </a:lnTo>
                <a:lnTo>
                  <a:pt x="1329877" y="64144"/>
                </a:lnTo>
                <a:lnTo>
                  <a:pt x="1331462" y="68209"/>
                </a:lnTo>
                <a:lnTo>
                  <a:pt x="1332369" y="72727"/>
                </a:lnTo>
                <a:lnTo>
                  <a:pt x="1333501" y="76792"/>
                </a:lnTo>
                <a:lnTo>
                  <a:pt x="1333954" y="80858"/>
                </a:lnTo>
                <a:lnTo>
                  <a:pt x="1334407" y="84923"/>
                </a:lnTo>
                <a:lnTo>
                  <a:pt x="1335087" y="88989"/>
                </a:lnTo>
                <a:lnTo>
                  <a:pt x="1335087" y="93506"/>
                </a:lnTo>
                <a:lnTo>
                  <a:pt x="1335087" y="97571"/>
                </a:lnTo>
                <a:lnTo>
                  <a:pt x="1335087" y="101637"/>
                </a:lnTo>
                <a:lnTo>
                  <a:pt x="1334407" y="105702"/>
                </a:lnTo>
                <a:lnTo>
                  <a:pt x="1333954" y="109542"/>
                </a:lnTo>
                <a:lnTo>
                  <a:pt x="1333275" y="113607"/>
                </a:lnTo>
                <a:lnTo>
                  <a:pt x="1332369" y="117221"/>
                </a:lnTo>
                <a:lnTo>
                  <a:pt x="1331236" y="121061"/>
                </a:lnTo>
                <a:lnTo>
                  <a:pt x="1329877" y="124674"/>
                </a:lnTo>
                <a:lnTo>
                  <a:pt x="1328291" y="128288"/>
                </a:lnTo>
                <a:lnTo>
                  <a:pt x="1326479" y="131676"/>
                </a:lnTo>
                <a:lnTo>
                  <a:pt x="1324440" y="134838"/>
                </a:lnTo>
                <a:lnTo>
                  <a:pt x="1292498" y="182494"/>
                </a:lnTo>
                <a:lnTo>
                  <a:pt x="1261237" y="228570"/>
                </a:lnTo>
                <a:lnTo>
                  <a:pt x="1231334" y="272613"/>
                </a:lnTo>
                <a:lnTo>
                  <a:pt x="1202338" y="314848"/>
                </a:lnTo>
                <a:lnTo>
                  <a:pt x="1199393" y="318688"/>
                </a:lnTo>
                <a:lnTo>
                  <a:pt x="1196221" y="322076"/>
                </a:lnTo>
                <a:lnTo>
                  <a:pt x="1192823" y="325012"/>
                </a:lnTo>
                <a:lnTo>
                  <a:pt x="1189425" y="327496"/>
                </a:lnTo>
                <a:lnTo>
                  <a:pt x="1185574" y="329529"/>
                </a:lnTo>
                <a:lnTo>
                  <a:pt x="1181723" y="330658"/>
                </a:lnTo>
                <a:lnTo>
                  <a:pt x="1177872" y="331562"/>
                </a:lnTo>
                <a:lnTo>
                  <a:pt x="1174021" y="331788"/>
                </a:lnTo>
                <a:lnTo>
                  <a:pt x="678136" y="331788"/>
                </a:lnTo>
                <a:lnTo>
                  <a:pt x="674058" y="331562"/>
                </a:lnTo>
                <a:lnTo>
                  <a:pt x="670207" y="330658"/>
                </a:lnTo>
                <a:lnTo>
                  <a:pt x="666356" y="329529"/>
                </a:lnTo>
                <a:lnTo>
                  <a:pt x="662505" y="327496"/>
                </a:lnTo>
                <a:lnTo>
                  <a:pt x="659107" y="325012"/>
                </a:lnTo>
                <a:lnTo>
                  <a:pt x="655936" y="322076"/>
                </a:lnTo>
                <a:lnTo>
                  <a:pt x="652538" y="318688"/>
                </a:lnTo>
                <a:lnTo>
                  <a:pt x="649593" y="314848"/>
                </a:lnTo>
                <a:lnTo>
                  <a:pt x="620823" y="272613"/>
                </a:lnTo>
                <a:lnTo>
                  <a:pt x="590693" y="228570"/>
                </a:lnTo>
                <a:lnTo>
                  <a:pt x="559432" y="182494"/>
                </a:lnTo>
                <a:lnTo>
                  <a:pt x="527490" y="134838"/>
                </a:lnTo>
                <a:lnTo>
                  <a:pt x="525451" y="131676"/>
                </a:lnTo>
                <a:lnTo>
                  <a:pt x="523639" y="128288"/>
                </a:lnTo>
                <a:lnTo>
                  <a:pt x="522053" y="124674"/>
                </a:lnTo>
                <a:lnTo>
                  <a:pt x="520694" y="121061"/>
                </a:lnTo>
                <a:lnTo>
                  <a:pt x="519335" y="117221"/>
                </a:lnTo>
                <a:lnTo>
                  <a:pt x="518202" y="113381"/>
                </a:lnTo>
                <a:lnTo>
                  <a:pt x="517296" y="109316"/>
                </a:lnTo>
                <a:lnTo>
                  <a:pt x="516843" y="105250"/>
                </a:lnTo>
                <a:lnTo>
                  <a:pt x="516164" y="101185"/>
                </a:lnTo>
                <a:lnTo>
                  <a:pt x="515937" y="97119"/>
                </a:lnTo>
                <a:lnTo>
                  <a:pt x="515937" y="92828"/>
                </a:lnTo>
                <a:lnTo>
                  <a:pt x="516164" y="88763"/>
                </a:lnTo>
                <a:lnTo>
                  <a:pt x="516843" y="84697"/>
                </a:lnTo>
                <a:lnTo>
                  <a:pt x="517523" y="80632"/>
                </a:lnTo>
                <a:lnTo>
                  <a:pt x="518202" y="76792"/>
                </a:lnTo>
                <a:lnTo>
                  <a:pt x="519562" y="72727"/>
                </a:lnTo>
                <a:lnTo>
                  <a:pt x="521147" y="68661"/>
                </a:lnTo>
                <a:lnTo>
                  <a:pt x="522960" y="64822"/>
                </a:lnTo>
                <a:lnTo>
                  <a:pt x="524772" y="61208"/>
                </a:lnTo>
                <a:lnTo>
                  <a:pt x="527037" y="57820"/>
                </a:lnTo>
                <a:lnTo>
                  <a:pt x="529303" y="54432"/>
                </a:lnTo>
                <a:lnTo>
                  <a:pt x="532021" y="51044"/>
                </a:lnTo>
                <a:lnTo>
                  <a:pt x="534513" y="47656"/>
                </a:lnTo>
                <a:lnTo>
                  <a:pt x="537458" y="44720"/>
                </a:lnTo>
                <a:lnTo>
                  <a:pt x="540629" y="41784"/>
                </a:lnTo>
                <a:lnTo>
                  <a:pt x="543801" y="39073"/>
                </a:lnTo>
                <a:lnTo>
                  <a:pt x="547425" y="36137"/>
                </a:lnTo>
                <a:lnTo>
                  <a:pt x="551050" y="33653"/>
                </a:lnTo>
                <a:lnTo>
                  <a:pt x="554674" y="30943"/>
                </a:lnTo>
                <a:lnTo>
                  <a:pt x="558752" y="28458"/>
                </a:lnTo>
                <a:lnTo>
                  <a:pt x="562830" y="26199"/>
                </a:lnTo>
                <a:lnTo>
                  <a:pt x="566907" y="24167"/>
                </a:lnTo>
                <a:lnTo>
                  <a:pt x="571438" y="21682"/>
                </a:lnTo>
                <a:lnTo>
                  <a:pt x="575969" y="19875"/>
                </a:lnTo>
                <a:lnTo>
                  <a:pt x="585483" y="16036"/>
                </a:lnTo>
                <a:lnTo>
                  <a:pt x="595677" y="12874"/>
                </a:lnTo>
                <a:lnTo>
                  <a:pt x="605871" y="9938"/>
                </a:lnTo>
                <a:lnTo>
                  <a:pt x="616972" y="7453"/>
                </a:lnTo>
                <a:lnTo>
                  <a:pt x="628298" y="5420"/>
                </a:lnTo>
                <a:lnTo>
                  <a:pt x="639852" y="3614"/>
                </a:lnTo>
                <a:lnTo>
                  <a:pt x="652084" y="2258"/>
                </a:lnTo>
                <a:lnTo>
                  <a:pt x="664317" y="903"/>
                </a:lnTo>
                <a:lnTo>
                  <a:pt x="677003" y="451"/>
                </a:lnTo>
                <a:lnTo>
                  <a:pt x="689916" y="0"/>
                </a:lnTo>
                <a:close/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0" name="KSO_Shape"/>
          <p:cNvSpPr>
            <a:spLocks/>
          </p:cNvSpPr>
          <p:nvPr/>
        </p:nvSpPr>
        <p:spPr bwMode="auto">
          <a:xfrm>
            <a:off x="4598894" y="2163997"/>
            <a:ext cx="406400" cy="406400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1" name="KSO_Shape"/>
          <p:cNvSpPr>
            <a:spLocks/>
          </p:cNvSpPr>
          <p:nvPr/>
        </p:nvSpPr>
        <p:spPr bwMode="auto">
          <a:xfrm>
            <a:off x="4586194" y="4762925"/>
            <a:ext cx="406400" cy="395562"/>
          </a:xfrm>
          <a:custGeom>
            <a:avLst/>
            <a:gdLst>
              <a:gd name="T0" fmla="*/ 476571 w 1257300"/>
              <a:gd name="T1" fmla="*/ 1691868 h 1223963"/>
              <a:gd name="T2" fmla="*/ 411091 w 1257300"/>
              <a:gd name="T3" fmla="*/ 1669802 h 1223963"/>
              <a:gd name="T4" fmla="*/ 358867 w 1257300"/>
              <a:gd name="T5" fmla="*/ 1624469 h 1223963"/>
              <a:gd name="T6" fmla="*/ 327935 w 1257300"/>
              <a:gd name="T7" fmla="*/ 1561884 h 1223963"/>
              <a:gd name="T8" fmla="*/ 323517 w 1257300"/>
              <a:gd name="T9" fmla="*/ 1492881 h 1223963"/>
              <a:gd name="T10" fmla="*/ 346414 w 1257300"/>
              <a:gd name="T11" fmla="*/ 1427488 h 1223963"/>
              <a:gd name="T12" fmla="*/ 1737755 w 1257300"/>
              <a:gd name="T13" fmla="*/ 1242146 h 1223963"/>
              <a:gd name="T14" fmla="*/ 1821176 w 1257300"/>
              <a:gd name="T15" fmla="*/ 1214088 h 1223963"/>
              <a:gd name="T16" fmla="*/ 1887755 w 1257300"/>
              <a:gd name="T17" fmla="*/ 1155970 h 1223963"/>
              <a:gd name="T18" fmla="*/ 1609011 w 1257300"/>
              <a:gd name="T19" fmla="*/ 1636955 h 1223963"/>
              <a:gd name="T20" fmla="*/ 1560079 w 1257300"/>
              <a:gd name="T21" fmla="*/ 1673028 h 1223963"/>
              <a:gd name="T22" fmla="*/ 1502326 w 1257300"/>
              <a:gd name="T23" fmla="*/ 1688261 h 1223963"/>
              <a:gd name="T24" fmla="*/ 1216362 w 1257300"/>
              <a:gd name="T25" fmla="*/ 1786862 h 1223963"/>
              <a:gd name="T26" fmla="*/ 1115292 w 1257300"/>
              <a:gd name="T27" fmla="*/ 1638158 h 1223963"/>
              <a:gd name="T28" fmla="*/ 1064758 w 1257300"/>
              <a:gd name="T29" fmla="*/ 1543162 h 1223963"/>
              <a:gd name="T30" fmla="*/ 1044705 w 1257300"/>
              <a:gd name="T31" fmla="*/ 1476626 h 1223963"/>
              <a:gd name="T32" fmla="*/ 1046308 w 1257300"/>
              <a:gd name="T33" fmla="*/ 1442957 h 1223963"/>
              <a:gd name="T34" fmla="*/ 1078795 w 1257300"/>
              <a:gd name="T35" fmla="*/ 1357582 h 1223963"/>
              <a:gd name="T36" fmla="*/ 1135345 w 1257300"/>
              <a:gd name="T37" fmla="*/ 1261385 h 1223963"/>
              <a:gd name="T38" fmla="*/ 1258876 w 1257300"/>
              <a:gd name="T39" fmla="*/ 1089433 h 1223963"/>
              <a:gd name="T40" fmla="*/ 337544 w 1257300"/>
              <a:gd name="T41" fmla="*/ 689012 h 1223963"/>
              <a:gd name="T42" fmla="*/ 427744 w 1257300"/>
              <a:gd name="T43" fmla="*/ 703448 h 1223963"/>
              <a:gd name="T44" fmla="*/ 457809 w 1257300"/>
              <a:gd name="T45" fmla="*/ 718285 h 1223963"/>
              <a:gd name="T46" fmla="*/ 505515 w 1257300"/>
              <a:gd name="T47" fmla="*/ 769212 h 1223963"/>
              <a:gd name="T48" fmla="*/ 562841 w 1257300"/>
              <a:gd name="T49" fmla="*/ 859835 h 1223963"/>
              <a:gd name="T50" fmla="*/ 641014 w 1257300"/>
              <a:gd name="T51" fmla="*/ 1022237 h 1223963"/>
              <a:gd name="T52" fmla="*/ 302267 w 1257300"/>
              <a:gd name="T53" fmla="*/ 1411201 h 1223963"/>
              <a:gd name="T54" fmla="*/ 278614 w 1257300"/>
              <a:gd name="T55" fmla="*/ 1497013 h 1223963"/>
              <a:gd name="T56" fmla="*/ 290239 w 1257300"/>
              <a:gd name="T57" fmla="*/ 1584428 h 1223963"/>
              <a:gd name="T58" fmla="*/ 22048 w 1257300"/>
              <a:gd name="T59" fmla="*/ 1126094 h 1223963"/>
              <a:gd name="T60" fmla="*/ 10824 w 1257300"/>
              <a:gd name="T61" fmla="*/ 1065946 h 1223963"/>
              <a:gd name="T62" fmla="*/ 23252 w 1257300"/>
              <a:gd name="T63" fmla="*/ 1007000 h 1223963"/>
              <a:gd name="T64" fmla="*/ 56524 w 1257300"/>
              <a:gd name="T65" fmla="*/ 704651 h 1223963"/>
              <a:gd name="T66" fmla="*/ 244939 w 1257300"/>
              <a:gd name="T67" fmla="*/ 688612 h 1223963"/>
              <a:gd name="T68" fmla="*/ 1880948 w 1257300"/>
              <a:gd name="T69" fmla="*/ 963975 h 1223963"/>
              <a:gd name="T70" fmla="*/ 1890570 w 1257300"/>
              <a:gd name="T71" fmla="*/ 1032516 h 1223963"/>
              <a:gd name="T72" fmla="*/ 1872930 w 1257300"/>
              <a:gd name="T73" fmla="*/ 1099053 h 1223963"/>
              <a:gd name="T74" fmla="*/ 1830438 w 1257300"/>
              <a:gd name="T75" fmla="*/ 1154365 h 1223963"/>
              <a:gd name="T76" fmla="*/ 1770706 w 1257300"/>
              <a:gd name="T77" fmla="*/ 1188436 h 1223963"/>
              <a:gd name="T78" fmla="*/ 1506523 w 1257300"/>
              <a:gd name="T79" fmla="*/ 1197654 h 1223963"/>
              <a:gd name="T80" fmla="*/ 1276229 w 1257300"/>
              <a:gd name="T81" fmla="*/ 48901 h 1223963"/>
              <a:gd name="T82" fmla="*/ 1339380 w 1257300"/>
              <a:gd name="T83" fmla="*/ 75355 h 1223963"/>
              <a:gd name="T84" fmla="*/ 1388142 w 1257300"/>
              <a:gd name="T85" fmla="*/ 124256 h 1223963"/>
              <a:gd name="T86" fmla="*/ 1583991 w 1257300"/>
              <a:gd name="T87" fmla="*/ 266948 h 1223963"/>
              <a:gd name="T88" fmla="*/ 1506052 w 1257300"/>
              <a:gd name="T89" fmla="*/ 428880 h 1223963"/>
              <a:gd name="T90" fmla="*/ 1449295 w 1257300"/>
              <a:gd name="T91" fmla="*/ 519466 h 1223963"/>
              <a:gd name="T92" fmla="*/ 1402132 w 1257300"/>
              <a:gd name="T93" fmla="*/ 570370 h 1223963"/>
              <a:gd name="T94" fmla="*/ 1371755 w 1257300"/>
              <a:gd name="T95" fmla="*/ 586002 h 1223963"/>
              <a:gd name="T96" fmla="*/ 1282224 w 1257300"/>
              <a:gd name="T97" fmla="*/ 600031 h 1223963"/>
              <a:gd name="T98" fmla="*/ 1170311 w 1257300"/>
              <a:gd name="T99" fmla="*/ 599631 h 1223963"/>
              <a:gd name="T100" fmla="*/ 960473 w 1257300"/>
              <a:gd name="T101" fmla="*/ 578787 h 1223963"/>
              <a:gd name="T102" fmla="*/ 1095170 w 1257300"/>
              <a:gd name="T103" fmla="*/ 125058 h 1223963"/>
              <a:gd name="T104" fmla="*/ 1143532 w 1257300"/>
              <a:gd name="T105" fmla="*/ 75756 h 1223963"/>
              <a:gd name="T106" fmla="*/ 1206683 w 1257300"/>
              <a:gd name="T107" fmla="*/ 48901 h 1223963"/>
              <a:gd name="T108" fmla="*/ 1228691 w 1257300"/>
              <a:gd name="T109" fmla="*/ 400 h 1223963"/>
              <a:gd name="T110" fmla="*/ 1144395 w 1257300"/>
              <a:gd name="T111" fmla="*/ 22795 h 1223963"/>
              <a:gd name="T112" fmla="*/ 1076156 w 1257300"/>
              <a:gd name="T113" fmla="*/ 75584 h 1223963"/>
              <a:gd name="T114" fmla="*/ 319906 w 1257300"/>
              <a:gd name="T115" fmla="*/ 481894 h 1223963"/>
              <a:gd name="T116" fmla="*/ 559545 w 1257300"/>
              <a:gd name="T117" fmla="*/ 69985 h 1223963"/>
              <a:gd name="T118" fmla="*/ 601694 w 1257300"/>
              <a:gd name="T119" fmla="*/ 27194 h 1223963"/>
              <a:gd name="T120" fmla="*/ 657088 w 1257300"/>
              <a:gd name="T121" fmla="*/ 3200 h 12239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57300" h="1223963">
                <a:moveTo>
                  <a:pt x="297038" y="823913"/>
                </a:moveTo>
                <a:lnTo>
                  <a:pt x="593725" y="823913"/>
                </a:lnTo>
                <a:lnTo>
                  <a:pt x="593725" y="1117601"/>
                </a:lnTo>
                <a:lnTo>
                  <a:pt x="329915" y="1117601"/>
                </a:lnTo>
                <a:lnTo>
                  <a:pt x="322226" y="1117601"/>
                </a:lnTo>
                <a:lnTo>
                  <a:pt x="314537" y="1116807"/>
                </a:lnTo>
                <a:lnTo>
                  <a:pt x="306848" y="1115483"/>
                </a:lnTo>
                <a:lnTo>
                  <a:pt x="299425" y="1113894"/>
                </a:lnTo>
                <a:lnTo>
                  <a:pt x="292001" y="1111510"/>
                </a:lnTo>
                <a:lnTo>
                  <a:pt x="284842" y="1108862"/>
                </a:lnTo>
                <a:lnTo>
                  <a:pt x="277949" y="1105949"/>
                </a:lnTo>
                <a:lnTo>
                  <a:pt x="271320" y="1102241"/>
                </a:lnTo>
                <a:lnTo>
                  <a:pt x="264692" y="1098004"/>
                </a:lnTo>
                <a:lnTo>
                  <a:pt x="258328" y="1093767"/>
                </a:lnTo>
                <a:lnTo>
                  <a:pt x="252761" y="1089000"/>
                </a:lnTo>
                <a:lnTo>
                  <a:pt x="246928" y="1083704"/>
                </a:lnTo>
                <a:lnTo>
                  <a:pt x="241890" y="1078143"/>
                </a:lnTo>
                <a:lnTo>
                  <a:pt x="236852" y="1072317"/>
                </a:lnTo>
                <a:lnTo>
                  <a:pt x="232345" y="1066226"/>
                </a:lnTo>
                <a:lnTo>
                  <a:pt x="228103" y="1059605"/>
                </a:lnTo>
                <a:lnTo>
                  <a:pt x="224391" y="1052455"/>
                </a:lnTo>
                <a:lnTo>
                  <a:pt x="221209" y="1045569"/>
                </a:lnTo>
                <a:lnTo>
                  <a:pt x="218558" y="1038154"/>
                </a:lnTo>
                <a:lnTo>
                  <a:pt x="216437" y="1031004"/>
                </a:lnTo>
                <a:lnTo>
                  <a:pt x="214581" y="1023589"/>
                </a:lnTo>
                <a:lnTo>
                  <a:pt x="213521" y="1015909"/>
                </a:lnTo>
                <a:lnTo>
                  <a:pt x="212990" y="1008494"/>
                </a:lnTo>
                <a:lnTo>
                  <a:pt x="212725" y="1000550"/>
                </a:lnTo>
                <a:lnTo>
                  <a:pt x="212990" y="993135"/>
                </a:lnTo>
                <a:lnTo>
                  <a:pt x="213521" y="985455"/>
                </a:lnTo>
                <a:lnTo>
                  <a:pt x="214846" y="978040"/>
                </a:lnTo>
                <a:lnTo>
                  <a:pt x="216702" y="970625"/>
                </a:lnTo>
                <a:lnTo>
                  <a:pt x="218823" y="963475"/>
                </a:lnTo>
                <a:lnTo>
                  <a:pt x="221475" y="956059"/>
                </a:lnTo>
                <a:lnTo>
                  <a:pt x="224921" y="949174"/>
                </a:lnTo>
                <a:lnTo>
                  <a:pt x="228633" y="942289"/>
                </a:lnTo>
                <a:lnTo>
                  <a:pt x="297038" y="823913"/>
                </a:lnTo>
                <a:close/>
                <a:moveTo>
                  <a:pt x="837211" y="711200"/>
                </a:moveTo>
                <a:lnTo>
                  <a:pt x="836946" y="821267"/>
                </a:lnTo>
                <a:lnTo>
                  <a:pt x="1126800" y="821267"/>
                </a:lnTo>
                <a:lnTo>
                  <a:pt x="1136859" y="820738"/>
                </a:lnTo>
                <a:lnTo>
                  <a:pt x="1146918" y="819944"/>
                </a:lnTo>
                <a:lnTo>
                  <a:pt x="1156712" y="818356"/>
                </a:lnTo>
                <a:lnTo>
                  <a:pt x="1165976" y="815975"/>
                </a:lnTo>
                <a:lnTo>
                  <a:pt x="1175506" y="813329"/>
                </a:lnTo>
                <a:lnTo>
                  <a:pt x="1184506" y="809890"/>
                </a:lnTo>
                <a:lnTo>
                  <a:pt x="1193506" y="805921"/>
                </a:lnTo>
                <a:lnTo>
                  <a:pt x="1201976" y="801423"/>
                </a:lnTo>
                <a:lnTo>
                  <a:pt x="1210447" y="796396"/>
                </a:lnTo>
                <a:lnTo>
                  <a:pt x="1218388" y="790575"/>
                </a:lnTo>
                <a:lnTo>
                  <a:pt x="1226065" y="784225"/>
                </a:lnTo>
                <a:lnTo>
                  <a:pt x="1233212" y="777611"/>
                </a:lnTo>
                <a:lnTo>
                  <a:pt x="1239830" y="770467"/>
                </a:lnTo>
                <a:lnTo>
                  <a:pt x="1245918" y="763059"/>
                </a:lnTo>
                <a:lnTo>
                  <a:pt x="1252006" y="754856"/>
                </a:lnTo>
                <a:lnTo>
                  <a:pt x="1257300" y="746654"/>
                </a:lnTo>
                <a:lnTo>
                  <a:pt x="1074388" y="1063625"/>
                </a:lnTo>
                <a:lnTo>
                  <a:pt x="1070682" y="1069711"/>
                </a:lnTo>
                <a:lnTo>
                  <a:pt x="1066447" y="1075003"/>
                </a:lnTo>
                <a:lnTo>
                  <a:pt x="1061947" y="1080559"/>
                </a:lnTo>
                <a:lnTo>
                  <a:pt x="1057182" y="1085321"/>
                </a:lnTo>
                <a:lnTo>
                  <a:pt x="1052417" y="1089819"/>
                </a:lnTo>
                <a:lnTo>
                  <a:pt x="1046858" y="1094053"/>
                </a:lnTo>
                <a:lnTo>
                  <a:pt x="1041564" y="1097757"/>
                </a:lnTo>
                <a:lnTo>
                  <a:pt x="1035741" y="1101461"/>
                </a:lnTo>
                <a:lnTo>
                  <a:pt x="1029652" y="1104371"/>
                </a:lnTo>
                <a:lnTo>
                  <a:pt x="1023829" y="1107282"/>
                </a:lnTo>
                <a:lnTo>
                  <a:pt x="1017476" y="1109398"/>
                </a:lnTo>
                <a:lnTo>
                  <a:pt x="1011123" y="1111251"/>
                </a:lnTo>
                <a:lnTo>
                  <a:pt x="1004505" y="1112573"/>
                </a:lnTo>
                <a:lnTo>
                  <a:pt x="998152" y="1113896"/>
                </a:lnTo>
                <a:lnTo>
                  <a:pt x="991535" y="1114426"/>
                </a:lnTo>
                <a:lnTo>
                  <a:pt x="984917" y="1114426"/>
                </a:lnTo>
                <a:lnTo>
                  <a:pt x="836946" y="1114426"/>
                </a:lnTo>
                <a:lnTo>
                  <a:pt x="837211" y="1223963"/>
                </a:lnTo>
                <a:lnTo>
                  <a:pt x="830858" y="1216026"/>
                </a:lnTo>
                <a:lnTo>
                  <a:pt x="814181" y="1194330"/>
                </a:lnTo>
                <a:lnTo>
                  <a:pt x="802799" y="1179513"/>
                </a:lnTo>
                <a:lnTo>
                  <a:pt x="790358" y="1162315"/>
                </a:lnTo>
                <a:lnTo>
                  <a:pt x="776858" y="1143530"/>
                </a:lnTo>
                <a:lnTo>
                  <a:pt x="763093" y="1123686"/>
                </a:lnTo>
                <a:lnTo>
                  <a:pt x="749328" y="1102784"/>
                </a:lnTo>
                <a:lnTo>
                  <a:pt x="742711" y="1091936"/>
                </a:lnTo>
                <a:lnTo>
                  <a:pt x="736093" y="1081353"/>
                </a:lnTo>
                <a:lnTo>
                  <a:pt x="729475" y="1070505"/>
                </a:lnTo>
                <a:lnTo>
                  <a:pt x="723387" y="1059921"/>
                </a:lnTo>
                <a:lnTo>
                  <a:pt x="717563" y="1049338"/>
                </a:lnTo>
                <a:lnTo>
                  <a:pt x="712005" y="1039019"/>
                </a:lnTo>
                <a:lnTo>
                  <a:pt x="707240" y="1028700"/>
                </a:lnTo>
                <a:lnTo>
                  <a:pt x="702740" y="1018646"/>
                </a:lnTo>
                <a:lnTo>
                  <a:pt x="698769" y="1009121"/>
                </a:lnTo>
                <a:lnTo>
                  <a:pt x="695593" y="999861"/>
                </a:lnTo>
                <a:lnTo>
                  <a:pt x="692681" y="991130"/>
                </a:lnTo>
                <a:lnTo>
                  <a:pt x="690563" y="982663"/>
                </a:lnTo>
                <a:lnTo>
                  <a:pt x="690034" y="978694"/>
                </a:lnTo>
                <a:lnTo>
                  <a:pt x="689505" y="974725"/>
                </a:lnTo>
                <a:lnTo>
                  <a:pt x="689240" y="971021"/>
                </a:lnTo>
                <a:lnTo>
                  <a:pt x="688975" y="967582"/>
                </a:lnTo>
                <a:lnTo>
                  <a:pt x="689240" y="964142"/>
                </a:lnTo>
                <a:lnTo>
                  <a:pt x="689505" y="960438"/>
                </a:lnTo>
                <a:lnTo>
                  <a:pt x="690034" y="956469"/>
                </a:lnTo>
                <a:lnTo>
                  <a:pt x="690563" y="952500"/>
                </a:lnTo>
                <a:lnTo>
                  <a:pt x="692681" y="944298"/>
                </a:lnTo>
                <a:lnTo>
                  <a:pt x="695593" y="935302"/>
                </a:lnTo>
                <a:lnTo>
                  <a:pt x="698769" y="926042"/>
                </a:lnTo>
                <a:lnTo>
                  <a:pt x="702740" y="916517"/>
                </a:lnTo>
                <a:lnTo>
                  <a:pt x="707240" y="906463"/>
                </a:lnTo>
                <a:lnTo>
                  <a:pt x="712005" y="896144"/>
                </a:lnTo>
                <a:lnTo>
                  <a:pt x="717563" y="886090"/>
                </a:lnTo>
                <a:lnTo>
                  <a:pt x="723387" y="875507"/>
                </a:lnTo>
                <a:lnTo>
                  <a:pt x="729475" y="864659"/>
                </a:lnTo>
                <a:lnTo>
                  <a:pt x="736093" y="854075"/>
                </a:lnTo>
                <a:lnTo>
                  <a:pt x="742711" y="843227"/>
                </a:lnTo>
                <a:lnTo>
                  <a:pt x="749328" y="832644"/>
                </a:lnTo>
                <a:lnTo>
                  <a:pt x="763093" y="811742"/>
                </a:lnTo>
                <a:lnTo>
                  <a:pt x="776858" y="791369"/>
                </a:lnTo>
                <a:lnTo>
                  <a:pt x="790358" y="772848"/>
                </a:lnTo>
                <a:lnTo>
                  <a:pt x="802799" y="755650"/>
                </a:lnTo>
                <a:lnTo>
                  <a:pt x="814181" y="740833"/>
                </a:lnTo>
                <a:lnTo>
                  <a:pt x="830858" y="719138"/>
                </a:lnTo>
                <a:lnTo>
                  <a:pt x="837211" y="711200"/>
                </a:lnTo>
                <a:close/>
                <a:moveTo>
                  <a:pt x="174360" y="454025"/>
                </a:moveTo>
                <a:lnTo>
                  <a:pt x="186796" y="454025"/>
                </a:lnTo>
                <a:lnTo>
                  <a:pt x="199231" y="454025"/>
                </a:lnTo>
                <a:lnTo>
                  <a:pt x="211137" y="454290"/>
                </a:lnTo>
                <a:lnTo>
                  <a:pt x="222779" y="454819"/>
                </a:lnTo>
                <a:lnTo>
                  <a:pt x="234156" y="455349"/>
                </a:lnTo>
                <a:lnTo>
                  <a:pt x="245004" y="456407"/>
                </a:lnTo>
                <a:lnTo>
                  <a:pt x="255323" y="457996"/>
                </a:lnTo>
                <a:lnTo>
                  <a:pt x="265113" y="459584"/>
                </a:lnTo>
                <a:lnTo>
                  <a:pt x="273844" y="461701"/>
                </a:lnTo>
                <a:lnTo>
                  <a:pt x="282311" y="464348"/>
                </a:lnTo>
                <a:lnTo>
                  <a:pt x="286279" y="465672"/>
                </a:lnTo>
                <a:lnTo>
                  <a:pt x="289719" y="466995"/>
                </a:lnTo>
                <a:lnTo>
                  <a:pt x="293158" y="468583"/>
                </a:lnTo>
                <a:lnTo>
                  <a:pt x="296333" y="470172"/>
                </a:lnTo>
                <a:lnTo>
                  <a:pt x="299508" y="472289"/>
                </a:lnTo>
                <a:lnTo>
                  <a:pt x="302154" y="474142"/>
                </a:lnTo>
                <a:lnTo>
                  <a:pt x="305329" y="476789"/>
                </a:lnTo>
                <a:lnTo>
                  <a:pt x="308504" y="479436"/>
                </a:lnTo>
                <a:lnTo>
                  <a:pt x="314854" y="484995"/>
                </a:lnTo>
                <a:lnTo>
                  <a:pt x="321204" y="491877"/>
                </a:lnTo>
                <a:lnTo>
                  <a:pt x="327290" y="499288"/>
                </a:lnTo>
                <a:lnTo>
                  <a:pt x="333640" y="507759"/>
                </a:lnTo>
                <a:lnTo>
                  <a:pt x="340254" y="516493"/>
                </a:lnTo>
                <a:lnTo>
                  <a:pt x="346604" y="526023"/>
                </a:lnTo>
                <a:lnTo>
                  <a:pt x="352690" y="535816"/>
                </a:lnTo>
                <a:lnTo>
                  <a:pt x="359040" y="546139"/>
                </a:lnTo>
                <a:lnTo>
                  <a:pt x="365125" y="556727"/>
                </a:lnTo>
                <a:lnTo>
                  <a:pt x="371475" y="567580"/>
                </a:lnTo>
                <a:lnTo>
                  <a:pt x="377296" y="578697"/>
                </a:lnTo>
                <a:lnTo>
                  <a:pt x="383117" y="589814"/>
                </a:lnTo>
                <a:lnTo>
                  <a:pt x="394494" y="612578"/>
                </a:lnTo>
                <a:lnTo>
                  <a:pt x="404813" y="634548"/>
                </a:lnTo>
                <a:lnTo>
                  <a:pt x="414338" y="655459"/>
                </a:lnTo>
                <a:lnTo>
                  <a:pt x="423069" y="674782"/>
                </a:lnTo>
                <a:lnTo>
                  <a:pt x="430213" y="691987"/>
                </a:lnTo>
                <a:lnTo>
                  <a:pt x="440796" y="717398"/>
                </a:lnTo>
                <a:lnTo>
                  <a:pt x="444500" y="726662"/>
                </a:lnTo>
                <a:lnTo>
                  <a:pt x="349250" y="671606"/>
                </a:lnTo>
                <a:lnTo>
                  <a:pt x="204258" y="922803"/>
                </a:lnTo>
                <a:lnTo>
                  <a:pt x="199496" y="931538"/>
                </a:lnTo>
                <a:lnTo>
                  <a:pt x="195527" y="940802"/>
                </a:lnTo>
                <a:lnTo>
                  <a:pt x="191823" y="949802"/>
                </a:lnTo>
                <a:lnTo>
                  <a:pt x="188912" y="959331"/>
                </a:lnTo>
                <a:lnTo>
                  <a:pt x="186796" y="968860"/>
                </a:lnTo>
                <a:lnTo>
                  <a:pt x="185208" y="978389"/>
                </a:lnTo>
                <a:lnTo>
                  <a:pt x="183885" y="988183"/>
                </a:lnTo>
                <a:lnTo>
                  <a:pt x="183621" y="997976"/>
                </a:lnTo>
                <a:lnTo>
                  <a:pt x="183885" y="1007505"/>
                </a:lnTo>
                <a:lnTo>
                  <a:pt x="184944" y="1017299"/>
                </a:lnTo>
                <a:lnTo>
                  <a:pt x="186531" y="1027093"/>
                </a:lnTo>
                <a:lnTo>
                  <a:pt x="188648" y="1036357"/>
                </a:lnTo>
                <a:lnTo>
                  <a:pt x="191558" y="1045886"/>
                </a:lnTo>
                <a:lnTo>
                  <a:pt x="194733" y="1055151"/>
                </a:lnTo>
                <a:lnTo>
                  <a:pt x="199231" y="1064150"/>
                </a:lnTo>
                <a:lnTo>
                  <a:pt x="203729" y="1073150"/>
                </a:lnTo>
                <a:lnTo>
                  <a:pt x="20637" y="756044"/>
                </a:lnTo>
                <a:lnTo>
                  <a:pt x="17462" y="749691"/>
                </a:lnTo>
                <a:lnTo>
                  <a:pt x="14552" y="743338"/>
                </a:lnTo>
                <a:lnTo>
                  <a:pt x="12171" y="736721"/>
                </a:lnTo>
                <a:lnTo>
                  <a:pt x="10319" y="730104"/>
                </a:lnTo>
                <a:lnTo>
                  <a:pt x="8996" y="723751"/>
                </a:lnTo>
                <a:lnTo>
                  <a:pt x="7937" y="717133"/>
                </a:lnTo>
                <a:lnTo>
                  <a:pt x="7144" y="710251"/>
                </a:lnTo>
                <a:lnTo>
                  <a:pt x="7144" y="703634"/>
                </a:lnTo>
                <a:lnTo>
                  <a:pt x="7408" y="697016"/>
                </a:lnTo>
                <a:lnTo>
                  <a:pt x="8202" y="690399"/>
                </a:lnTo>
                <a:lnTo>
                  <a:pt x="9260" y="684046"/>
                </a:lnTo>
                <a:lnTo>
                  <a:pt x="10848" y="677429"/>
                </a:lnTo>
                <a:lnTo>
                  <a:pt x="12964" y="671076"/>
                </a:lnTo>
                <a:lnTo>
                  <a:pt x="15346" y="664724"/>
                </a:lnTo>
                <a:lnTo>
                  <a:pt x="17992" y="658900"/>
                </a:lnTo>
                <a:lnTo>
                  <a:pt x="21167" y="653077"/>
                </a:lnTo>
                <a:lnTo>
                  <a:pt x="95250" y="524964"/>
                </a:lnTo>
                <a:lnTo>
                  <a:pt x="0" y="470172"/>
                </a:lnTo>
                <a:lnTo>
                  <a:pt x="10054" y="468848"/>
                </a:lnTo>
                <a:lnTo>
                  <a:pt x="37306" y="465142"/>
                </a:lnTo>
                <a:lnTo>
                  <a:pt x="55827" y="462760"/>
                </a:lnTo>
                <a:lnTo>
                  <a:pt x="76994" y="460378"/>
                </a:lnTo>
                <a:lnTo>
                  <a:pt x="99748" y="458260"/>
                </a:lnTo>
                <a:lnTo>
                  <a:pt x="124089" y="456407"/>
                </a:lnTo>
                <a:lnTo>
                  <a:pt x="149225" y="454819"/>
                </a:lnTo>
                <a:lnTo>
                  <a:pt x="161660" y="454555"/>
                </a:lnTo>
                <a:lnTo>
                  <a:pt x="174360" y="454025"/>
                </a:lnTo>
                <a:close/>
                <a:moveTo>
                  <a:pt x="1100138" y="387350"/>
                </a:moveTo>
                <a:lnTo>
                  <a:pt x="1231901" y="615156"/>
                </a:lnTo>
                <a:lnTo>
                  <a:pt x="1235605" y="622036"/>
                </a:lnTo>
                <a:lnTo>
                  <a:pt x="1239045" y="629179"/>
                </a:lnTo>
                <a:lnTo>
                  <a:pt x="1241426" y="636323"/>
                </a:lnTo>
                <a:lnTo>
                  <a:pt x="1243807" y="643731"/>
                </a:lnTo>
                <a:lnTo>
                  <a:pt x="1245395" y="651140"/>
                </a:lnTo>
                <a:lnTo>
                  <a:pt x="1246982" y="658548"/>
                </a:lnTo>
                <a:lnTo>
                  <a:pt x="1247512" y="666221"/>
                </a:lnTo>
                <a:lnTo>
                  <a:pt x="1247776" y="673629"/>
                </a:lnTo>
                <a:lnTo>
                  <a:pt x="1247776" y="681567"/>
                </a:lnTo>
                <a:lnTo>
                  <a:pt x="1246982" y="688975"/>
                </a:lnTo>
                <a:lnTo>
                  <a:pt x="1245924" y="696648"/>
                </a:lnTo>
                <a:lnTo>
                  <a:pt x="1244072" y="704056"/>
                </a:lnTo>
                <a:lnTo>
                  <a:pt x="1241691" y="711200"/>
                </a:lnTo>
                <a:lnTo>
                  <a:pt x="1239309" y="718608"/>
                </a:lnTo>
                <a:lnTo>
                  <a:pt x="1236134" y="725488"/>
                </a:lnTo>
                <a:lnTo>
                  <a:pt x="1232430" y="732367"/>
                </a:lnTo>
                <a:lnTo>
                  <a:pt x="1228462" y="739246"/>
                </a:lnTo>
                <a:lnTo>
                  <a:pt x="1223699" y="745067"/>
                </a:lnTo>
                <a:lnTo>
                  <a:pt x="1218937" y="751152"/>
                </a:lnTo>
                <a:lnTo>
                  <a:pt x="1213645" y="756973"/>
                </a:lnTo>
                <a:lnTo>
                  <a:pt x="1208089" y="762000"/>
                </a:lnTo>
                <a:lnTo>
                  <a:pt x="1202003" y="766763"/>
                </a:lnTo>
                <a:lnTo>
                  <a:pt x="1195918" y="770996"/>
                </a:lnTo>
                <a:lnTo>
                  <a:pt x="1189303" y="775229"/>
                </a:lnTo>
                <a:lnTo>
                  <a:pt x="1182689" y="778933"/>
                </a:lnTo>
                <a:lnTo>
                  <a:pt x="1175809" y="781579"/>
                </a:lnTo>
                <a:lnTo>
                  <a:pt x="1168666" y="784490"/>
                </a:lnTo>
                <a:lnTo>
                  <a:pt x="1161257" y="786606"/>
                </a:lnTo>
                <a:lnTo>
                  <a:pt x="1153849" y="788194"/>
                </a:lnTo>
                <a:lnTo>
                  <a:pt x="1146176" y="789781"/>
                </a:lnTo>
                <a:lnTo>
                  <a:pt x="1138503" y="790311"/>
                </a:lnTo>
                <a:lnTo>
                  <a:pt x="1130830" y="790575"/>
                </a:lnTo>
                <a:lnTo>
                  <a:pt x="994305" y="790575"/>
                </a:lnTo>
                <a:lnTo>
                  <a:pt x="846138" y="534194"/>
                </a:lnTo>
                <a:lnTo>
                  <a:pt x="1100138" y="387350"/>
                </a:lnTo>
                <a:close/>
                <a:moveTo>
                  <a:pt x="819361" y="30163"/>
                </a:moveTo>
                <a:lnTo>
                  <a:pt x="827011" y="30428"/>
                </a:lnTo>
                <a:lnTo>
                  <a:pt x="834661" y="31221"/>
                </a:lnTo>
                <a:lnTo>
                  <a:pt x="842311" y="32280"/>
                </a:lnTo>
                <a:lnTo>
                  <a:pt x="849961" y="34132"/>
                </a:lnTo>
                <a:lnTo>
                  <a:pt x="857084" y="36249"/>
                </a:lnTo>
                <a:lnTo>
                  <a:pt x="864206" y="39159"/>
                </a:lnTo>
                <a:lnTo>
                  <a:pt x="870801" y="42334"/>
                </a:lnTo>
                <a:lnTo>
                  <a:pt x="877660" y="45774"/>
                </a:lnTo>
                <a:lnTo>
                  <a:pt x="883991" y="49742"/>
                </a:lnTo>
                <a:lnTo>
                  <a:pt x="890322" y="54240"/>
                </a:lnTo>
                <a:lnTo>
                  <a:pt x="895862" y="59267"/>
                </a:lnTo>
                <a:lnTo>
                  <a:pt x="901665" y="64294"/>
                </a:lnTo>
                <a:lnTo>
                  <a:pt x="906677" y="70115"/>
                </a:lnTo>
                <a:lnTo>
                  <a:pt x="911689" y="75672"/>
                </a:lnTo>
                <a:lnTo>
                  <a:pt x="916174" y="82022"/>
                </a:lnTo>
                <a:lnTo>
                  <a:pt x="920395" y="88636"/>
                </a:lnTo>
                <a:lnTo>
                  <a:pt x="972362" y="179124"/>
                </a:lnTo>
                <a:lnTo>
                  <a:pt x="1066801" y="124355"/>
                </a:lnTo>
                <a:lnTo>
                  <a:pt x="1063108" y="133615"/>
                </a:lnTo>
                <a:lnTo>
                  <a:pt x="1052556" y="159015"/>
                </a:lnTo>
                <a:lnTo>
                  <a:pt x="1045434" y="176213"/>
                </a:lnTo>
                <a:lnTo>
                  <a:pt x="1036992" y="195793"/>
                </a:lnTo>
                <a:lnTo>
                  <a:pt x="1027496" y="216430"/>
                </a:lnTo>
                <a:lnTo>
                  <a:pt x="1016944" y="238391"/>
                </a:lnTo>
                <a:lnTo>
                  <a:pt x="1005601" y="260880"/>
                </a:lnTo>
                <a:lnTo>
                  <a:pt x="999797" y="272257"/>
                </a:lnTo>
                <a:lnTo>
                  <a:pt x="993994" y="283105"/>
                </a:lnTo>
                <a:lnTo>
                  <a:pt x="987926" y="294218"/>
                </a:lnTo>
                <a:lnTo>
                  <a:pt x="981595" y="304801"/>
                </a:lnTo>
                <a:lnTo>
                  <a:pt x="975528" y="315120"/>
                </a:lnTo>
                <a:lnTo>
                  <a:pt x="969197" y="324645"/>
                </a:lnTo>
                <a:lnTo>
                  <a:pt x="962866" y="334170"/>
                </a:lnTo>
                <a:lnTo>
                  <a:pt x="956535" y="342901"/>
                </a:lnTo>
                <a:lnTo>
                  <a:pt x="949940" y="351368"/>
                </a:lnTo>
                <a:lnTo>
                  <a:pt x="943872" y="359041"/>
                </a:lnTo>
                <a:lnTo>
                  <a:pt x="937541" y="365655"/>
                </a:lnTo>
                <a:lnTo>
                  <a:pt x="931210" y="371476"/>
                </a:lnTo>
                <a:lnTo>
                  <a:pt x="928045" y="374122"/>
                </a:lnTo>
                <a:lnTo>
                  <a:pt x="925407" y="376503"/>
                </a:lnTo>
                <a:lnTo>
                  <a:pt x="922241" y="378620"/>
                </a:lnTo>
                <a:lnTo>
                  <a:pt x="919076" y="380472"/>
                </a:lnTo>
                <a:lnTo>
                  <a:pt x="915910" y="382059"/>
                </a:lnTo>
                <a:lnTo>
                  <a:pt x="912744" y="383912"/>
                </a:lnTo>
                <a:lnTo>
                  <a:pt x="909051" y="385234"/>
                </a:lnTo>
                <a:lnTo>
                  <a:pt x="905358" y="386822"/>
                </a:lnTo>
                <a:lnTo>
                  <a:pt x="897180" y="388939"/>
                </a:lnTo>
                <a:lnTo>
                  <a:pt x="887948" y="391320"/>
                </a:lnTo>
                <a:lnTo>
                  <a:pt x="878187" y="392907"/>
                </a:lnTo>
                <a:lnTo>
                  <a:pt x="868163" y="394495"/>
                </a:lnTo>
                <a:lnTo>
                  <a:pt x="857347" y="395289"/>
                </a:lnTo>
                <a:lnTo>
                  <a:pt x="846268" y="396082"/>
                </a:lnTo>
                <a:lnTo>
                  <a:pt x="834133" y="396612"/>
                </a:lnTo>
                <a:lnTo>
                  <a:pt x="822263" y="396876"/>
                </a:lnTo>
                <a:lnTo>
                  <a:pt x="809864" y="396876"/>
                </a:lnTo>
                <a:lnTo>
                  <a:pt x="797730" y="396876"/>
                </a:lnTo>
                <a:lnTo>
                  <a:pt x="784804" y="396347"/>
                </a:lnTo>
                <a:lnTo>
                  <a:pt x="772405" y="395818"/>
                </a:lnTo>
                <a:lnTo>
                  <a:pt x="747608" y="394495"/>
                </a:lnTo>
                <a:lnTo>
                  <a:pt x="723339" y="392643"/>
                </a:lnTo>
                <a:lnTo>
                  <a:pt x="700389" y="390526"/>
                </a:lnTo>
                <a:lnTo>
                  <a:pt x="679549" y="388145"/>
                </a:lnTo>
                <a:lnTo>
                  <a:pt x="661083" y="385764"/>
                </a:lnTo>
                <a:lnTo>
                  <a:pt x="633912" y="382059"/>
                </a:lnTo>
                <a:lnTo>
                  <a:pt x="623888" y="380737"/>
                </a:lnTo>
                <a:lnTo>
                  <a:pt x="719382" y="326761"/>
                </a:lnTo>
                <a:lnTo>
                  <a:pt x="650795" y="207434"/>
                </a:lnTo>
                <a:lnTo>
                  <a:pt x="697487" y="125942"/>
                </a:lnTo>
                <a:lnTo>
                  <a:pt x="718855" y="89430"/>
                </a:lnTo>
                <a:lnTo>
                  <a:pt x="722812" y="82551"/>
                </a:lnTo>
                <a:lnTo>
                  <a:pt x="727032" y="76201"/>
                </a:lnTo>
                <a:lnTo>
                  <a:pt x="732044" y="70380"/>
                </a:lnTo>
                <a:lnTo>
                  <a:pt x="737320" y="64559"/>
                </a:lnTo>
                <a:lnTo>
                  <a:pt x="742860" y="59532"/>
                </a:lnTo>
                <a:lnTo>
                  <a:pt x="748400" y="54505"/>
                </a:lnTo>
                <a:lnTo>
                  <a:pt x="754731" y="50007"/>
                </a:lnTo>
                <a:lnTo>
                  <a:pt x="761062" y="46038"/>
                </a:lnTo>
                <a:lnTo>
                  <a:pt x="767921" y="42334"/>
                </a:lnTo>
                <a:lnTo>
                  <a:pt x="774779" y="39159"/>
                </a:lnTo>
                <a:lnTo>
                  <a:pt x="781902" y="36513"/>
                </a:lnTo>
                <a:lnTo>
                  <a:pt x="789024" y="34396"/>
                </a:lnTo>
                <a:lnTo>
                  <a:pt x="796411" y="32280"/>
                </a:lnTo>
                <a:lnTo>
                  <a:pt x="804061" y="31221"/>
                </a:lnTo>
                <a:lnTo>
                  <a:pt x="811711" y="30428"/>
                </a:lnTo>
                <a:lnTo>
                  <a:pt x="819361" y="30163"/>
                </a:lnTo>
                <a:close/>
                <a:moveTo>
                  <a:pt x="454607" y="0"/>
                </a:moveTo>
                <a:lnTo>
                  <a:pt x="820738" y="0"/>
                </a:lnTo>
                <a:lnTo>
                  <a:pt x="810936" y="264"/>
                </a:lnTo>
                <a:lnTo>
                  <a:pt x="801133" y="1320"/>
                </a:lnTo>
                <a:lnTo>
                  <a:pt x="791331" y="2904"/>
                </a:lnTo>
                <a:lnTo>
                  <a:pt x="782059" y="5280"/>
                </a:lnTo>
                <a:lnTo>
                  <a:pt x="772786" y="7656"/>
                </a:lnTo>
                <a:lnTo>
                  <a:pt x="764044" y="11087"/>
                </a:lnTo>
                <a:lnTo>
                  <a:pt x="755301" y="15047"/>
                </a:lnTo>
                <a:lnTo>
                  <a:pt x="747088" y="19799"/>
                </a:lnTo>
                <a:lnTo>
                  <a:pt x="738875" y="24551"/>
                </a:lnTo>
                <a:lnTo>
                  <a:pt x="730927" y="30358"/>
                </a:lnTo>
                <a:lnTo>
                  <a:pt x="723774" y="36166"/>
                </a:lnTo>
                <a:lnTo>
                  <a:pt x="716621" y="42765"/>
                </a:lnTo>
                <a:lnTo>
                  <a:pt x="710263" y="49893"/>
                </a:lnTo>
                <a:lnTo>
                  <a:pt x="704170" y="57548"/>
                </a:lnTo>
                <a:lnTo>
                  <a:pt x="698341" y="65468"/>
                </a:lnTo>
                <a:lnTo>
                  <a:pt x="693043" y="73915"/>
                </a:lnTo>
                <a:lnTo>
                  <a:pt x="566672" y="291701"/>
                </a:lnTo>
                <a:lnTo>
                  <a:pt x="466529" y="465138"/>
                </a:lnTo>
                <a:lnTo>
                  <a:pt x="211138" y="318100"/>
                </a:lnTo>
                <a:lnTo>
                  <a:pt x="230743" y="283782"/>
                </a:lnTo>
                <a:lnTo>
                  <a:pt x="276046" y="204587"/>
                </a:lnTo>
                <a:lnTo>
                  <a:pt x="327972" y="115361"/>
                </a:lnTo>
                <a:lnTo>
                  <a:pt x="349696" y="78139"/>
                </a:lnTo>
                <a:lnTo>
                  <a:pt x="365591" y="51741"/>
                </a:lnTo>
                <a:lnTo>
                  <a:pt x="369300" y="46197"/>
                </a:lnTo>
                <a:lnTo>
                  <a:pt x="373009" y="40917"/>
                </a:lnTo>
                <a:lnTo>
                  <a:pt x="377248" y="35638"/>
                </a:lnTo>
                <a:lnTo>
                  <a:pt x="382017" y="30886"/>
                </a:lnTo>
                <a:lnTo>
                  <a:pt x="386786" y="26398"/>
                </a:lnTo>
                <a:lnTo>
                  <a:pt x="391819" y="21911"/>
                </a:lnTo>
                <a:lnTo>
                  <a:pt x="397118" y="17951"/>
                </a:lnTo>
                <a:lnTo>
                  <a:pt x="402681" y="14519"/>
                </a:lnTo>
                <a:lnTo>
                  <a:pt x="408510" y="11087"/>
                </a:lnTo>
                <a:lnTo>
                  <a:pt x="414603" y="8448"/>
                </a:lnTo>
                <a:lnTo>
                  <a:pt x="420696" y="6072"/>
                </a:lnTo>
                <a:lnTo>
                  <a:pt x="427055" y="3696"/>
                </a:lnTo>
                <a:lnTo>
                  <a:pt x="433678" y="2112"/>
                </a:lnTo>
                <a:lnTo>
                  <a:pt x="440566" y="792"/>
                </a:lnTo>
                <a:lnTo>
                  <a:pt x="447454" y="264"/>
                </a:lnTo>
                <a:lnTo>
                  <a:pt x="454607" y="0"/>
                </a:lnTo>
                <a:close/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2" name="Freeform 291"/>
          <p:cNvSpPr>
            <a:spLocks noEditPoints="1"/>
          </p:cNvSpPr>
          <p:nvPr/>
        </p:nvSpPr>
        <p:spPr bwMode="auto">
          <a:xfrm>
            <a:off x="7218084" y="2194394"/>
            <a:ext cx="369050" cy="320206"/>
          </a:xfrm>
          <a:custGeom>
            <a:avLst/>
            <a:gdLst>
              <a:gd name="T0" fmla="*/ 52 w 52"/>
              <a:gd name="T1" fmla="*/ 34 h 45"/>
              <a:gd name="T2" fmla="*/ 48 w 52"/>
              <a:gd name="T3" fmla="*/ 38 h 45"/>
              <a:gd name="T4" fmla="*/ 33 w 52"/>
              <a:gd name="T5" fmla="*/ 38 h 45"/>
              <a:gd name="T6" fmla="*/ 35 w 52"/>
              <a:gd name="T7" fmla="*/ 43 h 45"/>
              <a:gd name="T8" fmla="*/ 33 w 52"/>
              <a:gd name="T9" fmla="*/ 45 h 45"/>
              <a:gd name="T10" fmla="*/ 19 w 52"/>
              <a:gd name="T11" fmla="*/ 45 h 45"/>
              <a:gd name="T12" fmla="*/ 18 w 52"/>
              <a:gd name="T13" fmla="*/ 43 h 45"/>
              <a:gd name="T14" fmla="*/ 19 w 52"/>
              <a:gd name="T15" fmla="*/ 38 h 45"/>
              <a:gd name="T16" fmla="*/ 5 w 52"/>
              <a:gd name="T17" fmla="*/ 38 h 45"/>
              <a:gd name="T18" fmla="*/ 0 w 52"/>
              <a:gd name="T19" fmla="*/ 34 h 45"/>
              <a:gd name="T20" fmla="*/ 0 w 52"/>
              <a:gd name="T21" fmla="*/ 5 h 45"/>
              <a:gd name="T22" fmla="*/ 5 w 52"/>
              <a:gd name="T23" fmla="*/ 0 h 45"/>
              <a:gd name="T24" fmla="*/ 48 w 52"/>
              <a:gd name="T25" fmla="*/ 0 h 45"/>
              <a:gd name="T26" fmla="*/ 52 w 52"/>
              <a:gd name="T27" fmla="*/ 5 h 45"/>
              <a:gd name="T28" fmla="*/ 52 w 52"/>
              <a:gd name="T29" fmla="*/ 34 h 45"/>
              <a:gd name="T30" fmla="*/ 48 w 52"/>
              <a:gd name="T31" fmla="*/ 5 h 45"/>
              <a:gd name="T32" fmla="*/ 48 w 52"/>
              <a:gd name="T33" fmla="*/ 4 h 45"/>
              <a:gd name="T34" fmla="*/ 5 w 52"/>
              <a:gd name="T35" fmla="*/ 4 h 45"/>
              <a:gd name="T36" fmla="*/ 4 w 52"/>
              <a:gd name="T37" fmla="*/ 5 h 45"/>
              <a:gd name="T38" fmla="*/ 4 w 52"/>
              <a:gd name="T39" fmla="*/ 27 h 45"/>
              <a:gd name="T40" fmla="*/ 5 w 52"/>
              <a:gd name="T41" fmla="*/ 28 h 45"/>
              <a:gd name="T42" fmla="*/ 48 w 52"/>
              <a:gd name="T43" fmla="*/ 28 h 45"/>
              <a:gd name="T44" fmla="*/ 48 w 52"/>
              <a:gd name="T45" fmla="*/ 27 h 45"/>
              <a:gd name="T46" fmla="*/ 48 w 52"/>
              <a:gd name="T47" fmla="*/ 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" h="45">
                <a:moveTo>
                  <a:pt x="52" y="34"/>
                </a:moveTo>
                <a:cubicBezTo>
                  <a:pt x="52" y="36"/>
                  <a:pt x="50" y="38"/>
                  <a:pt x="48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40"/>
                  <a:pt x="35" y="42"/>
                  <a:pt x="35" y="43"/>
                </a:cubicBezTo>
                <a:cubicBezTo>
                  <a:pt x="35" y="44"/>
                  <a:pt x="34" y="45"/>
                  <a:pt x="33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8" y="45"/>
                  <a:pt x="18" y="44"/>
                  <a:pt x="18" y="43"/>
                </a:cubicBezTo>
                <a:cubicBezTo>
                  <a:pt x="18" y="42"/>
                  <a:pt x="19" y="40"/>
                  <a:pt x="19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2" y="38"/>
                  <a:pt x="0" y="36"/>
                  <a:pt x="0" y="3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0" y="0"/>
                  <a:pt x="52" y="2"/>
                  <a:pt x="52" y="5"/>
                </a:cubicBezTo>
                <a:lnTo>
                  <a:pt x="52" y="34"/>
                </a:lnTo>
                <a:close/>
                <a:moveTo>
                  <a:pt x="48" y="5"/>
                </a:moveTo>
                <a:cubicBezTo>
                  <a:pt x="48" y="4"/>
                  <a:pt x="48" y="4"/>
                  <a:pt x="48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4" y="5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8"/>
                  <a:pt x="5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7"/>
                  <a:pt x="48" y="27"/>
                </a:cubicBezTo>
                <a:lnTo>
                  <a:pt x="48" y="5"/>
                </a:lnTo>
                <a:close/>
              </a:path>
            </a:pathLst>
          </a:cu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AU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4" name="Freeform 237"/>
          <p:cNvSpPr>
            <a:spLocks noEditPoints="1"/>
          </p:cNvSpPr>
          <p:nvPr/>
        </p:nvSpPr>
        <p:spPr bwMode="auto">
          <a:xfrm>
            <a:off x="7881636" y="3473769"/>
            <a:ext cx="401098" cy="367666"/>
          </a:xfrm>
          <a:custGeom>
            <a:avLst/>
            <a:gdLst>
              <a:gd name="T0" fmla="*/ 42 w 46"/>
              <a:gd name="T1" fmla="*/ 32 h 42"/>
              <a:gd name="T2" fmla="*/ 39 w 46"/>
              <a:gd name="T3" fmla="*/ 29 h 42"/>
              <a:gd name="T4" fmla="*/ 36 w 46"/>
              <a:gd name="T5" fmla="*/ 31 h 42"/>
              <a:gd name="T6" fmla="*/ 42 w 46"/>
              <a:gd name="T7" fmla="*/ 37 h 42"/>
              <a:gd name="T8" fmla="*/ 43 w 46"/>
              <a:gd name="T9" fmla="*/ 39 h 42"/>
              <a:gd name="T10" fmla="*/ 40 w 46"/>
              <a:gd name="T11" fmla="*/ 42 h 42"/>
              <a:gd name="T12" fmla="*/ 38 w 46"/>
              <a:gd name="T13" fmla="*/ 41 h 42"/>
              <a:gd name="T14" fmla="*/ 20 w 46"/>
              <a:gd name="T15" fmla="*/ 23 h 42"/>
              <a:gd name="T16" fmla="*/ 10 w 46"/>
              <a:gd name="T17" fmla="*/ 27 h 42"/>
              <a:gd name="T18" fmla="*/ 0 w 46"/>
              <a:gd name="T19" fmla="*/ 17 h 42"/>
              <a:gd name="T20" fmla="*/ 18 w 46"/>
              <a:gd name="T21" fmla="*/ 0 h 42"/>
              <a:gd name="T22" fmla="*/ 28 w 46"/>
              <a:gd name="T23" fmla="*/ 9 h 42"/>
              <a:gd name="T24" fmla="*/ 24 w 46"/>
              <a:gd name="T25" fmla="*/ 19 h 42"/>
              <a:gd name="T26" fmla="*/ 34 w 46"/>
              <a:gd name="T27" fmla="*/ 29 h 42"/>
              <a:gd name="T28" fmla="*/ 36 w 46"/>
              <a:gd name="T29" fmla="*/ 26 h 42"/>
              <a:gd name="T30" fmla="*/ 33 w 46"/>
              <a:gd name="T31" fmla="*/ 23 h 42"/>
              <a:gd name="T32" fmla="*/ 36 w 46"/>
              <a:gd name="T33" fmla="*/ 20 h 42"/>
              <a:gd name="T34" fmla="*/ 37 w 46"/>
              <a:gd name="T35" fmla="*/ 20 h 42"/>
              <a:gd name="T36" fmla="*/ 46 w 46"/>
              <a:gd name="T37" fmla="*/ 29 h 42"/>
              <a:gd name="T38" fmla="*/ 42 w 46"/>
              <a:gd name="T39" fmla="*/ 32 h 42"/>
              <a:gd name="T40" fmla="*/ 18 w 46"/>
              <a:gd name="T41" fmla="*/ 5 h 42"/>
              <a:gd name="T42" fmla="*/ 12 w 46"/>
              <a:gd name="T43" fmla="*/ 10 h 42"/>
              <a:gd name="T44" fmla="*/ 13 w 46"/>
              <a:gd name="T45" fmla="*/ 12 h 42"/>
              <a:gd name="T46" fmla="*/ 11 w 46"/>
              <a:gd name="T47" fmla="*/ 12 h 42"/>
              <a:gd name="T48" fmla="*/ 6 w 46"/>
              <a:gd name="T49" fmla="*/ 17 h 42"/>
              <a:gd name="T50" fmla="*/ 11 w 46"/>
              <a:gd name="T51" fmla="*/ 22 h 42"/>
              <a:gd name="T52" fmla="*/ 16 w 46"/>
              <a:gd name="T53" fmla="*/ 17 h 42"/>
              <a:gd name="T54" fmla="*/ 15 w 46"/>
              <a:gd name="T55" fmla="*/ 14 h 42"/>
              <a:gd name="T56" fmla="*/ 18 w 46"/>
              <a:gd name="T57" fmla="*/ 15 h 42"/>
              <a:gd name="T58" fmla="*/ 23 w 46"/>
              <a:gd name="T59" fmla="*/ 10 h 42"/>
              <a:gd name="T60" fmla="*/ 18 w 46"/>
              <a:gd name="T61" fmla="*/ 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" h="42">
                <a:moveTo>
                  <a:pt x="42" y="32"/>
                </a:moveTo>
                <a:cubicBezTo>
                  <a:pt x="42" y="32"/>
                  <a:pt x="40" y="29"/>
                  <a:pt x="39" y="29"/>
                </a:cubicBezTo>
                <a:cubicBezTo>
                  <a:pt x="36" y="31"/>
                  <a:pt x="36" y="31"/>
                  <a:pt x="36" y="31"/>
                </a:cubicBezTo>
                <a:cubicBezTo>
                  <a:pt x="42" y="37"/>
                  <a:pt x="42" y="37"/>
                  <a:pt x="42" y="37"/>
                </a:cubicBezTo>
                <a:cubicBezTo>
                  <a:pt x="43" y="38"/>
                  <a:pt x="43" y="38"/>
                  <a:pt x="43" y="39"/>
                </a:cubicBezTo>
                <a:cubicBezTo>
                  <a:pt x="43" y="40"/>
                  <a:pt x="41" y="42"/>
                  <a:pt x="40" y="42"/>
                </a:cubicBezTo>
                <a:cubicBezTo>
                  <a:pt x="39" y="42"/>
                  <a:pt x="39" y="42"/>
                  <a:pt x="38" y="41"/>
                </a:cubicBezTo>
                <a:cubicBezTo>
                  <a:pt x="20" y="23"/>
                  <a:pt x="20" y="23"/>
                  <a:pt x="20" y="23"/>
                </a:cubicBezTo>
                <a:cubicBezTo>
                  <a:pt x="17" y="26"/>
                  <a:pt x="14" y="27"/>
                  <a:pt x="10" y="27"/>
                </a:cubicBezTo>
                <a:cubicBezTo>
                  <a:pt x="5" y="27"/>
                  <a:pt x="0" y="23"/>
                  <a:pt x="0" y="17"/>
                </a:cubicBezTo>
                <a:cubicBezTo>
                  <a:pt x="0" y="8"/>
                  <a:pt x="9" y="0"/>
                  <a:pt x="18" y="0"/>
                </a:cubicBezTo>
                <a:cubicBezTo>
                  <a:pt x="24" y="0"/>
                  <a:pt x="28" y="4"/>
                  <a:pt x="28" y="9"/>
                </a:cubicBezTo>
                <a:cubicBezTo>
                  <a:pt x="28" y="13"/>
                  <a:pt x="27" y="16"/>
                  <a:pt x="24" y="19"/>
                </a:cubicBezTo>
                <a:cubicBezTo>
                  <a:pt x="34" y="29"/>
                  <a:pt x="34" y="29"/>
                  <a:pt x="34" y="29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3" y="23"/>
                  <a:pt x="33" y="23"/>
                </a:cubicBezTo>
                <a:cubicBezTo>
                  <a:pt x="33" y="22"/>
                  <a:pt x="36" y="20"/>
                  <a:pt x="36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8" y="21"/>
                  <a:pt x="46" y="28"/>
                  <a:pt x="46" y="29"/>
                </a:cubicBezTo>
                <a:cubicBezTo>
                  <a:pt x="46" y="29"/>
                  <a:pt x="43" y="32"/>
                  <a:pt x="42" y="32"/>
                </a:cubicBezTo>
                <a:moveTo>
                  <a:pt x="18" y="5"/>
                </a:moveTo>
                <a:cubicBezTo>
                  <a:pt x="15" y="5"/>
                  <a:pt x="12" y="7"/>
                  <a:pt x="12" y="10"/>
                </a:cubicBezTo>
                <a:cubicBezTo>
                  <a:pt x="12" y="11"/>
                  <a:pt x="13" y="11"/>
                  <a:pt x="13" y="12"/>
                </a:cubicBezTo>
                <a:cubicBezTo>
                  <a:pt x="12" y="12"/>
                  <a:pt x="12" y="12"/>
                  <a:pt x="11" y="12"/>
                </a:cubicBezTo>
                <a:cubicBezTo>
                  <a:pt x="8" y="12"/>
                  <a:pt x="6" y="14"/>
                  <a:pt x="6" y="17"/>
                </a:cubicBezTo>
                <a:cubicBezTo>
                  <a:pt x="6" y="20"/>
                  <a:pt x="8" y="22"/>
                  <a:pt x="11" y="22"/>
                </a:cubicBezTo>
                <a:cubicBezTo>
                  <a:pt x="14" y="22"/>
                  <a:pt x="16" y="20"/>
                  <a:pt x="16" y="17"/>
                </a:cubicBezTo>
                <a:cubicBezTo>
                  <a:pt x="16" y="16"/>
                  <a:pt x="16" y="15"/>
                  <a:pt x="15" y="14"/>
                </a:cubicBezTo>
                <a:cubicBezTo>
                  <a:pt x="16" y="15"/>
                  <a:pt x="17" y="15"/>
                  <a:pt x="18" y="15"/>
                </a:cubicBezTo>
                <a:cubicBezTo>
                  <a:pt x="20" y="15"/>
                  <a:pt x="23" y="13"/>
                  <a:pt x="23" y="10"/>
                </a:cubicBezTo>
                <a:cubicBezTo>
                  <a:pt x="23" y="7"/>
                  <a:pt x="20" y="5"/>
                  <a:pt x="18" y="5"/>
                </a:cubicBezTo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AU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5" name="Freeform 134"/>
          <p:cNvSpPr>
            <a:spLocks noEditPoints="1"/>
          </p:cNvSpPr>
          <p:nvPr/>
        </p:nvSpPr>
        <p:spPr bwMode="auto">
          <a:xfrm>
            <a:off x="7247304" y="4805401"/>
            <a:ext cx="310610" cy="310610"/>
          </a:xfrm>
          <a:custGeom>
            <a:avLst/>
            <a:gdLst>
              <a:gd name="T0" fmla="*/ 1 w 45"/>
              <a:gd name="T1" fmla="*/ 30 h 45"/>
              <a:gd name="T2" fmla="*/ 1 w 45"/>
              <a:gd name="T3" fmla="*/ 29 h 45"/>
              <a:gd name="T4" fmla="*/ 11 w 45"/>
              <a:gd name="T5" fmla="*/ 29 h 45"/>
              <a:gd name="T6" fmla="*/ 22 w 45"/>
              <a:gd name="T7" fmla="*/ 14 h 45"/>
              <a:gd name="T8" fmla="*/ 13 w 45"/>
              <a:gd name="T9" fmla="*/ 6 h 45"/>
              <a:gd name="T10" fmla="*/ 7 w 45"/>
              <a:gd name="T11" fmla="*/ 10 h 45"/>
              <a:gd name="T12" fmla="*/ 7 w 45"/>
              <a:gd name="T13" fmla="*/ 14 h 45"/>
              <a:gd name="T14" fmla="*/ 14 w 45"/>
              <a:gd name="T15" fmla="*/ 28 h 45"/>
              <a:gd name="T16" fmla="*/ 3 w 45"/>
              <a:gd name="T17" fmla="*/ 18 h 45"/>
              <a:gd name="T18" fmla="*/ 3 w 45"/>
              <a:gd name="T19" fmla="*/ 7 h 45"/>
              <a:gd name="T20" fmla="*/ 13 w 45"/>
              <a:gd name="T21" fmla="*/ 1 h 45"/>
              <a:gd name="T22" fmla="*/ 27 w 45"/>
              <a:gd name="T23" fmla="*/ 12 h 45"/>
              <a:gd name="T24" fmla="*/ 22 w 45"/>
              <a:gd name="T25" fmla="*/ 14 h 45"/>
              <a:gd name="T26" fmla="*/ 5 w 45"/>
              <a:gd name="T27" fmla="*/ 41 h 45"/>
              <a:gd name="T28" fmla="*/ 4 w 45"/>
              <a:gd name="T29" fmla="*/ 40 h 45"/>
              <a:gd name="T30" fmla="*/ 12 w 45"/>
              <a:gd name="T31" fmla="*/ 33 h 45"/>
              <a:gd name="T32" fmla="*/ 5 w 45"/>
              <a:gd name="T33" fmla="*/ 41 h 45"/>
              <a:gd name="T34" fmla="*/ 16 w 45"/>
              <a:gd name="T35" fmla="*/ 45 h 45"/>
              <a:gd name="T36" fmla="*/ 15 w 45"/>
              <a:gd name="T37" fmla="*/ 35 h 45"/>
              <a:gd name="T38" fmla="*/ 17 w 45"/>
              <a:gd name="T39" fmla="*/ 35 h 45"/>
              <a:gd name="T40" fmla="*/ 42 w 45"/>
              <a:gd name="T41" fmla="*/ 38 h 45"/>
              <a:gd name="T42" fmla="*/ 33 w 45"/>
              <a:gd name="T43" fmla="*/ 44 h 45"/>
              <a:gd name="T44" fmla="*/ 19 w 45"/>
              <a:gd name="T45" fmla="*/ 33 h 45"/>
              <a:gd name="T46" fmla="*/ 24 w 45"/>
              <a:gd name="T47" fmla="*/ 31 h 45"/>
              <a:gd name="T48" fmla="*/ 35 w 45"/>
              <a:gd name="T49" fmla="*/ 39 h 45"/>
              <a:gd name="T50" fmla="*/ 39 w 45"/>
              <a:gd name="T51" fmla="*/ 33 h 45"/>
              <a:gd name="T52" fmla="*/ 31 w 45"/>
              <a:gd name="T53" fmla="*/ 24 h 45"/>
              <a:gd name="T54" fmla="*/ 33 w 45"/>
              <a:gd name="T55" fmla="*/ 18 h 45"/>
              <a:gd name="T56" fmla="*/ 45 w 45"/>
              <a:gd name="T57" fmla="*/ 33 h 45"/>
              <a:gd name="T58" fmla="*/ 30 w 45"/>
              <a:gd name="T59" fmla="*/ 10 h 45"/>
              <a:gd name="T60" fmla="*/ 29 w 45"/>
              <a:gd name="T61" fmla="*/ 10 h 45"/>
              <a:gd name="T62" fmla="*/ 30 w 45"/>
              <a:gd name="T63" fmla="*/ 0 h 45"/>
              <a:gd name="T64" fmla="*/ 30 w 45"/>
              <a:gd name="T65" fmla="*/ 10 h 45"/>
              <a:gd name="T66" fmla="*/ 34 w 45"/>
              <a:gd name="T67" fmla="*/ 12 h 45"/>
              <a:gd name="T68" fmla="*/ 33 w 45"/>
              <a:gd name="T69" fmla="*/ 11 h 45"/>
              <a:gd name="T70" fmla="*/ 41 w 45"/>
              <a:gd name="T71" fmla="*/ 4 h 45"/>
              <a:gd name="T72" fmla="*/ 34 w 45"/>
              <a:gd name="T73" fmla="*/ 12 h 45"/>
              <a:gd name="T74" fmla="*/ 36 w 45"/>
              <a:gd name="T75" fmla="*/ 17 h 45"/>
              <a:gd name="T76" fmla="*/ 36 w 45"/>
              <a:gd name="T77" fmla="*/ 15 h 45"/>
              <a:gd name="T78" fmla="*/ 45 w 45"/>
              <a:gd name="T79" fmla="*/ 1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" h="45">
                <a:moveTo>
                  <a:pt x="10" y="30"/>
                </a:move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0" y="30"/>
                  <a:pt x="0" y="29"/>
                </a:cubicBezTo>
                <a:cubicBezTo>
                  <a:pt x="0" y="29"/>
                  <a:pt x="1" y="29"/>
                  <a:pt x="1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1" y="29"/>
                  <a:pt x="11" y="29"/>
                </a:cubicBezTo>
                <a:cubicBezTo>
                  <a:pt x="11" y="30"/>
                  <a:pt x="10" y="30"/>
                  <a:pt x="10" y="30"/>
                </a:cubicBezTo>
                <a:moveTo>
                  <a:pt x="22" y="14"/>
                </a:moveTo>
                <a:cubicBezTo>
                  <a:pt x="14" y="7"/>
                  <a:pt x="14" y="7"/>
                  <a:pt x="14" y="7"/>
                </a:cubicBezTo>
                <a:cubicBezTo>
                  <a:pt x="14" y="6"/>
                  <a:pt x="13" y="6"/>
                  <a:pt x="13" y="6"/>
                </a:cubicBezTo>
                <a:cubicBezTo>
                  <a:pt x="12" y="6"/>
                  <a:pt x="11" y="6"/>
                  <a:pt x="11" y="7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1"/>
                  <a:pt x="6" y="12"/>
                  <a:pt x="6" y="12"/>
                </a:cubicBezTo>
                <a:cubicBezTo>
                  <a:pt x="6" y="13"/>
                  <a:pt x="6" y="14"/>
                  <a:pt x="7" y="1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3" y="27"/>
                  <a:pt x="12" y="27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6"/>
                  <a:pt x="1" y="14"/>
                  <a:pt x="1" y="12"/>
                </a:cubicBezTo>
                <a:cubicBezTo>
                  <a:pt x="1" y="10"/>
                  <a:pt x="2" y="8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9" y="1"/>
                  <a:pt x="10" y="1"/>
                  <a:pt x="13" y="1"/>
                </a:cubicBezTo>
                <a:cubicBezTo>
                  <a:pt x="15" y="1"/>
                  <a:pt x="17" y="1"/>
                  <a:pt x="18" y="3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2"/>
                  <a:pt x="28" y="13"/>
                  <a:pt x="28" y="13"/>
                </a:cubicBezTo>
                <a:lnTo>
                  <a:pt x="22" y="14"/>
                </a:lnTo>
                <a:close/>
                <a:moveTo>
                  <a:pt x="5" y="41"/>
                </a:move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4" y="41"/>
                  <a:pt x="4" y="41"/>
                </a:cubicBezTo>
                <a:cubicBezTo>
                  <a:pt x="4" y="41"/>
                  <a:pt x="4" y="40"/>
                  <a:pt x="4" y="40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2" y="33"/>
                  <a:pt x="12" y="33"/>
                </a:cubicBezTo>
                <a:cubicBezTo>
                  <a:pt x="13" y="33"/>
                  <a:pt x="13" y="34"/>
                  <a:pt x="12" y="34"/>
                </a:cubicBezTo>
                <a:lnTo>
                  <a:pt x="5" y="41"/>
                </a:lnTo>
                <a:close/>
                <a:moveTo>
                  <a:pt x="17" y="44"/>
                </a:moveTo>
                <a:cubicBezTo>
                  <a:pt x="17" y="44"/>
                  <a:pt x="16" y="45"/>
                  <a:pt x="16" y="45"/>
                </a:cubicBezTo>
                <a:cubicBezTo>
                  <a:pt x="15" y="45"/>
                  <a:pt x="15" y="44"/>
                  <a:pt x="15" y="44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5"/>
                  <a:pt x="15" y="35"/>
                  <a:pt x="16" y="35"/>
                </a:cubicBezTo>
                <a:cubicBezTo>
                  <a:pt x="16" y="35"/>
                  <a:pt x="17" y="35"/>
                  <a:pt x="17" y="35"/>
                </a:cubicBezTo>
                <a:lnTo>
                  <a:pt x="17" y="44"/>
                </a:lnTo>
                <a:close/>
                <a:moveTo>
                  <a:pt x="42" y="38"/>
                </a:moveTo>
                <a:cubicBezTo>
                  <a:pt x="38" y="42"/>
                  <a:pt x="38" y="42"/>
                  <a:pt x="38" y="42"/>
                </a:cubicBezTo>
                <a:cubicBezTo>
                  <a:pt x="37" y="44"/>
                  <a:pt x="35" y="44"/>
                  <a:pt x="33" y="44"/>
                </a:cubicBezTo>
                <a:cubicBezTo>
                  <a:pt x="31" y="44"/>
                  <a:pt x="29" y="44"/>
                  <a:pt x="27" y="42"/>
                </a:cubicBezTo>
                <a:cubicBezTo>
                  <a:pt x="19" y="33"/>
                  <a:pt x="19" y="33"/>
                  <a:pt x="19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24" y="31"/>
                  <a:pt x="24" y="31"/>
                  <a:pt x="24" y="31"/>
                </a:cubicBezTo>
                <a:cubicBezTo>
                  <a:pt x="31" y="39"/>
                  <a:pt x="31" y="39"/>
                  <a:pt x="31" y="39"/>
                </a:cubicBezTo>
                <a:cubicBezTo>
                  <a:pt x="32" y="39"/>
                  <a:pt x="34" y="40"/>
                  <a:pt x="35" y="39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4"/>
                  <a:pt x="39" y="34"/>
                  <a:pt x="39" y="33"/>
                </a:cubicBezTo>
                <a:cubicBezTo>
                  <a:pt x="39" y="32"/>
                  <a:pt x="39" y="31"/>
                  <a:pt x="39" y="31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8"/>
                  <a:pt x="33" y="18"/>
                  <a:pt x="33" y="18"/>
                </a:cubicBezTo>
                <a:cubicBezTo>
                  <a:pt x="42" y="27"/>
                  <a:pt x="42" y="27"/>
                  <a:pt x="42" y="27"/>
                </a:cubicBezTo>
                <a:cubicBezTo>
                  <a:pt x="44" y="29"/>
                  <a:pt x="45" y="31"/>
                  <a:pt x="45" y="33"/>
                </a:cubicBezTo>
                <a:cubicBezTo>
                  <a:pt x="45" y="35"/>
                  <a:pt x="44" y="37"/>
                  <a:pt x="42" y="38"/>
                </a:cubicBezTo>
                <a:moveTo>
                  <a:pt x="30" y="10"/>
                </a:moveTo>
                <a:cubicBezTo>
                  <a:pt x="30" y="10"/>
                  <a:pt x="30" y="11"/>
                  <a:pt x="30" y="11"/>
                </a:cubicBezTo>
                <a:cubicBezTo>
                  <a:pt x="29" y="11"/>
                  <a:pt x="29" y="10"/>
                  <a:pt x="29" y="10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0"/>
                  <a:pt x="30" y="0"/>
                </a:cubicBezTo>
                <a:cubicBezTo>
                  <a:pt x="30" y="0"/>
                  <a:pt x="30" y="1"/>
                  <a:pt x="30" y="1"/>
                </a:cubicBezTo>
                <a:lnTo>
                  <a:pt x="30" y="10"/>
                </a:lnTo>
                <a:close/>
                <a:moveTo>
                  <a:pt x="34" y="12"/>
                </a:move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3" y="12"/>
                  <a:pt x="33" y="12"/>
                </a:cubicBezTo>
                <a:cubicBezTo>
                  <a:pt x="33" y="12"/>
                  <a:pt x="33" y="11"/>
                  <a:pt x="33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4"/>
                  <a:pt x="41" y="4"/>
                </a:cubicBezTo>
                <a:cubicBezTo>
                  <a:pt x="42" y="4"/>
                  <a:pt x="42" y="5"/>
                  <a:pt x="41" y="5"/>
                </a:cubicBezTo>
                <a:lnTo>
                  <a:pt x="34" y="12"/>
                </a:lnTo>
                <a:close/>
                <a:moveTo>
                  <a:pt x="44" y="17"/>
                </a:moveTo>
                <a:cubicBezTo>
                  <a:pt x="36" y="17"/>
                  <a:pt x="36" y="17"/>
                  <a:pt x="36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5" y="15"/>
                  <a:pt x="35" y="15"/>
                  <a:pt x="36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5"/>
                  <a:pt x="45" y="15"/>
                  <a:pt x="45" y="16"/>
                </a:cubicBezTo>
                <a:cubicBezTo>
                  <a:pt x="45" y="16"/>
                  <a:pt x="45" y="17"/>
                  <a:pt x="44" y="17"/>
                </a:cubicBezTo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AU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18249" y="1924959"/>
            <a:ext cx="2548616" cy="770525"/>
            <a:chOff x="8118249" y="1639209"/>
            <a:chExt cx="2548616" cy="770525"/>
          </a:xfrm>
        </p:grpSpPr>
        <p:sp>
          <p:nvSpPr>
            <p:cNvPr id="106" name="Text Placeholder 5"/>
            <p:cNvSpPr txBox="1">
              <a:spLocks/>
            </p:cNvSpPr>
            <p:nvPr/>
          </p:nvSpPr>
          <p:spPr>
            <a:xfrm>
              <a:off x="8118249" y="16392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107" name="Text Placeholder 6"/>
            <p:cNvSpPr txBox="1">
              <a:spLocks/>
            </p:cNvSpPr>
            <p:nvPr/>
          </p:nvSpPr>
          <p:spPr>
            <a:xfrm>
              <a:off x="8118249" y="1944832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84092" y="3258459"/>
            <a:ext cx="2548616" cy="770525"/>
            <a:chOff x="8746899" y="2934609"/>
            <a:chExt cx="2548616" cy="770525"/>
          </a:xfrm>
        </p:grpSpPr>
        <p:sp>
          <p:nvSpPr>
            <p:cNvPr id="108" name="Text Placeholder 5"/>
            <p:cNvSpPr txBox="1">
              <a:spLocks/>
            </p:cNvSpPr>
            <p:nvPr/>
          </p:nvSpPr>
          <p:spPr>
            <a:xfrm>
              <a:off x="8746899" y="29346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109" name="Text Placeholder 6"/>
            <p:cNvSpPr txBox="1">
              <a:spLocks/>
            </p:cNvSpPr>
            <p:nvPr/>
          </p:nvSpPr>
          <p:spPr>
            <a:xfrm>
              <a:off x="8746899" y="3240232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59292" y="3258459"/>
            <a:ext cx="2548616" cy="770525"/>
            <a:chOff x="822099" y="2934609"/>
            <a:chExt cx="2548616" cy="770525"/>
          </a:xfrm>
        </p:grpSpPr>
        <p:sp>
          <p:nvSpPr>
            <p:cNvPr id="112" name="Text Placeholder 5"/>
            <p:cNvSpPr txBox="1">
              <a:spLocks/>
            </p:cNvSpPr>
            <p:nvPr/>
          </p:nvSpPr>
          <p:spPr>
            <a:xfrm>
              <a:off x="1040265" y="29346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113" name="Text Placeholder 6"/>
            <p:cNvSpPr txBox="1">
              <a:spLocks/>
            </p:cNvSpPr>
            <p:nvPr/>
          </p:nvSpPr>
          <p:spPr>
            <a:xfrm>
              <a:off x="822099" y="3240232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65049" y="1924959"/>
            <a:ext cx="2548616" cy="770525"/>
            <a:chOff x="1565049" y="1753509"/>
            <a:chExt cx="2548616" cy="770525"/>
          </a:xfrm>
        </p:grpSpPr>
        <p:sp>
          <p:nvSpPr>
            <p:cNvPr id="114" name="Text Placeholder 5"/>
            <p:cNvSpPr txBox="1">
              <a:spLocks/>
            </p:cNvSpPr>
            <p:nvPr/>
          </p:nvSpPr>
          <p:spPr>
            <a:xfrm>
              <a:off x="1783215" y="17535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115" name="Text Placeholder 6"/>
            <p:cNvSpPr txBox="1">
              <a:spLocks/>
            </p:cNvSpPr>
            <p:nvPr/>
          </p:nvSpPr>
          <p:spPr>
            <a:xfrm>
              <a:off x="1565049" y="2059132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18249" y="4582434"/>
            <a:ext cx="2548616" cy="770525"/>
            <a:chOff x="8080149" y="4344309"/>
            <a:chExt cx="2548616" cy="770525"/>
          </a:xfrm>
        </p:grpSpPr>
        <p:sp>
          <p:nvSpPr>
            <p:cNvPr id="110" name="Text Placeholder 5"/>
            <p:cNvSpPr txBox="1">
              <a:spLocks/>
            </p:cNvSpPr>
            <p:nvPr/>
          </p:nvSpPr>
          <p:spPr>
            <a:xfrm>
              <a:off x="8080149" y="43443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111" name="Text Placeholder 6"/>
            <p:cNvSpPr txBox="1">
              <a:spLocks/>
            </p:cNvSpPr>
            <p:nvPr/>
          </p:nvSpPr>
          <p:spPr>
            <a:xfrm>
              <a:off x="8080149" y="4649932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65049" y="4582434"/>
            <a:ext cx="2548616" cy="770525"/>
            <a:chOff x="1565049" y="4363359"/>
            <a:chExt cx="2548616" cy="770525"/>
          </a:xfrm>
        </p:grpSpPr>
        <p:sp>
          <p:nvSpPr>
            <p:cNvPr id="116" name="Text Placeholder 5"/>
            <p:cNvSpPr txBox="1">
              <a:spLocks/>
            </p:cNvSpPr>
            <p:nvPr/>
          </p:nvSpPr>
          <p:spPr>
            <a:xfrm>
              <a:off x="1783215" y="436335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117" name="Text Placeholder 6"/>
            <p:cNvSpPr txBox="1">
              <a:spLocks/>
            </p:cNvSpPr>
            <p:nvPr/>
          </p:nvSpPr>
          <p:spPr>
            <a:xfrm>
              <a:off x="1565049" y="4668982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sp>
        <p:nvSpPr>
          <p:cNvPr id="64" name="矩形 63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39391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4" grpId="0" animBg="1"/>
      <p:bldP spid="32" grpId="0" animBg="1"/>
      <p:bldP spid="46" grpId="0" animBg="1"/>
      <p:bldP spid="53" grpId="0" animBg="1"/>
      <p:bldP spid="58" grpId="0" animBg="1"/>
      <p:bldP spid="68" grpId="0" animBg="1"/>
      <p:bldP spid="85" grpId="0" animBg="1"/>
      <p:bldP spid="94" grpId="0" animBg="1"/>
      <p:bldP spid="97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0" name="MH_Other_1"/>
          <p:cNvSpPr/>
          <p:nvPr>
            <p:custDataLst>
              <p:tags r:id="rId1"/>
            </p:custDataLst>
          </p:nvPr>
        </p:nvSpPr>
        <p:spPr bwMode="auto">
          <a:xfrm>
            <a:off x="770136" y="2404807"/>
            <a:ext cx="10659864" cy="636733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MH_Other_2"/>
          <p:cNvSpPr/>
          <p:nvPr>
            <p:custDataLst>
              <p:tags r:id="rId2"/>
            </p:custDataLst>
          </p:nvPr>
        </p:nvSpPr>
        <p:spPr bwMode="auto">
          <a:xfrm flipV="1">
            <a:off x="2004013" y="3257020"/>
            <a:ext cx="382429" cy="330014"/>
          </a:xfrm>
          <a:prstGeom prst="triangle">
            <a:avLst/>
          </a:pr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2" name="MH_Other_3"/>
          <p:cNvSpPr/>
          <p:nvPr>
            <p:custDataLst>
              <p:tags r:id="rId3"/>
            </p:custDataLst>
          </p:nvPr>
        </p:nvSpPr>
        <p:spPr bwMode="auto">
          <a:xfrm flipV="1">
            <a:off x="4589770" y="3257020"/>
            <a:ext cx="384369" cy="330014"/>
          </a:xfrm>
          <a:prstGeom prst="triangle">
            <a:avLst/>
          </a:pr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3" name="MH_Other_4"/>
          <p:cNvSpPr/>
          <p:nvPr>
            <p:custDataLst>
              <p:tags r:id="rId4"/>
            </p:custDataLst>
          </p:nvPr>
        </p:nvSpPr>
        <p:spPr bwMode="auto">
          <a:xfrm flipV="1">
            <a:off x="7177468" y="3257020"/>
            <a:ext cx="382427" cy="330014"/>
          </a:xfrm>
          <a:prstGeom prst="triangle">
            <a:avLst/>
          </a:pr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4" name="MH_Other_5"/>
          <p:cNvSpPr/>
          <p:nvPr>
            <p:custDataLst>
              <p:tags r:id="rId5"/>
            </p:custDataLst>
          </p:nvPr>
        </p:nvSpPr>
        <p:spPr bwMode="auto">
          <a:xfrm flipV="1">
            <a:off x="9763225" y="3257020"/>
            <a:ext cx="384369" cy="330014"/>
          </a:xfrm>
          <a:prstGeom prst="triangle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6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6973" y="3845222"/>
            <a:ext cx="2319803" cy="4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2016.01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MH_SubTitle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34671" y="3845222"/>
            <a:ext cx="2319804" cy="4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2016.04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MH_SubTitle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01015" y="3845222"/>
            <a:ext cx="2319804" cy="4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2016.07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MH_SubTitle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788712" y="3845222"/>
            <a:ext cx="2319803" cy="4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2016.10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MH_Other_6"/>
          <p:cNvSpPr/>
          <p:nvPr>
            <p:custDataLst>
              <p:tags r:id="rId10"/>
            </p:custDataLst>
          </p:nvPr>
        </p:nvSpPr>
        <p:spPr>
          <a:xfrm>
            <a:off x="1699236" y="2214564"/>
            <a:ext cx="993924" cy="993924"/>
          </a:xfrm>
          <a:prstGeom prst="ellipse">
            <a:avLst/>
          </a:pr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1" name="MH_Other_7"/>
          <p:cNvSpPr/>
          <p:nvPr>
            <p:custDataLst>
              <p:tags r:id="rId11"/>
            </p:custDataLst>
          </p:nvPr>
        </p:nvSpPr>
        <p:spPr>
          <a:xfrm>
            <a:off x="4284992" y="2214564"/>
            <a:ext cx="993924" cy="993924"/>
          </a:xfrm>
          <a:prstGeom prst="ellipse">
            <a:avLst/>
          </a:pr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2" name="MH_Other_8"/>
          <p:cNvSpPr/>
          <p:nvPr>
            <p:custDataLst>
              <p:tags r:id="rId12"/>
            </p:custDataLst>
          </p:nvPr>
        </p:nvSpPr>
        <p:spPr>
          <a:xfrm>
            <a:off x="6870748" y="2214564"/>
            <a:ext cx="993924" cy="993924"/>
          </a:xfrm>
          <a:prstGeom prst="ellipse">
            <a:avLst/>
          </a:pr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3" name="MH_Other_9"/>
          <p:cNvSpPr/>
          <p:nvPr>
            <p:custDataLst>
              <p:tags r:id="rId13"/>
            </p:custDataLst>
          </p:nvPr>
        </p:nvSpPr>
        <p:spPr>
          <a:xfrm>
            <a:off x="9458445" y="2214564"/>
            <a:ext cx="993924" cy="993924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82208" y="4306209"/>
            <a:ext cx="2330450" cy="894441"/>
            <a:chOff x="1783215" y="1753509"/>
            <a:chExt cx="2330450" cy="894441"/>
          </a:xfrm>
        </p:grpSpPr>
        <p:sp>
          <p:nvSpPr>
            <p:cNvPr id="59" name="Text Placeholder 5"/>
            <p:cNvSpPr txBox="1">
              <a:spLocks/>
            </p:cNvSpPr>
            <p:nvPr/>
          </p:nvSpPr>
          <p:spPr>
            <a:xfrm>
              <a:off x="1783215" y="17535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60" name="Text Placeholder 6"/>
            <p:cNvSpPr txBox="1">
              <a:spLocks/>
            </p:cNvSpPr>
            <p:nvPr/>
          </p:nvSpPr>
          <p:spPr>
            <a:xfrm>
              <a:off x="2058307" y="2059132"/>
              <a:ext cx="1780266" cy="588818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579358" y="4306209"/>
            <a:ext cx="2330450" cy="894441"/>
            <a:chOff x="1783215" y="1753509"/>
            <a:chExt cx="2330450" cy="894441"/>
          </a:xfrm>
        </p:grpSpPr>
        <p:sp>
          <p:nvSpPr>
            <p:cNvPr id="62" name="Text Placeholder 5"/>
            <p:cNvSpPr txBox="1">
              <a:spLocks/>
            </p:cNvSpPr>
            <p:nvPr/>
          </p:nvSpPr>
          <p:spPr>
            <a:xfrm>
              <a:off x="1783215" y="17535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63" name="Text Placeholder 6"/>
            <p:cNvSpPr txBox="1">
              <a:spLocks/>
            </p:cNvSpPr>
            <p:nvPr/>
          </p:nvSpPr>
          <p:spPr>
            <a:xfrm>
              <a:off x="2058307" y="2059132"/>
              <a:ext cx="1780266" cy="588818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176508" y="4306209"/>
            <a:ext cx="2330450" cy="894441"/>
            <a:chOff x="1783215" y="1753509"/>
            <a:chExt cx="2330450" cy="894441"/>
          </a:xfrm>
        </p:grpSpPr>
        <p:sp>
          <p:nvSpPr>
            <p:cNvPr id="65" name="Text Placeholder 5"/>
            <p:cNvSpPr txBox="1">
              <a:spLocks/>
            </p:cNvSpPr>
            <p:nvPr/>
          </p:nvSpPr>
          <p:spPr>
            <a:xfrm>
              <a:off x="1783215" y="17535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66" name="Text Placeholder 6"/>
            <p:cNvSpPr txBox="1">
              <a:spLocks/>
            </p:cNvSpPr>
            <p:nvPr/>
          </p:nvSpPr>
          <p:spPr>
            <a:xfrm>
              <a:off x="2058307" y="2059132"/>
              <a:ext cx="1780266" cy="588818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773658" y="4306209"/>
            <a:ext cx="2330450" cy="894441"/>
            <a:chOff x="1783215" y="1753509"/>
            <a:chExt cx="2330450" cy="894441"/>
          </a:xfrm>
        </p:grpSpPr>
        <p:sp>
          <p:nvSpPr>
            <p:cNvPr id="68" name="Text Placeholder 5"/>
            <p:cNvSpPr txBox="1">
              <a:spLocks/>
            </p:cNvSpPr>
            <p:nvPr/>
          </p:nvSpPr>
          <p:spPr>
            <a:xfrm>
              <a:off x="1783215" y="17535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83" name="Text Placeholder 6"/>
            <p:cNvSpPr txBox="1">
              <a:spLocks/>
            </p:cNvSpPr>
            <p:nvPr/>
          </p:nvSpPr>
          <p:spPr>
            <a:xfrm>
              <a:off x="2058307" y="2059132"/>
              <a:ext cx="1780266" cy="588818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sp>
        <p:nvSpPr>
          <p:cNvPr id="84" name="Freeform 21"/>
          <p:cNvSpPr>
            <a:spLocks noEditPoints="1"/>
          </p:cNvSpPr>
          <p:nvPr/>
        </p:nvSpPr>
        <p:spPr bwMode="auto">
          <a:xfrm>
            <a:off x="1958866" y="2471958"/>
            <a:ext cx="474664" cy="479136"/>
          </a:xfrm>
          <a:custGeom>
            <a:avLst/>
            <a:gdLst>
              <a:gd name="T0" fmla="*/ 95 w 196"/>
              <a:gd name="T1" fmla="*/ 40 h 198"/>
              <a:gd name="T2" fmla="*/ 135 w 196"/>
              <a:gd name="T3" fmla="*/ 56 h 198"/>
              <a:gd name="T4" fmla="*/ 116 w 196"/>
              <a:gd name="T5" fmla="*/ 73 h 198"/>
              <a:gd name="T6" fmla="*/ 196 w 196"/>
              <a:gd name="T7" fmla="*/ 95 h 198"/>
              <a:gd name="T8" fmla="*/ 182 w 196"/>
              <a:gd name="T9" fmla="*/ 13 h 198"/>
              <a:gd name="T10" fmla="*/ 164 w 196"/>
              <a:gd name="T11" fmla="*/ 29 h 198"/>
              <a:gd name="T12" fmla="*/ 95 w 196"/>
              <a:gd name="T13" fmla="*/ 0 h 198"/>
              <a:gd name="T14" fmla="*/ 1 w 196"/>
              <a:gd name="T15" fmla="*/ 73 h 198"/>
              <a:gd name="T16" fmla="*/ 39 w 196"/>
              <a:gd name="T17" fmla="*/ 83 h 198"/>
              <a:gd name="T18" fmla="*/ 95 w 196"/>
              <a:gd name="T19" fmla="*/ 40 h 198"/>
              <a:gd name="T20" fmla="*/ 101 w 196"/>
              <a:gd name="T21" fmla="*/ 158 h 198"/>
              <a:gd name="T22" fmla="*/ 62 w 196"/>
              <a:gd name="T23" fmla="*/ 142 h 198"/>
              <a:gd name="T24" fmla="*/ 81 w 196"/>
              <a:gd name="T25" fmla="*/ 125 h 198"/>
              <a:gd name="T26" fmla="*/ 0 w 196"/>
              <a:gd name="T27" fmla="*/ 103 h 198"/>
              <a:gd name="T28" fmla="*/ 15 w 196"/>
              <a:gd name="T29" fmla="*/ 185 h 198"/>
              <a:gd name="T30" fmla="*/ 33 w 196"/>
              <a:gd name="T31" fmla="*/ 169 h 198"/>
              <a:gd name="T32" fmla="*/ 102 w 196"/>
              <a:gd name="T33" fmla="*/ 198 h 198"/>
              <a:gd name="T34" fmla="*/ 196 w 196"/>
              <a:gd name="T35" fmla="*/ 124 h 198"/>
              <a:gd name="T36" fmla="*/ 157 w 196"/>
              <a:gd name="T37" fmla="*/ 115 h 198"/>
              <a:gd name="T38" fmla="*/ 101 w 196"/>
              <a:gd name="T39" fmla="*/ 15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96" h="198">
                <a:moveTo>
                  <a:pt x="95" y="40"/>
                </a:moveTo>
                <a:cubicBezTo>
                  <a:pt x="109" y="40"/>
                  <a:pt x="125" y="48"/>
                  <a:pt x="135" y="56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96" y="95"/>
                  <a:pt x="196" y="95"/>
                  <a:pt x="196" y="95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47" y="13"/>
                  <a:pt x="120" y="0"/>
                  <a:pt x="95" y="0"/>
                </a:cubicBezTo>
                <a:cubicBezTo>
                  <a:pt x="49" y="0"/>
                  <a:pt x="11" y="31"/>
                  <a:pt x="1" y="73"/>
                </a:cubicBezTo>
                <a:cubicBezTo>
                  <a:pt x="39" y="83"/>
                  <a:pt x="39" y="83"/>
                  <a:pt x="39" y="83"/>
                </a:cubicBezTo>
                <a:cubicBezTo>
                  <a:pt x="46" y="58"/>
                  <a:pt x="68" y="40"/>
                  <a:pt x="95" y="40"/>
                </a:cubicBezTo>
                <a:close/>
                <a:moveTo>
                  <a:pt x="101" y="158"/>
                </a:moveTo>
                <a:cubicBezTo>
                  <a:pt x="88" y="158"/>
                  <a:pt x="72" y="150"/>
                  <a:pt x="62" y="142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0" y="103"/>
                  <a:pt x="0" y="103"/>
                  <a:pt x="0" y="103"/>
                </a:cubicBezTo>
                <a:cubicBezTo>
                  <a:pt x="15" y="185"/>
                  <a:pt x="15" y="185"/>
                  <a:pt x="15" y="185"/>
                </a:cubicBezTo>
                <a:cubicBezTo>
                  <a:pt x="33" y="169"/>
                  <a:pt x="33" y="169"/>
                  <a:pt x="33" y="169"/>
                </a:cubicBezTo>
                <a:cubicBezTo>
                  <a:pt x="50" y="185"/>
                  <a:pt x="76" y="198"/>
                  <a:pt x="102" y="198"/>
                </a:cubicBezTo>
                <a:cubicBezTo>
                  <a:pt x="147" y="198"/>
                  <a:pt x="185" y="166"/>
                  <a:pt x="196" y="124"/>
                </a:cubicBezTo>
                <a:cubicBezTo>
                  <a:pt x="157" y="115"/>
                  <a:pt x="157" y="115"/>
                  <a:pt x="157" y="115"/>
                </a:cubicBezTo>
                <a:cubicBezTo>
                  <a:pt x="151" y="139"/>
                  <a:pt x="128" y="158"/>
                  <a:pt x="101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15"/>
          <p:cNvSpPr>
            <a:spLocks noEditPoints="1"/>
          </p:cNvSpPr>
          <p:nvPr/>
        </p:nvSpPr>
        <p:spPr bwMode="auto">
          <a:xfrm>
            <a:off x="4524463" y="2406650"/>
            <a:ext cx="504737" cy="556593"/>
          </a:xfrm>
          <a:custGeom>
            <a:avLst/>
            <a:gdLst>
              <a:gd name="T0" fmla="*/ 155 w 180"/>
              <a:gd name="T1" fmla="*/ 41 h 198"/>
              <a:gd name="T2" fmla="*/ 147 w 180"/>
              <a:gd name="T3" fmla="*/ 38 h 198"/>
              <a:gd name="T4" fmla="*/ 126 w 180"/>
              <a:gd name="T5" fmla="*/ 12 h 198"/>
              <a:gd name="T6" fmla="*/ 108 w 180"/>
              <a:gd name="T7" fmla="*/ 20 h 198"/>
              <a:gd name="T8" fmla="*/ 85 w 180"/>
              <a:gd name="T9" fmla="*/ 0 h 198"/>
              <a:gd name="T10" fmla="*/ 65 w 180"/>
              <a:gd name="T11" fmla="*/ 23 h 198"/>
              <a:gd name="T12" fmla="*/ 42 w 180"/>
              <a:gd name="T13" fmla="*/ 17 h 198"/>
              <a:gd name="T14" fmla="*/ 28 w 180"/>
              <a:gd name="T15" fmla="*/ 44 h 198"/>
              <a:gd name="T16" fmla="*/ 45 w 180"/>
              <a:gd name="T17" fmla="*/ 102 h 198"/>
              <a:gd name="T18" fmla="*/ 22 w 180"/>
              <a:gd name="T19" fmla="*/ 90 h 198"/>
              <a:gd name="T20" fmla="*/ 6 w 180"/>
              <a:gd name="T21" fmla="*/ 98 h 198"/>
              <a:gd name="T22" fmla="*/ 8 w 180"/>
              <a:gd name="T23" fmla="*/ 129 h 198"/>
              <a:gd name="T24" fmla="*/ 56 w 180"/>
              <a:gd name="T25" fmla="*/ 174 h 198"/>
              <a:gd name="T26" fmla="*/ 56 w 180"/>
              <a:gd name="T27" fmla="*/ 198 h 198"/>
              <a:gd name="T28" fmla="*/ 120 w 180"/>
              <a:gd name="T29" fmla="*/ 198 h 198"/>
              <a:gd name="T30" fmla="*/ 132 w 180"/>
              <a:gd name="T31" fmla="*/ 186 h 198"/>
              <a:gd name="T32" fmla="*/ 148 w 180"/>
              <a:gd name="T33" fmla="*/ 128 h 198"/>
              <a:gd name="T34" fmla="*/ 167 w 180"/>
              <a:gd name="T35" fmla="*/ 44 h 198"/>
              <a:gd name="T36" fmla="*/ 136 w 180"/>
              <a:gd name="T37" fmla="*/ 124 h 198"/>
              <a:gd name="T38" fmla="*/ 120 w 180"/>
              <a:gd name="T39" fmla="*/ 186 h 198"/>
              <a:gd name="T40" fmla="*/ 68 w 180"/>
              <a:gd name="T41" fmla="*/ 168 h 198"/>
              <a:gd name="T42" fmla="*/ 16 w 180"/>
              <a:gd name="T43" fmla="*/ 119 h 198"/>
              <a:gd name="T44" fmla="*/ 22 w 180"/>
              <a:gd name="T45" fmla="*/ 103 h 198"/>
              <a:gd name="T46" fmla="*/ 46 w 180"/>
              <a:gd name="T47" fmla="*/ 119 h 198"/>
              <a:gd name="T48" fmla="*/ 55 w 180"/>
              <a:gd name="T49" fmla="*/ 90 h 198"/>
              <a:gd name="T50" fmla="*/ 46 w 180"/>
              <a:gd name="T51" fmla="*/ 29 h 198"/>
              <a:gd name="T52" fmla="*/ 58 w 180"/>
              <a:gd name="T53" fmla="*/ 35 h 198"/>
              <a:gd name="T54" fmla="*/ 73 w 180"/>
              <a:gd name="T55" fmla="*/ 85 h 198"/>
              <a:gd name="T56" fmla="*/ 82 w 180"/>
              <a:gd name="T57" fmla="*/ 82 h 198"/>
              <a:gd name="T58" fmla="*/ 86 w 180"/>
              <a:gd name="T59" fmla="*/ 12 h 198"/>
              <a:gd name="T60" fmla="*/ 96 w 180"/>
              <a:gd name="T61" fmla="*/ 21 h 198"/>
              <a:gd name="T62" fmla="*/ 104 w 180"/>
              <a:gd name="T63" fmla="*/ 87 h 198"/>
              <a:gd name="T64" fmla="*/ 117 w 180"/>
              <a:gd name="T65" fmla="*/ 32 h 198"/>
              <a:gd name="T66" fmla="*/ 127 w 180"/>
              <a:gd name="T67" fmla="*/ 25 h 198"/>
              <a:gd name="T68" fmla="*/ 126 w 180"/>
              <a:gd name="T69" fmla="*/ 86 h 198"/>
              <a:gd name="T70" fmla="*/ 132 w 180"/>
              <a:gd name="T71" fmla="*/ 90 h 198"/>
              <a:gd name="T72" fmla="*/ 147 w 180"/>
              <a:gd name="T73" fmla="*/ 58 h 198"/>
              <a:gd name="T74" fmla="*/ 160 w 180"/>
              <a:gd name="T75" fmla="*/ 5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0" h="198">
                <a:moveTo>
                  <a:pt x="167" y="44"/>
                </a:moveTo>
                <a:cubicBezTo>
                  <a:pt x="163" y="42"/>
                  <a:pt x="159" y="41"/>
                  <a:pt x="155" y="41"/>
                </a:cubicBezTo>
                <a:cubicBezTo>
                  <a:pt x="152" y="41"/>
                  <a:pt x="149" y="42"/>
                  <a:pt x="146" y="43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9" y="26"/>
                  <a:pt x="141" y="15"/>
                  <a:pt x="130" y="13"/>
                </a:cubicBezTo>
                <a:cubicBezTo>
                  <a:pt x="128" y="12"/>
                  <a:pt x="127" y="12"/>
                  <a:pt x="126" y="12"/>
                </a:cubicBezTo>
                <a:cubicBezTo>
                  <a:pt x="119" y="12"/>
                  <a:pt x="112" y="16"/>
                  <a:pt x="108" y="21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7" y="8"/>
                  <a:pt x="98" y="0"/>
                  <a:pt x="87" y="0"/>
                </a:cubicBezTo>
                <a:cubicBezTo>
                  <a:pt x="86" y="0"/>
                  <a:pt x="85" y="0"/>
                  <a:pt x="85" y="0"/>
                </a:cubicBezTo>
                <a:cubicBezTo>
                  <a:pt x="73" y="1"/>
                  <a:pt x="64" y="11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1" y="19"/>
                  <a:pt x="55" y="16"/>
                  <a:pt x="49" y="16"/>
                </a:cubicBezTo>
                <a:cubicBezTo>
                  <a:pt x="47" y="16"/>
                  <a:pt x="44" y="16"/>
                  <a:pt x="42" y="17"/>
                </a:cubicBezTo>
                <a:cubicBezTo>
                  <a:pt x="37" y="19"/>
                  <a:pt x="32" y="23"/>
                  <a:pt x="29" y="28"/>
                </a:cubicBezTo>
                <a:cubicBezTo>
                  <a:pt x="27" y="33"/>
                  <a:pt x="26" y="39"/>
                  <a:pt x="28" y="44"/>
                </a:cubicBezTo>
                <a:cubicBezTo>
                  <a:pt x="43" y="93"/>
                  <a:pt x="43" y="93"/>
                  <a:pt x="43" y="93"/>
                </a:cubicBezTo>
                <a:cubicBezTo>
                  <a:pt x="44" y="97"/>
                  <a:pt x="45" y="100"/>
                  <a:pt x="45" y="102"/>
                </a:cubicBezTo>
                <a:cubicBezTo>
                  <a:pt x="36" y="95"/>
                  <a:pt x="36" y="95"/>
                  <a:pt x="36" y="95"/>
                </a:cubicBezTo>
                <a:cubicBezTo>
                  <a:pt x="32" y="92"/>
                  <a:pt x="27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16" y="90"/>
                  <a:pt x="10" y="93"/>
                  <a:pt x="6" y="98"/>
                </a:cubicBezTo>
                <a:cubicBezTo>
                  <a:pt x="2" y="102"/>
                  <a:pt x="0" y="108"/>
                  <a:pt x="1" y="114"/>
                </a:cubicBezTo>
                <a:cubicBezTo>
                  <a:pt x="1" y="120"/>
                  <a:pt x="4" y="125"/>
                  <a:pt x="8" y="129"/>
                </a:cubicBezTo>
                <a:cubicBezTo>
                  <a:pt x="38" y="154"/>
                  <a:pt x="38" y="154"/>
                  <a:pt x="38" y="154"/>
                </a:cubicBezTo>
                <a:cubicBezTo>
                  <a:pt x="44" y="164"/>
                  <a:pt x="51" y="170"/>
                  <a:pt x="56" y="174"/>
                </a:cubicBezTo>
                <a:cubicBezTo>
                  <a:pt x="56" y="186"/>
                  <a:pt x="56" y="186"/>
                  <a:pt x="56" y="186"/>
                </a:cubicBezTo>
                <a:cubicBezTo>
                  <a:pt x="56" y="198"/>
                  <a:pt x="56" y="198"/>
                  <a:pt x="56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120" y="198"/>
                  <a:pt x="120" y="198"/>
                  <a:pt x="120" y="198"/>
                </a:cubicBezTo>
                <a:cubicBezTo>
                  <a:pt x="132" y="198"/>
                  <a:pt x="132" y="198"/>
                  <a:pt x="132" y="198"/>
                </a:cubicBezTo>
                <a:cubicBezTo>
                  <a:pt x="132" y="186"/>
                  <a:pt x="132" y="186"/>
                  <a:pt x="132" y="186"/>
                </a:cubicBezTo>
                <a:cubicBezTo>
                  <a:pt x="132" y="172"/>
                  <a:pt x="132" y="172"/>
                  <a:pt x="132" y="172"/>
                </a:cubicBezTo>
                <a:cubicBezTo>
                  <a:pt x="141" y="154"/>
                  <a:pt x="147" y="134"/>
                  <a:pt x="148" y="128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80" y="64"/>
                  <a:pt x="177" y="51"/>
                  <a:pt x="167" y="44"/>
                </a:cubicBezTo>
                <a:close/>
                <a:moveTo>
                  <a:pt x="163" y="68"/>
                </a:moveTo>
                <a:cubicBezTo>
                  <a:pt x="136" y="124"/>
                  <a:pt x="136" y="124"/>
                  <a:pt x="136" y="124"/>
                </a:cubicBezTo>
                <a:cubicBezTo>
                  <a:pt x="136" y="124"/>
                  <a:pt x="131" y="149"/>
                  <a:pt x="120" y="169"/>
                </a:cubicBezTo>
                <a:cubicBezTo>
                  <a:pt x="120" y="186"/>
                  <a:pt x="120" y="186"/>
                  <a:pt x="120" y="186"/>
                </a:cubicBezTo>
                <a:cubicBezTo>
                  <a:pt x="68" y="186"/>
                  <a:pt x="68" y="186"/>
                  <a:pt x="68" y="186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8" y="168"/>
                  <a:pt x="57" y="162"/>
                  <a:pt x="48" y="14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2" y="116"/>
                  <a:pt x="12" y="110"/>
                  <a:pt x="15" y="106"/>
                </a:cubicBezTo>
                <a:cubicBezTo>
                  <a:pt x="17" y="104"/>
                  <a:pt x="20" y="103"/>
                  <a:pt x="22" y="103"/>
                </a:cubicBezTo>
                <a:cubicBezTo>
                  <a:pt x="24" y="103"/>
                  <a:pt x="27" y="103"/>
                  <a:pt x="28" y="105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8" y="120"/>
                  <a:pt x="51" y="121"/>
                  <a:pt x="53" y="121"/>
                </a:cubicBezTo>
                <a:cubicBezTo>
                  <a:pt x="58" y="121"/>
                  <a:pt x="62" y="115"/>
                  <a:pt x="55" y="90"/>
                </a:cubicBezTo>
                <a:cubicBezTo>
                  <a:pt x="40" y="41"/>
                  <a:pt x="40" y="41"/>
                  <a:pt x="40" y="41"/>
                </a:cubicBezTo>
                <a:cubicBezTo>
                  <a:pt x="38" y="36"/>
                  <a:pt x="41" y="30"/>
                  <a:pt x="46" y="29"/>
                </a:cubicBezTo>
                <a:cubicBezTo>
                  <a:pt x="47" y="29"/>
                  <a:pt x="48" y="28"/>
                  <a:pt x="49" y="28"/>
                </a:cubicBezTo>
                <a:cubicBezTo>
                  <a:pt x="53" y="28"/>
                  <a:pt x="56" y="31"/>
                  <a:pt x="58" y="35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5"/>
                  <a:pt x="73" y="85"/>
                </a:cubicBezTo>
                <a:cubicBezTo>
                  <a:pt x="74" y="88"/>
                  <a:pt x="77" y="93"/>
                  <a:pt x="80" y="93"/>
                </a:cubicBezTo>
                <a:cubicBezTo>
                  <a:pt x="81" y="93"/>
                  <a:pt x="82" y="90"/>
                  <a:pt x="82" y="8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17"/>
                  <a:pt x="81" y="12"/>
                  <a:pt x="86" y="12"/>
                </a:cubicBezTo>
                <a:cubicBezTo>
                  <a:pt x="86" y="12"/>
                  <a:pt x="86" y="12"/>
                  <a:pt x="87" y="12"/>
                </a:cubicBezTo>
                <a:cubicBezTo>
                  <a:pt x="91" y="12"/>
                  <a:pt x="96" y="16"/>
                  <a:pt x="96" y="21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2" y="86"/>
                  <a:pt x="103" y="87"/>
                  <a:pt x="104" y="87"/>
                </a:cubicBezTo>
                <a:cubicBezTo>
                  <a:pt x="106" y="87"/>
                  <a:pt x="107" y="83"/>
                  <a:pt x="107" y="83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7" y="28"/>
                  <a:pt x="121" y="25"/>
                  <a:pt x="126" y="25"/>
                </a:cubicBezTo>
                <a:cubicBezTo>
                  <a:pt x="126" y="25"/>
                  <a:pt x="127" y="25"/>
                  <a:pt x="127" y="25"/>
                </a:cubicBezTo>
                <a:cubicBezTo>
                  <a:pt x="133" y="26"/>
                  <a:pt x="136" y="31"/>
                  <a:pt x="135" y="3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6" y="86"/>
                  <a:pt x="126" y="93"/>
                  <a:pt x="129" y="93"/>
                </a:cubicBezTo>
                <a:cubicBezTo>
                  <a:pt x="130" y="93"/>
                  <a:pt x="131" y="92"/>
                  <a:pt x="132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9" y="55"/>
                  <a:pt x="152" y="53"/>
                  <a:pt x="155" y="53"/>
                </a:cubicBezTo>
                <a:cubicBezTo>
                  <a:pt x="157" y="53"/>
                  <a:pt x="159" y="54"/>
                  <a:pt x="160" y="55"/>
                </a:cubicBezTo>
                <a:cubicBezTo>
                  <a:pt x="165" y="58"/>
                  <a:pt x="166" y="63"/>
                  <a:pt x="163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14"/>
          <p:cNvSpPr>
            <a:spLocks noEditPoints="1"/>
          </p:cNvSpPr>
          <p:nvPr/>
        </p:nvSpPr>
        <p:spPr bwMode="auto">
          <a:xfrm>
            <a:off x="7236739" y="2460848"/>
            <a:ext cx="300042" cy="501357"/>
          </a:xfrm>
          <a:custGeom>
            <a:avLst/>
            <a:gdLst>
              <a:gd name="T0" fmla="*/ 117 w 389"/>
              <a:gd name="T1" fmla="*/ 455 h 650"/>
              <a:gd name="T2" fmla="*/ 156 w 389"/>
              <a:gd name="T3" fmla="*/ 416 h 650"/>
              <a:gd name="T4" fmla="*/ 234 w 389"/>
              <a:gd name="T5" fmla="*/ 611 h 650"/>
              <a:gd name="T6" fmla="*/ 273 w 389"/>
              <a:gd name="T7" fmla="*/ 650 h 650"/>
              <a:gd name="T8" fmla="*/ 312 w 389"/>
              <a:gd name="T9" fmla="*/ 611 h 650"/>
              <a:gd name="T10" fmla="*/ 234 w 389"/>
              <a:gd name="T11" fmla="*/ 611 h 650"/>
              <a:gd name="T12" fmla="*/ 195 w 389"/>
              <a:gd name="T13" fmla="*/ 533 h 650"/>
              <a:gd name="T14" fmla="*/ 195 w 389"/>
              <a:gd name="T15" fmla="*/ 611 h 650"/>
              <a:gd name="T16" fmla="*/ 234 w 389"/>
              <a:gd name="T17" fmla="*/ 572 h 650"/>
              <a:gd name="T18" fmla="*/ 195 w 389"/>
              <a:gd name="T19" fmla="*/ 455 h 650"/>
              <a:gd name="T20" fmla="*/ 156 w 389"/>
              <a:gd name="T21" fmla="*/ 494 h 650"/>
              <a:gd name="T22" fmla="*/ 195 w 389"/>
              <a:gd name="T23" fmla="*/ 533 h 650"/>
              <a:gd name="T24" fmla="*/ 195 w 389"/>
              <a:gd name="T25" fmla="*/ 455 h 650"/>
              <a:gd name="T26" fmla="*/ 78 w 389"/>
              <a:gd name="T27" fmla="*/ 65 h 650"/>
              <a:gd name="T28" fmla="*/ 39 w 389"/>
              <a:gd name="T29" fmla="*/ 26 h 650"/>
              <a:gd name="T30" fmla="*/ 0 w 389"/>
              <a:gd name="T31" fmla="*/ 0 h 650"/>
              <a:gd name="T32" fmla="*/ 39 w 389"/>
              <a:gd name="T33" fmla="*/ 572 h 650"/>
              <a:gd name="T34" fmla="*/ 78 w 389"/>
              <a:gd name="T35" fmla="*/ 533 h 650"/>
              <a:gd name="T36" fmla="*/ 39 w 389"/>
              <a:gd name="T37" fmla="*/ 494 h 650"/>
              <a:gd name="T38" fmla="*/ 156 w 389"/>
              <a:gd name="T39" fmla="*/ 143 h 650"/>
              <a:gd name="T40" fmla="*/ 117 w 389"/>
              <a:gd name="T41" fmla="*/ 104 h 650"/>
              <a:gd name="T42" fmla="*/ 156 w 389"/>
              <a:gd name="T43" fmla="*/ 143 h 650"/>
              <a:gd name="T44" fmla="*/ 117 w 389"/>
              <a:gd name="T45" fmla="*/ 65 h 650"/>
              <a:gd name="T46" fmla="*/ 78 w 389"/>
              <a:gd name="T47" fmla="*/ 104 h 650"/>
              <a:gd name="T48" fmla="*/ 78 w 389"/>
              <a:gd name="T49" fmla="*/ 494 h 650"/>
              <a:gd name="T50" fmla="*/ 117 w 389"/>
              <a:gd name="T51" fmla="*/ 455 h 650"/>
              <a:gd name="T52" fmla="*/ 78 w 389"/>
              <a:gd name="T53" fmla="*/ 494 h 650"/>
              <a:gd name="T54" fmla="*/ 195 w 389"/>
              <a:gd name="T55" fmla="*/ 221 h 650"/>
              <a:gd name="T56" fmla="*/ 234 w 389"/>
              <a:gd name="T57" fmla="*/ 182 h 650"/>
              <a:gd name="T58" fmla="*/ 312 w 389"/>
              <a:gd name="T59" fmla="*/ 299 h 650"/>
              <a:gd name="T60" fmla="*/ 350 w 389"/>
              <a:gd name="T61" fmla="*/ 338 h 650"/>
              <a:gd name="T62" fmla="*/ 312 w 389"/>
              <a:gd name="T63" fmla="*/ 299 h 650"/>
              <a:gd name="T64" fmla="*/ 350 w 389"/>
              <a:gd name="T65" fmla="*/ 377 h 650"/>
              <a:gd name="T66" fmla="*/ 234 w 389"/>
              <a:gd name="T67" fmla="*/ 377 h 650"/>
              <a:gd name="T68" fmla="*/ 234 w 389"/>
              <a:gd name="T69" fmla="*/ 455 h 650"/>
              <a:gd name="T70" fmla="*/ 273 w 389"/>
              <a:gd name="T71" fmla="*/ 416 h 650"/>
              <a:gd name="T72" fmla="*/ 389 w 389"/>
              <a:gd name="T73" fmla="*/ 377 h 650"/>
              <a:gd name="T74" fmla="*/ 350 w 389"/>
              <a:gd name="T75" fmla="*/ 338 h 650"/>
              <a:gd name="T76" fmla="*/ 350 w 389"/>
              <a:gd name="T77" fmla="*/ 611 h 650"/>
              <a:gd name="T78" fmla="*/ 350 w 389"/>
              <a:gd name="T79" fmla="*/ 533 h 650"/>
              <a:gd name="T80" fmla="*/ 312 w 389"/>
              <a:gd name="T81" fmla="*/ 572 h 650"/>
              <a:gd name="T82" fmla="*/ 273 w 389"/>
              <a:gd name="T83" fmla="*/ 260 h 650"/>
              <a:gd name="T84" fmla="*/ 312 w 389"/>
              <a:gd name="T85" fmla="*/ 299 h 650"/>
              <a:gd name="T86" fmla="*/ 273 w 389"/>
              <a:gd name="T87" fmla="*/ 260 h 650"/>
              <a:gd name="T88" fmla="*/ 312 w 389"/>
              <a:gd name="T89" fmla="*/ 533 h 650"/>
              <a:gd name="T90" fmla="*/ 312 w 389"/>
              <a:gd name="T91" fmla="*/ 455 h 650"/>
              <a:gd name="T92" fmla="*/ 273 w 389"/>
              <a:gd name="T93" fmla="*/ 494 h 650"/>
              <a:gd name="T94" fmla="*/ 234 w 389"/>
              <a:gd name="T95" fmla="*/ 221 h 650"/>
              <a:gd name="T96" fmla="*/ 273 w 389"/>
              <a:gd name="T97" fmla="*/ 260 h 650"/>
              <a:gd name="T98" fmla="*/ 234 w 389"/>
              <a:gd name="T99" fmla="*/ 221 h 650"/>
              <a:gd name="T100" fmla="*/ 156 w 389"/>
              <a:gd name="T101" fmla="*/ 182 h 650"/>
              <a:gd name="T102" fmla="*/ 195 w 389"/>
              <a:gd name="T103" fmla="*/ 143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9" h="650">
                <a:moveTo>
                  <a:pt x="117" y="416"/>
                </a:moveTo>
                <a:lnTo>
                  <a:pt x="117" y="455"/>
                </a:lnTo>
                <a:lnTo>
                  <a:pt x="156" y="455"/>
                </a:lnTo>
                <a:lnTo>
                  <a:pt x="156" y="416"/>
                </a:lnTo>
                <a:lnTo>
                  <a:pt x="117" y="416"/>
                </a:lnTo>
                <a:close/>
                <a:moveTo>
                  <a:pt x="234" y="611"/>
                </a:moveTo>
                <a:lnTo>
                  <a:pt x="234" y="650"/>
                </a:lnTo>
                <a:lnTo>
                  <a:pt x="273" y="650"/>
                </a:lnTo>
                <a:lnTo>
                  <a:pt x="312" y="650"/>
                </a:lnTo>
                <a:lnTo>
                  <a:pt x="312" y="611"/>
                </a:lnTo>
                <a:lnTo>
                  <a:pt x="273" y="611"/>
                </a:lnTo>
                <a:lnTo>
                  <a:pt x="234" y="611"/>
                </a:lnTo>
                <a:close/>
                <a:moveTo>
                  <a:pt x="234" y="533"/>
                </a:moveTo>
                <a:lnTo>
                  <a:pt x="195" y="533"/>
                </a:lnTo>
                <a:lnTo>
                  <a:pt x="195" y="572"/>
                </a:lnTo>
                <a:lnTo>
                  <a:pt x="195" y="611"/>
                </a:lnTo>
                <a:lnTo>
                  <a:pt x="234" y="611"/>
                </a:lnTo>
                <a:lnTo>
                  <a:pt x="234" y="572"/>
                </a:lnTo>
                <a:lnTo>
                  <a:pt x="234" y="533"/>
                </a:lnTo>
                <a:close/>
                <a:moveTo>
                  <a:pt x="195" y="455"/>
                </a:moveTo>
                <a:lnTo>
                  <a:pt x="156" y="455"/>
                </a:lnTo>
                <a:lnTo>
                  <a:pt x="156" y="494"/>
                </a:lnTo>
                <a:lnTo>
                  <a:pt x="156" y="533"/>
                </a:lnTo>
                <a:lnTo>
                  <a:pt x="195" y="533"/>
                </a:lnTo>
                <a:lnTo>
                  <a:pt x="195" y="494"/>
                </a:lnTo>
                <a:lnTo>
                  <a:pt x="195" y="455"/>
                </a:lnTo>
                <a:close/>
                <a:moveTo>
                  <a:pt x="39" y="65"/>
                </a:moveTo>
                <a:lnTo>
                  <a:pt x="78" y="65"/>
                </a:lnTo>
                <a:lnTo>
                  <a:pt x="78" y="26"/>
                </a:lnTo>
                <a:lnTo>
                  <a:pt x="39" y="26"/>
                </a:lnTo>
                <a:lnTo>
                  <a:pt x="39" y="0"/>
                </a:lnTo>
                <a:lnTo>
                  <a:pt x="0" y="0"/>
                </a:lnTo>
                <a:lnTo>
                  <a:pt x="0" y="572"/>
                </a:lnTo>
                <a:lnTo>
                  <a:pt x="39" y="572"/>
                </a:lnTo>
                <a:lnTo>
                  <a:pt x="39" y="533"/>
                </a:lnTo>
                <a:lnTo>
                  <a:pt x="78" y="533"/>
                </a:lnTo>
                <a:lnTo>
                  <a:pt x="78" y="494"/>
                </a:lnTo>
                <a:lnTo>
                  <a:pt x="39" y="494"/>
                </a:lnTo>
                <a:lnTo>
                  <a:pt x="39" y="65"/>
                </a:lnTo>
                <a:close/>
                <a:moveTo>
                  <a:pt x="156" y="143"/>
                </a:moveTo>
                <a:lnTo>
                  <a:pt x="156" y="104"/>
                </a:lnTo>
                <a:lnTo>
                  <a:pt x="117" y="104"/>
                </a:lnTo>
                <a:lnTo>
                  <a:pt x="117" y="143"/>
                </a:lnTo>
                <a:lnTo>
                  <a:pt x="156" y="143"/>
                </a:lnTo>
                <a:close/>
                <a:moveTo>
                  <a:pt x="117" y="104"/>
                </a:moveTo>
                <a:lnTo>
                  <a:pt x="117" y="65"/>
                </a:lnTo>
                <a:lnTo>
                  <a:pt x="78" y="65"/>
                </a:lnTo>
                <a:lnTo>
                  <a:pt x="78" y="104"/>
                </a:lnTo>
                <a:lnTo>
                  <a:pt x="117" y="104"/>
                </a:lnTo>
                <a:close/>
                <a:moveTo>
                  <a:pt x="78" y="494"/>
                </a:moveTo>
                <a:lnTo>
                  <a:pt x="117" y="494"/>
                </a:lnTo>
                <a:lnTo>
                  <a:pt x="117" y="455"/>
                </a:lnTo>
                <a:lnTo>
                  <a:pt x="78" y="455"/>
                </a:lnTo>
                <a:lnTo>
                  <a:pt x="78" y="494"/>
                </a:lnTo>
                <a:close/>
                <a:moveTo>
                  <a:pt x="195" y="182"/>
                </a:moveTo>
                <a:lnTo>
                  <a:pt x="195" y="221"/>
                </a:lnTo>
                <a:lnTo>
                  <a:pt x="234" y="221"/>
                </a:lnTo>
                <a:lnTo>
                  <a:pt x="234" y="182"/>
                </a:lnTo>
                <a:lnTo>
                  <a:pt x="195" y="182"/>
                </a:lnTo>
                <a:close/>
                <a:moveTo>
                  <a:pt x="312" y="299"/>
                </a:moveTo>
                <a:lnTo>
                  <a:pt x="312" y="338"/>
                </a:lnTo>
                <a:lnTo>
                  <a:pt x="350" y="338"/>
                </a:lnTo>
                <a:lnTo>
                  <a:pt x="350" y="299"/>
                </a:lnTo>
                <a:lnTo>
                  <a:pt x="312" y="299"/>
                </a:lnTo>
                <a:close/>
                <a:moveTo>
                  <a:pt x="350" y="338"/>
                </a:moveTo>
                <a:lnTo>
                  <a:pt x="350" y="377"/>
                </a:lnTo>
                <a:lnTo>
                  <a:pt x="273" y="377"/>
                </a:lnTo>
                <a:lnTo>
                  <a:pt x="234" y="377"/>
                </a:lnTo>
                <a:lnTo>
                  <a:pt x="234" y="416"/>
                </a:lnTo>
                <a:lnTo>
                  <a:pt x="234" y="455"/>
                </a:lnTo>
                <a:lnTo>
                  <a:pt x="273" y="455"/>
                </a:lnTo>
                <a:lnTo>
                  <a:pt x="273" y="416"/>
                </a:lnTo>
                <a:lnTo>
                  <a:pt x="389" y="416"/>
                </a:lnTo>
                <a:lnTo>
                  <a:pt x="389" y="377"/>
                </a:lnTo>
                <a:lnTo>
                  <a:pt x="389" y="338"/>
                </a:lnTo>
                <a:lnTo>
                  <a:pt x="350" y="338"/>
                </a:lnTo>
                <a:close/>
                <a:moveTo>
                  <a:pt x="312" y="611"/>
                </a:moveTo>
                <a:lnTo>
                  <a:pt x="350" y="611"/>
                </a:lnTo>
                <a:lnTo>
                  <a:pt x="350" y="572"/>
                </a:lnTo>
                <a:lnTo>
                  <a:pt x="350" y="533"/>
                </a:lnTo>
                <a:lnTo>
                  <a:pt x="312" y="533"/>
                </a:lnTo>
                <a:lnTo>
                  <a:pt x="312" y="572"/>
                </a:lnTo>
                <a:lnTo>
                  <a:pt x="312" y="611"/>
                </a:lnTo>
                <a:close/>
                <a:moveTo>
                  <a:pt x="273" y="260"/>
                </a:moveTo>
                <a:lnTo>
                  <a:pt x="273" y="299"/>
                </a:lnTo>
                <a:lnTo>
                  <a:pt x="312" y="299"/>
                </a:lnTo>
                <a:lnTo>
                  <a:pt x="312" y="260"/>
                </a:lnTo>
                <a:lnTo>
                  <a:pt x="273" y="260"/>
                </a:lnTo>
                <a:close/>
                <a:moveTo>
                  <a:pt x="273" y="533"/>
                </a:moveTo>
                <a:lnTo>
                  <a:pt x="312" y="533"/>
                </a:lnTo>
                <a:lnTo>
                  <a:pt x="312" y="494"/>
                </a:lnTo>
                <a:lnTo>
                  <a:pt x="312" y="455"/>
                </a:lnTo>
                <a:lnTo>
                  <a:pt x="273" y="455"/>
                </a:lnTo>
                <a:lnTo>
                  <a:pt x="273" y="494"/>
                </a:lnTo>
                <a:lnTo>
                  <a:pt x="273" y="533"/>
                </a:lnTo>
                <a:close/>
                <a:moveTo>
                  <a:pt x="234" y="221"/>
                </a:moveTo>
                <a:lnTo>
                  <a:pt x="234" y="260"/>
                </a:lnTo>
                <a:lnTo>
                  <a:pt x="273" y="260"/>
                </a:lnTo>
                <a:lnTo>
                  <a:pt x="273" y="221"/>
                </a:lnTo>
                <a:lnTo>
                  <a:pt x="234" y="221"/>
                </a:lnTo>
                <a:close/>
                <a:moveTo>
                  <a:pt x="156" y="143"/>
                </a:moveTo>
                <a:lnTo>
                  <a:pt x="156" y="182"/>
                </a:lnTo>
                <a:lnTo>
                  <a:pt x="195" y="182"/>
                </a:lnTo>
                <a:lnTo>
                  <a:pt x="195" y="143"/>
                </a:lnTo>
                <a:lnTo>
                  <a:pt x="156" y="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9"/>
          <p:cNvSpPr>
            <a:spLocks noEditPoints="1"/>
          </p:cNvSpPr>
          <p:nvPr/>
        </p:nvSpPr>
        <p:spPr bwMode="auto">
          <a:xfrm>
            <a:off x="9722837" y="2458309"/>
            <a:ext cx="465140" cy="506434"/>
          </a:xfrm>
          <a:custGeom>
            <a:avLst/>
            <a:gdLst>
              <a:gd name="T0" fmla="*/ 132 w 184"/>
              <a:gd name="T1" fmla="*/ 24 h 200"/>
              <a:gd name="T2" fmla="*/ 52 w 184"/>
              <a:gd name="T3" fmla="*/ 24 h 200"/>
              <a:gd name="T4" fmla="*/ 52 w 184"/>
              <a:gd name="T5" fmla="*/ 44 h 200"/>
              <a:gd name="T6" fmla="*/ 132 w 184"/>
              <a:gd name="T7" fmla="*/ 44 h 200"/>
              <a:gd name="T8" fmla="*/ 132 w 184"/>
              <a:gd name="T9" fmla="*/ 24 h 200"/>
              <a:gd name="T10" fmla="*/ 132 w 184"/>
              <a:gd name="T11" fmla="*/ 0 h 200"/>
              <a:gd name="T12" fmla="*/ 52 w 184"/>
              <a:gd name="T13" fmla="*/ 0 h 200"/>
              <a:gd name="T14" fmla="*/ 52 w 184"/>
              <a:gd name="T15" fmla="*/ 16 h 200"/>
              <a:gd name="T16" fmla="*/ 132 w 184"/>
              <a:gd name="T17" fmla="*/ 16 h 200"/>
              <a:gd name="T18" fmla="*/ 132 w 184"/>
              <a:gd name="T19" fmla="*/ 0 h 200"/>
              <a:gd name="T20" fmla="*/ 184 w 184"/>
              <a:gd name="T21" fmla="*/ 84 h 200"/>
              <a:gd name="T22" fmla="*/ 132 w 184"/>
              <a:gd name="T23" fmla="*/ 84 h 200"/>
              <a:gd name="T24" fmla="*/ 132 w 184"/>
              <a:gd name="T25" fmla="*/ 52 h 200"/>
              <a:gd name="T26" fmla="*/ 52 w 184"/>
              <a:gd name="T27" fmla="*/ 52 h 200"/>
              <a:gd name="T28" fmla="*/ 52 w 184"/>
              <a:gd name="T29" fmla="*/ 84 h 200"/>
              <a:gd name="T30" fmla="*/ 0 w 184"/>
              <a:gd name="T31" fmla="*/ 84 h 200"/>
              <a:gd name="T32" fmla="*/ 92 w 184"/>
              <a:gd name="T33" fmla="*/ 162 h 200"/>
              <a:gd name="T34" fmla="*/ 184 w 184"/>
              <a:gd name="T35" fmla="*/ 84 h 200"/>
              <a:gd name="T36" fmla="*/ 175 w 184"/>
              <a:gd name="T37" fmla="*/ 168 h 200"/>
              <a:gd name="T38" fmla="*/ 9 w 184"/>
              <a:gd name="T39" fmla="*/ 168 h 200"/>
              <a:gd name="T40" fmla="*/ 0 w 184"/>
              <a:gd name="T41" fmla="*/ 177 h 200"/>
              <a:gd name="T42" fmla="*/ 0 w 184"/>
              <a:gd name="T43" fmla="*/ 191 h 200"/>
              <a:gd name="T44" fmla="*/ 9 w 184"/>
              <a:gd name="T45" fmla="*/ 200 h 200"/>
              <a:gd name="T46" fmla="*/ 175 w 184"/>
              <a:gd name="T47" fmla="*/ 200 h 200"/>
              <a:gd name="T48" fmla="*/ 184 w 184"/>
              <a:gd name="T49" fmla="*/ 191 h 200"/>
              <a:gd name="T50" fmla="*/ 184 w 184"/>
              <a:gd name="T51" fmla="*/ 177 h 200"/>
              <a:gd name="T52" fmla="*/ 175 w 184"/>
              <a:gd name="T53" fmla="*/ 16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00">
                <a:moveTo>
                  <a:pt x="13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52" y="44"/>
                  <a:pt x="52" y="44"/>
                  <a:pt x="52" y="44"/>
                </a:cubicBezTo>
                <a:cubicBezTo>
                  <a:pt x="132" y="44"/>
                  <a:pt x="132" y="44"/>
                  <a:pt x="132" y="44"/>
                </a:cubicBezTo>
                <a:lnTo>
                  <a:pt x="132" y="24"/>
                </a:lnTo>
                <a:close/>
                <a:moveTo>
                  <a:pt x="13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16"/>
                  <a:pt x="52" y="16"/>
                  <a:pt x="52" y="16"/>
                </a:cubicBezTo>
                <a:cubicBezTo>
                  <a:pt x="132" y="16"/>
                  <a:pt x="132" y="16"/>
                  <a:pt x="132" y="16"/>
                </a:cubicBezTo>
                <a:lnTo>
                  <a:pt x="132" y="0"/>
                </a:lnTo>
                <a:close/>
                <a:moveTo>
                  <a:pt x="184" y="84"/>
                </a:moveTo>
                <a:cubicBezTo>
                  <a:pt x="132" y="84"/>
                  <a:pt x="132" y="84"/>
                  <a:pt x="132" y="84"/>
                </a:cubicBezTo>
                <a:cubicBezTo>
                  <a:pt x="132" y="52"/>
                  <a:pt x="132" y="52"/>
                  <a:pt x="13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84"/>
                  <a:pt x="52" y="84"/>
                  <a:pt x="52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92" y="162"/>
                  <a:pt x="92" y="162"/>
                  <a:pt x="92" y="162"/>
                </a:cubicBezTo>
                <a:lnTo>
                  <a:pt x="184" y="84"/>
                </a:lnTo>
                <a:close/>
                <a:moveTo>
                  <a:pt x="175" y="168"/>
                </a:moveTo>
                <a:cubicBezTo>
                  <a:pt x="9" y="168"/>
                  <a:pt x="9" y="168"/>
                  <a:pt x="9" y="168"/>
                </a:cubicBezTo>
                <a:cubicBezTo>
                  <a:pt x="4" y="168"/>
                  <a:pt x="0" y="172"/>
                  <a:pt x="0" y="177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196"/>
                  <a:pt x="4" y="200"/>
                  <a:pt x="9" y="200"/>
                </a:cubicBezTo>
                <a:cubicBezTo>
                  <a:pt x="175" y="200"/>
                  <a:pt x="175" y="200"/>
                  <a:pt x="175" y="200"/>
                </a:cubicBezTo>
                <a:cubicBezTo>
                  <a:pt x="180" y="200"/>
                  <a:pt x="184" y="196"/>
                  <a:pt x="184" y="191"/>
                </a:cubicBezTo>
                <a:cubicBezTo>
                  <a:pt x="184" y="177"/>
                  <a:pt x="184" y="177"/>
                  <a:pt x="184" y="177"/>
                </a:cubicBezTo>
                <a:cubicBezTo>
                  <a:pt x="184" y="172"/>
                  <a:pt x="180" y="168"/>
                  <a:pt x="175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9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33488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7" name="Group 42"/>
          <p:cNvGrpSpPr/>
          <p:nvPr/>
        </p:nvGrpSpPr>
        <p:grpSpPr>
          <a:xfrm>
            <a:off x="9212956" y="572167"/>
            <a:ext cx="2469222" cy="4482309"/>
            <a:chOff x="9106617" y="534974"/>
            <a:chExt cx="2469222" cy="44823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58" name="Rectangle 4"/>
            <p:cNvSpPr>
              <a:spLocks noChangeAspect="1"/>
            </p:cNvSpPr>
            <p:nvPr/>
          </p:nvSpPr>
          <p:spPr>
            <a:xfrm>
              <a:off x="9106617" y="2070135"/>
              <a:ext cx="2383007" cy="29471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Chord 38"/>
            <p:cNvSpPr/>
            <p:nvPr/>
          </p:nvSpPr>
          <p:spPr>
            <a:xfrm rot="17543752">
              <a:off x="9192639" y="534974"/>
              <a:ext cx="2383200" cy="2383200"/>
            </a:xfrm>
            <a:prstGeom prst="chord">
              <a:avLst>
                <a:gd name="adj1" fmla="val 5100130"/>
                <a:gd name="adj2" fmla="val 13854811"/>
              </a:avLst>
            </a:pr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41"/>
          <p:cNvGrpSpPr/>
          <p:nvPr/>
        </p:nvGrpSpPr>
        <p:grpSpPr>
          <a:xfrm>
            <a:off x="6672085" y="243660"/>
            <a:ext cx="2815436" cy="5122006"/>
            <a:chOff x="6566996" y="206467"/>
            <a:chExt cx="2815436" cy="51220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61" name="Rectangle 5"/>
            <p:cNvSpPr>
              <a:spLocks/>
            </p:cNvSpPr>
            <p:nvPr/>
          </p:nvSpPr>
          <p:spPr>
            <a:xfrm>
              <a:off x="6566996" y="1890134"/>
              <a:ext cx="2780174" cy="34383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2" name="Chord 37"/>
            <p:cNvSpPr/>
            <p:nvPr/>
          </p:nvSpPr>
          <p:spPr>
            <a:xfrm rot="17557876">
              <a:off x="6603232" y="206467"/>
              <a:ext cx="2779200" cy="2779200"/>
            </a:xfrm>
            <a:prstGeom prst="chord">
              <a:avLst>
                <a:gd name="adj1" fmla="val 4729935"/>
                <a:gd name="adj2" fmla="val 14122909"/>
              </a:avLst>
            </a:pr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39"/>
          <p:cNvGrpSpPr/>
          <p:nvPr/>
        </p:nvGrpSpPr>
        <p:grpSpPr>
          <a:xfrm>
            <a:off x="739672" y="35725"/>
            <a:ext cx="3113908" cy="5641133"/>
            <a:chOff x="634583" y="-1468"/>
            <a:chExt cx="3113908" cy="564113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64" name="Rectangle 6"/>
            <p:cNvSpPr>
              <a:spLocks/>
            </p:cNvSpPr>
            <p:nvPr/>
          </p:nvSpPr>
          <p:spPr>
            <a:xfrm>
              <a:off x="659409" y="1710134"/>
              <a:ext cx="3089082" cy="39295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5" name="Chord 36"/>
            <p:cNvSpPr/>
            <p:nvPr/>
          </p:nvSpPr>
          <p:spPr>
            <a:xfrm rot="17520000">
              <a:off x="634583" y="-1468"/>
              <a:ext cx="3088800" cy="3088800"/>
            </a:xfrm>
            <a:prstGeom prst="chord">
              <a:avLst>
                <a:gd name="adj1" fmla="val 4473339"/>
                <a:gd name="adj2" fmla="val 14501862"/>
              </a:avLst>
            </a:pr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40"/>
          <p:cNvGrpSpPr/>
          <p:nvPr/>
        </p:nvGrpSpPr>
        <p:grpSpPr>
          <a:xfrm>
            <a:off x="3454614" y="-276516"/>
            <a:ext cx="3438000" cy="6279080"/>
            <a:chOff x="3349525" y="-313709"/>
            <a:chExt cx="3438000" cy="62790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67" name="Rectangle 7"/>
            <p:cNvSpPr>
              <a:spLocks/>
            </p:cNvSpPr>
            <p:nvPr/>
          </p:nvSpPr>
          <p:spPr>
            <a:xfrm>
              <a:off x="3352802" y="1544649"/>
              <a:ext cx="3422470" cy="44207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Chord 35"/>
            <p:cNvSpPr>
              <a:spLocks noChangeAspect="1"/>
            </p:cNvSpPr>
            <p:nvPr/>
          </p:nvSpPr>
          <p:spPr>
            <a:xfrm rot="17584013">
              <a:off x="3349525" y="-313709"/>
              <a:ext cx="3438000" cy="3438000"/>
            </a:xfrm>
            <a:prstGeom prst="chord">
              <a:avLst>
                <a:gd name="adj1" fmla="val 4252350"/>
                <a:gd name="adj2" fmla="val 14580404"/>
              </a:avLst>
            </a:pr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id-ID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982208" y="3544209"/>
            <a:ext cx="2330450" cy="894441"/>
            <a:chOff x="1783215" y="1753509"/>
            <a:chExt cx="2330450" cy="894441"/>
          </a:xfrm>
        </p:grpSpPr>
        <p:sp>
          <p:nvSpPr>
            <p:cNvPr id="104" name="Text Placeholder 5"/>
            <p:cNvSpPr txBox="1">
              <a:spLocks/>
            </p:cNvSpPr>
            <p:nvPr/>
          </p:nvSpPr>
          <p:spPr>
            <a:xfrm>
              <a:off x="1783215" y="17535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105" name="Text Placeholder 6"/>
            <p:cNvSpPr txBox="1">
              <a:spLocks/>
            </p:cNvSpPr>
            <p:nvPr/>
          </p:nvSpPr>
          <p:spPr>
            <a:xfrm>
              <a:off x="2058307" y="2059132"/>
              <a:ext cx="1780266" cy="588818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008389" y="3544209"/>
            <a:ext cx="2330450" cy="894441"/>
            <a:chOff x="1783215" y="1753509"/>
            <a:chExt cx="2330450" cy="894441"/>
          </a:xfrm>
        </p:grpSpPr>
        <p:sp>
          <p:nvSpPr>
            <p:cNvPr id="107" name="Text Placeholder 5"/>
            <p:cNvSpPr txBox="1">
              <a:spLocks/>
            </p:cNvSpPr>
            <p:nvPr/>
          </p:nvSpPr>
          <p:spPr>
            <a:xfrm>
              <a:off x="1783215" y="17535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108" name="Text Placeholder 6"/>
            <p:cNvSpPr txBox="1">
              <a:spLocks/>
            </p:cNvSpPr>
            <p:nvPr/>
          </p:nvSpPr>
          <p:spPr>
            <a:xfrm>
              <a:off x="2058307" y="2059132"/>
              <a:ext cx="1780266" cy="588818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914578" y="3544209"/>
            <a:ext cx="2330450" cy="894441"/>
            <a:chOff x="1783215" y="1753509"/>
            <a:chExt cx="2330450" cy="894441"/>
          </a:xfrm>
        </p:grpSpPr>
        <p:sp>
          <p:nvSpPr>
            <p:cNvPr id="110" name="Text Placeholder 5"/>
            <p:cNvSpPr txBox="1">
              <a:spLocks/>
            </p:cNvSpPr>
            <p:nvPr/>
          </p:nvSpPr>
          <p:spPr>
            <a:xfrm>
              <a:off x="1783215" y="17535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111" name="Text Placeholder 6"/>
            <p:cNvSpPr txBox="1">
              <a:spLocks/>
            </p:cNvSpPr>
            <p:nvPr/>
          </p:nvSpPr>
          <p:spPr>
            <a:xfrm>
              <a:off x="2058307" y="2059132"/>
              <a:ext cx="1780266" cy="588818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9282342" y="3544209"/>
            <a:ext cx="2330450" cy="894441"/>
            <a:chOff x="1783215" y="1753509"/>
            <a:chExt cx="2330450" cy="894441"/>
          </a:xfrm>
        </p:grpSpPr>
        <p:sp>
          <p:nvSpPr>
            <p:cNvPr id="113" name="Text Placeholder 5"/>
            <p:cNvSpPr txBox="1">
              <a:spLocks/>
            </p:cNvSpPr>
            <p:nvPr/>
          </p:nvSpPr>
          <p:spPr>
            <a:xfrm>
              <a:off x="1783215" y="17535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114" name="Text Placeholder 6"/>
            <p:cNvSpPr txBox="1">
              <a:spLocks/>
            </p:cNvSpPr>
            <p:nvPr/>
          </p:nvSpPr>
          <p:spPr>
            <a:xfrm>
              <a:off x="2058307" y="2059132"/>
              <a:ext cx="1780266" cy="588818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115" name="Group 1310"/>
          <p:cNvGrpSpPr/>
          <p:nvPr/>
        </p:nvGrpSpPr>
        <p:grpSpPr>
          <a:xfrm>
            <a:off x="2006907" y="2118897"/>
            <a:ext cx="388938" cy="446088"/>
            <a:chOff x="4638675" y="4654550"/>
            <a:chExt cx="388938" cy="446088"/>
          </a:xfrm>
          <a:solidFill>
            <a:schemeClr val="bg1"/>
          </a:solidFill>
        </p:grpSpPr>
        <p:sp>
          <p:nvSpPr>
            <p:cNvPr id="116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7" name="Freeform 242"/>
            <p:cNvSpPr>
              <a:spLocks/>
            </p:cNvSpPr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8" name="Freeform 243"/>
            <p:cNvSpPr>
              <a:spLocks/>
            </p:cNvSpPr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19" name="Freeform 258"/>
          <p:cNvSpPr>
            <a:spLocks noEditPoints="1"/>
          </p:cNvSpPr>
          <p:nvPr/>
        </p:nvSpPr>
        <p:spPr bwMode="auto">
          <a:xfrm>
            <a:off x="4940737" y="2044222"/>
            <a:ext cx="465755" cy="297821"/>
          </a:xfrm>
          <a:custGeom>
            <a:avLst/>
            <a:gdLst>
              <a:gd name="T0" fmla="*/ 116 w 150"/>
              <a:gd name="T1" fmla="*/ 96 h 96"/>
              <a:gd name="T2" fmla="*/ 31 w 150"/>
              <a:gd name="T3" fmla="*/ 96 h 96"/>
              <a:gd name="T4" fmla="*/ 22 w 150"/>
              <a:gd name="T5" fmla="*/ 95 h 96"/>
              <a:gd name="T6" fmla="*/ 0 w 150"/>
              <a:gd name="T7" fmla="*/ 65 h 96"/>
              <a:gd name="T8" fmla="*/ 31 w 150"/>
              <a:gd name="T9" fmla="*/ 34 h 96"/>
              <a:gd name="T10" fmla="*/ 71 w 150"/>
              <a:gd name="T11" fmla="*/ 0 h 96"/>
              <a:gd name="T12" fmla="*/ 108 w 150"/>
              <a:gd name="T13" fmla="*/ 26 h 96"/>
              <a:gd name="T14" fmla="*/ 114 w 150"/>
              <a:gd name="T15" fmla="*/ 25 h 96"/>
              <a:gd name="T16" fmla="*/ 150 w 150"/>
              <a:gd name="T17" fmla="*/ 61 h 96"/>
              <a:gd name="T18" fmla="*/ 125 w 150"/>
              <a:gd name="T19" fmla="*/ 95 h 96"/>
              <a:gd name="T20" fmla="*/ 116 w 150"/>
              <a:gd name="T21" fmla="*/ 96 h 96"/>
              <a:gd name="T22" fmla="*/ 31 w 150"/>
              <a:gd name="T23" fmla="*/ 46 h 96"/>
              <a:gd name="T24" fmla="*/ 12 w 150"/>
              <a:gd name="T25" fmla="*/ 65 h 96"/>
              <a:gd name="T26" fmla="*/ 26 w 150"/>
              <a:gd name="T27" fmla="*/ 83 h 96"/>
              <a:gd name="T28" fmla="*/ 31 w 150"/>
              <a:gd name="T29" fmla="*/ 84 h 96"/>
              <a:gd name="T30" fmla="*/ 116 w 150"/>
              <a:gd name="T31" fmla="*/ 84 h 96"/>
              <a:gd name="T32" fmla="*/ 121 w 150"/>
              <a:gd name="T33" fmla="*/ 83 h 96"/>
              <a:gd name="T34" fmla="*/ 138 w 150"/>
              <a:gd name="T35" fmla="*/ 61 h 96"/>
              <a:gd name="T36" fmla="*/ 114 w 150"/>
              <a:gd name="T37" fmla="*/ 37 h 96"/>
              <a:gd name="T38" fmla="*/ 107 w 150"/>
              <a:gd name="T39" fmla="*/ 39 h 96"/>
              <a:gd name="T40" fmla="*/ 100 w 150"/>
              <a:gd name="T41" fmla="*/ 41 h 96"/>
              <a:gd name="T42" fmla="*/ 99 w 150"/>
              <a:gd name="T43" fmla="*/ 34 h 96"/>
              <a:gd name="T44" fmla="*/ 71 w 150"/>
              <a:gd name="T45" fmla="*/ 12 h 96"/>
              <a:gd name="T46" fmla="*/ 42 w 150"/>
              <a:gd name="T47" fmla="*/ 40 h 96"/>
              <a:gd name="T48" fmla="*/ 42 w 150"/>
              <a:gd name="T49" fmla="*/ 48 h 96"/>
              <a:gd name="T50" fmla="*/ 35 w 150"/>
              <a:gd name="T51" fmla="*/ 46 h 96"/>
              <a:gd name="T52" fmla="*/ 31 w 150"/>
              <a:gd name="T53" fmla="*/ 4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0" h="96">
                <a:moveTo>
                  <a:pt x="116" y="96"/>
                </a:moveTo>
                <a:cubicBezTo>
                  <a:pt x="31" y="96"/>
                  <a:pt x="31" y="96"/>
                  <a:pt x="31" y="96"/>
                </a:cubicBezTo>
                <a:cubicBezTo>
                  <a:pt x="28" y="96"/>
                  <a:pt x="25" y="96"/>
                  <a:pt x="22" y="95"/>
                </a:cubicBezTo>
                <a:cubicBezTo>
                  <a:pt x="9" y="91"/>
                  <a:pt x="0" y="79"/>
                  <a:pt x="0" y="65"/>
                </a:cubicBezTo>
                <a:cubicBezTo>
                  <a:pt x="0" y="48"/>
                  <a:pt x="14" y="34"/>
                  <a:pt x="31" y="34"/>
                </a:cubicBezTo>
                <a:cubicBezTo>
                  <a:pt x="35" y="15"/>
                  <a:pt x="51" y="0"/>
                  <a:pt x="71" y="0"/>
                </a:cubicBezTo>
                <a:cubicBezTo>
                  <a:pt x="88" y="0"/>
                  <a:pt x="102" y="11"/>
                  <a:pt x="108" y="26"/>
                </a:cubicBezTo>
                <a:cubicBezTo>
                  <a:pt x="110" y="25"/>
                  <a:pt x="112" y="25"/>
                  <a:pt x="114" y="25"/>
                </a:cubicBezTo>
                <a:cubicBezTo>
                  <a:pt x="134" y="25"/>
                  <a:pt x="150" y="41"/>
                  <a:pt x="150" y="61"/>
                </a:cubicBezTo>
                <a:cubicBezTo>
                  <a:pt x="150" y="76"/>
                  <a:pt x="140" y="90"/>
                  <a:pt x="125" y="95"/>
                </a:cubicBezTo>
                <a:cubicBezTo>
                  <a:pt x="122" y="96"/>
                  <a:pt x="119" y="96"/>
                  <a:pt x="116" y="96"/>
                </a:cubicBezTo>
                <a:close/>
                <a:moveTo>
                  <a:pt x="31" y="46"/>
                </a:moveTo>
                <a:cubicBezTo>
                  <a:pt x="21" y="46"/>
                  <a:pt x="12" y="54"/>
                  <a:pt x="12" y="65"/>
                </a:cubicBezTo>
                <a:cubicBezTo>
                  <a:pt x="12" y="73"/>
                  <a:pt x="18" y="81"/>
                  <a:pt x="26" y="83"/>
                </a:cubicBezTo>
                <a:cubicBezTo>
                  <a:pt x="27" y="84"/>
                  <a:pt x="29" y="84"/>
                  <a:pt x="31" y="84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8" y="84"/>
                  <a:pt x="119" y="84"/>
                  <a:pt x="121" y="83"/>
                </a:cubicBezTo>
                <a:cubicBezTo>
                  <a:pt x="131" y="80"/>
                  <a:pt x="138" y="71"/>
                  <a:pt x="138" y="61"/>
                </a:cubicBezTo>
                <a:cubicBezTo>
                  <a:pt x="138" y="48"/>
                  <a:pt x="127" y="37"/>
                  <a:pt x="114" y="37"/>
                </a:cubicBezTo>
                <a:cubicBezTo>
                  <a:pt x="112" y="37"/>
                  <a:pt x="109" y="38"/>
                  <a:pt x="107" y="39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99" y="34"/>
                  <a:pt x="99" y="34"/>
                  <a:pt x="99" y="34"/>
                </a:cubicBezTo>
                <a:cubicBezTo>
                  <a:pt x="96" y="21"/>
                  <a:pt x="84" y="12"/>
                  <a:pt x="71" y="12"/>
                </a:cubicBezTo>
                <a:cubicBezTo>
                  <a:pt x="56" y="12"/>
                  <a:pt x="43" y="25"/>
                  <a:pt x="42" y="40"/>
                </a:cubicBezTo>
                <a:cubicBezTo>
                  <a:pt x="42" y="48"/>
                  <a:pt x="42" y="48"/>
                  <a:pt x="42" y="48"/>
                </a:cubicBezTo>
                <a:cubicBezTo>
                  <a:pt x="35" y="46"/>
                  <a:pt x="35" y="46"/>
                  <a:pt x="35" y="46"/>
                </a:cubicBezTo>
                <a:cubicBezTo>
                  <a:pt x="34" y="46"/>
                  <a:pt x="33" y="46"/>
                  <a:pt x="31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0" name="Freeform 154"/>
          <p:cNvSpPr>
            <a:spLocks noEditPoints="1"/>
          </p:cNvSpPr>
          <p:nvPr/>
        </p:nvSpPr>
        <p:spPr bwMode="auto">
          <a:xfrm>
            <a:off x="7906738" y="2191993"/>
            <a:ext cx="346131" cy="346131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1" name="Freeform 146"/>
          <p:cNvSpPr>
            <a:spLocks noEditPoints="1"/>
          </p:cNvSpPr>
          <p:nvPr/>
        </p:nvSpPr>
        <p:spPr bwMode="auto">
          <a:xfrm>
            <a:off x="10311904" y="2316332"/>
            <a:ext cx="271327" cy="337507"/>
          </a:xfrm>
          <a:custGeom>
            <a:avLst/>
            <a:gdLst>
              <a:gd name="T0" fmla="*/ 274 w 280"/>
              <a:gd name="T1" fmla="*/ 233 h 352"/>
              <a:gd name="T2" fmla="*/ 140 w 280"/>
              <a:gd name="T3" fmla="*/ 280 h 352"/>
              <a:gd name="T4" fmla="*/ 5 w 280"/>
              <a:gd name="T5" fmla="*/ 233 h 352"/>
              <a:gd name="T6" fmla="*/ 0 w 280"/>
              <a:gd name="T7" fmla="*/ 233 h 352"/>
              <a:gd name="T8" fmla="*/ 0 w 280"/>
              <a:gd name="T9" fmla="*/ 273 h 352"/>
              <a:gd name="T10" fmla="*/ 140 w 280"/>
              <a:gd name="T11" fmla="*/ 352 h 352"/>
              <a:gd name="T12" fmla="*/ 280 w 280"/>
              <a:gd name="T13" fmla="*/ 273 h 352"/>
              <a:gd name="T14" fmla="*/ 280 w 280"/>
              <a:gd name="T15" fmla="*/ 233 h 352"/>
              <a:gd name="T16" fmla="*/ 274 w 280"/>
              <a:gd name="T17" fmla="*/ 233 h 352"/>
              <a:gd name="T18" fmla="*/ 275 w 280"/>
              <a:gd name="T19" fmla="*/ 130 h 352"/>
              <a:gd name="T20" fmla="*/ 140 w 280"/>
              <a:gd name="T21" fmla="*/ 172 h 352"/>
              <a:gd name="T22" fmla="*/ 5 w 280"/>
              <a:gd name="T23" fmla="*/ 130 h 352"/>
              <a:gd name="T24" fmla="*/ 0 w 280"/>
              <a:gd name="T25" fmla="*/ 130 h 352"/>
              <a:gd name="T26" fmla="*/ 0 w 280"/>
              <a:gd name="T27" fmla="*/ 177 h 352"/>
              <a:gd name="T28" fmla="*/ 140 w 280"/>
              <a:gd name="T29" fmla="*/ 241 h 352"/>
              <a:gd name="T30" fmla="*/ 280 w 280"/>
              <a:gd name="T31" fmla="*/ 177 h 352"/>
              <a:gd name="T32" fmla="*/ 280 w 280"/>
              <a:gd name="T33" fmla="*/ 130 h 352"/>
              <a:gd name="T34" fmla="*/ 275 w 280"/>
              <a:gd name="T35" fmla="*/ 130 h 352"/>
              <a:gd name="T36" fmla="*/ 140 w 280"/>
              <a:gd name="T37" fmla="*/ 0 h 352"/>
              <a:gd name="T38" fmla="*/ 0 w 280"/>
              <a:gd name="T39" fmla="*/ 53 h 352"/>
              <a:gd name="T40" fmla="*/ 0 w 280"/>
              <a:gd name="T41" fmla="*/ 78 h 352"/>
              <a:gd name="T42" fmla="*/ 140 w 280"/>
              <a:gd name="T43" fmla="*/ 134 h 352"/>
              <a:gd name="T44" fmla="*/ 280 w 280"/>
              <a:gd name="T45" fmla="*/ 78 h 352"/>
              <a:gd name="T46" fmla="*/ 280 w 280"/>
              <a:gd name="T47" fmla="*/ 53 h 352"/>
              <a:gd name="T48" fmla="*/ 140 w 280"/>
              <a:gd name="T49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0" h="352">
                <a:moveTo>
                  <a:pt x="274" y="233"/>
                </a:moveTo>
                <a:cubicBezTo>
                  <a:pt x="257" y="260"/>
                  <a:pt x="204" y="280"/>
                  <a:pt x="140" y="280"/>
                </a:cubicBezTo>
                <a:cubicBezTo>
                  <a:pt x="76" y="280"/>
                  <a:pt x="22" y="260"/>
                  <a:pt x="5" y="233"/>
                </a:cubicBezTo>
                <a:cubicBezTo>
                  <a:pt x="2" y="227"/>
                  <a:pt x="0" y="230"/>
                  <a:pt x="0" y="233"/>
                </a:cubicBezTo>
                <a:cubicBezTo>
                  <a:pt x="0" y="236"/>
                  <a:pt x="0" y="273"/>
                  <a:pt x="0" y="273"/>
                </a:cubicBezTo>
                <a:cubicBezTo>
                  <a:pt x="0" y="312"/>
                  <a:pt x="62" y="352"/>
                  <a:pt x="140" y="352"/>
                </a:cubicBezTo>
                <a:cubicBezTo>
                  <a:pt x="217" y="352"/>
                  <a:pt x="280" y="312"/>
                  <a:pt x="280" y="273"/>
                </a:cubicBezTo>
                <a:cubicBezTo>
                  <a:pt x="280" y="273"/>
                  <a:pt x="280" y="236"/>
                  <a:pt x="280" y="233"/>
                </a:cubicBezTo>
                <a:cubicBezTo>
                  <a:pt x="280" y="230"/>
                  <a:pt x="278" y="227"/>
                  <a:pt x="274" y="233"/>
                </a:cubicBezTo>
                <a:close/>
                <a:moveTo>
                  <a:pt x="275" y="130"/>
                </a:moveTo>
                <a:cubicBezTo>
                  <a:pt x="258" y="155"/>
                  <a:pt x="204" y="172"/>
                  <a:pt x="140" y="172"/>
                </a:cubicBezTo>
                <a:cubicBezTo>
                  <a:pt x="76" y="172"/>
                  <a:pt x="22" y="155"/>
                  <a:pt x="5" y="130"/>
                </a:cubicBezTo>
                <a:cubicBezTo>
                  <a:pt x="2" y="125"/>
                  <a:pt x="0" y="128"/>
                  <a:pt x="0" y="130"/>
                </a:cubicBezTo>
                <a:cubicBezTo>
                  <a:pt x="0" y="133"/>
                  <a:pt x="0" y="177"/>
                  <a:pt x="0" y="177"/>
                </a:cubicBezTo>
                <a:cubicBezTo>
                  <a:pt x="0" y="213"/>
                  <a:pt x="62" y="241"/>
                  <a:pt x="140" y="241"/>
                </a:cubicBezTo>
                <a:cubicBezTo>
                  <a:pt x="217" y="241"/>
                  <a:pt x="280" y="213"/>
                  <a:pt x="280" y="177"/>
                </a:cubicBezTo>
                <a:cubicBezTo>
                  <a:pt x="280" y="177"/>
                  <a:pt x="280" y="133"/>
                  <a:pt x="280" y="130"/>
                </a:cubicBezTo>
                <a:cubicBezTo>
                  <a:pt x="280" y="128"/>
                  <a:pt x="278" y="125"/>
                  <a:pt x="275" y="130"/>
                </a:cubicBezTo>
                <a:close/>
                <a:moveTo>
                  <a:pt x="140" y="0"/>
                </a:moveTo>
                <a:cubicBezTo>
                  <a:pt x="62" y="0"/>
                  <a:pt x="0" y="23"/>
                  <a:pt x="0" y="53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109"/>
                  <a:pt x="62" y="134"/>
                  <a:pt x="140" y="134"/>
                </a:cubicBezTo>
                <a:cubicBezTo>
                  <a:pt x="217" y="134"/>
                  <a:pt x="280" y="109"/>
                  <a:pt x="280" y="78"/>
                </a:cubicBezTo>
                <a:cubicBezTo>
                  <a:pt x="280" y="53"/>
                  <a:pt x="280" y="53"/>
                  <a:pt x="280" y="53"/>
                </a:cubicBezTo>
                <a:cubicBezTo>
                  <a:pt x="280" y="23"/>
                  <a:pt x="217" y="0"/>
                  <a:pt x="1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3" name="矩形 82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4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16375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17664" y="2732642"/>
            <a:ext cx="8722064" cy="1683597"/>
            <a:chOff x="31445" y="161947"/>
            <a:chExt cx="2500824" cy="318131"/>
          </a:xfrm>
          <a:solidFill>
            <a:srgbClr val="5FA326"/>
          </a:solidFill>
        </p:grpSpPr>
        <p:sp>
          <p:nvSpPr>
            <p:cNvPr id="16" name="矩形 15"/>
            <p:cNvSpPr/>
            <p:nvPr/>
          </p:nvSpPr>
          <p:spPr>
            <a:xfrm>
              <a:off x="31445" y="176315"/>
              <a:ext cx="2268640" cy="293086"/>
            </a:xfrm>
            <a:prstGeom prst="rect">
              <a:avLst/>
            </a:prstGeom>
            <a:solidFill>
              <a:srgbClr val="8CC345"/>
            </a:solidFill>
            <a:ln w="25400" cap="flat" cmpd="sng" algn="ctr">
              <a:solidFill>
                <a:srgbClr val="8CC34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2257111" y="204921"/>
              <a:ext cx="318131" cy="232184"/>
            </a:xfrm>
            <a:prstGeom prst="triangle">
              <a:avLst/>
            </a:prstGeom>
            <a:solidFill>
              <a:srgbClr val="8CC345"/>
            </a:solidFill>
            <a:ln w="25400" cap="flat" cmpd="sng" algn="ctr">
              <a:solidFill>
                <a:srgbClr val="8CC34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18" name="TextBox 8"/>
            <p:cNvSpPr txBox="1"/>
            <p:nvPr/>
          </p:nvSpPr>
          <p:spPr>
            <a:xfrm>
              <a:off x="1041666" y="238997"/>
              <a:ext cx="1334366" cy="157024"/>
            </a:xfrm>
            <a:prstGeom prst="rect">
              <a:avLst/>
            </a:prstGeom>
            <a:solidFill>
              <a:srgbClr val="8CC345"/>
            </a:solidFill>
            <a:ln>
              <a:solidFill>
                <a:srgbClr val="8CC345"/>
              </a:solidFill>
            </a:ln>
          </p:spPr>
          <p:txBody>
            <a:bodyPr wrap="none" rtlCol="0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zh-CN" altLang="en-US" sz="4800" kern="0" spc="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点击添加标题</a:t>
              </a:r>
              <a:endParaRPr lang="en-US" altLang="zh-CN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81804" y="1831086"/>
            <a:ext cx="3493221" cy="3493221"/>
            <a:chOff x="267453" y="94709"/>
            <a:chExt cx="454824" cy="454824"/>
          </a:xfrm>
        </p:grpSpPr>
        <p:sp>
          <p:nvSpPr>
            <p:cNvPr id="20" name="椭圆 19"/>
            <p:cNvSpPr/>
            <p:nvPr/>
          </p:nvSpPr>
          <p:spPr>
            <a:xfrm>
              <a:off x="301756" y="114952"/>
              <a:ext cx="390525" cy="3952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43738" y="170570"/>
              <a:ext cx="302255" cy="302255"/>
            </a:xfrm>
            <a:prstGeom prst="ellipse">
              <a:avLst/>
            </a:prstGeom>
            <a:solidFill>
              <a:srgbClr val="8CC34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24" name="同心圆 23"/>
            <p:cNvSpPr/>
            <p:nvPr/>
          </p:nvSpPr>
          <p:spPr>
            <a:xfrm>
              <a:off x="267453" y="94709"/>
              <a:ext cx="454824" cy="454824"/>
            </a:xfrm>
            <a:prstGeom prst="donut">
              <a:avLst>
                <a:gd name="adj" fmla="val 8567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black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25" name="TextBox 9"/>
            <p:cNvSpPr txBox="1"/>
            <p:nvPr/>
          </p:nvSpPr>
          <p:spPr>
            <a:xfrm>
              <a:off x="370583" y="176347"/>
              <a:ext cx="261978" cy="268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12800" kern="0" dirty="0">
                  <a:solidFill>
                    <a:prstClr val="white"/>
                  </a:solidFill>
                  <a:latin typeface="Arial"/>
                  <a:ea typeface="方正正中黑简体"/>
                  <a:cs typeface="+mn-ea"/>
                  <a:sym typeface="+mn-lt"/>
                </a:rPr>
                <a:t>01</a:t>
              </a:r>
              <a:endParaRPr lang="zh-CN" altLang="en-US" sz="12800" kern="0" dirty="0">
                <a:solidFill>
                  <a:prstClr val="white"/>
                </a:solidFill>
                <a:latin typeface="Arial"/>
                <a:ea typeface="方正正中黑简体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15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0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23" name="Freeform 7"/>
          <p:cNvSpPr>
            <a:spLocks noEditPoints="1"/>
          </p:cNvSpPr>
          <p:nvPr/>
        </p:nvSpPr>
        <p:spPr bwMode="auto">
          <a:xfrm>
            <a:off x="6825195" y="2531890"/>
            <a:ext cx="776582" cy="792141"/>
          </a:xfrm>
          <a:custGeom>
            <a:avLst/>
            <a:gdLst>
              <a:gd name="T0" fmla="*/ 194 w 416"/>
              <a:gd name="T1" fmla="*/ 423 h 424"/>
              <a:gd name="T2" fmla="*/ 211 w 416"/>
              <a:gd name="T3" fmla="*/ 404 h 424"/>
              <a:gd name="T4" fmla="*/ 216 w 416"/>
              <a:gd name="T5" fmla="*/ 376 h 424"/>
              <a:gd name="T6" fmla="*/ 278 w 416"/>
              <a:gd name="T7" fmla="*/ 359 h 424"/>
              <a:gd name="T8" fmla="*/ 297 w 416"/>
              <a:gd name="T9" fmla="*/ 380 h 424"/>
              <a:gd name="T10" fmla="*/ 330 w 416"/>
              <a:gd name="T11" fmla="*/ 382 h 424"/>
              <a:gd name="T12" fmla="*/ 357 w 416"/>
              <a:gd name="T13" fmla="*/ 359 h 424"/>
              <a:gd name="T14" fmla="*/ 364 w 416"/>
              <a:gd name="T15" fmla="*/ 343 h 424"/>
              <a:gd name="T16" fmla="*/ 359 w 416"/>
              <a:gd name="T17" fmla="*/ 326 h 424"/>
              <a:gd name="T18" fmla="*/ 340 w 416"/>
              <a:gd name="T19" fmla="*/ 305 h 424"/>
              <a:gd name="T20" fmla="*/ 366 w 416"/>
              <a:gd name="T21" fmla="*/ 245 h 424"/>
              <a:gd name="T22" fmla="*/ 393 w 416"/>
              <a:gd name="T23" fmla="*/ 243 h 424"/>
              <a:gd name="T24" fmla="*/ 416 w 416"/>
              <a:gd name="T25" fmla="*/ 219 h 424"/>
              <a:gd name="T26" fmla="*/ 414 w 416"/>
              <a:gd name="T27" fmla="*/ 184 h 424"/>
              <a:gd name="T28" fmla="*/ 389 w 416"/>
              <a:gd name="T29" fmla="*/ 162 h 424"/>
              <a:gd name="T30" fmla="*/ 363 w 416"/>
              <a:gd name="T31" fmla="*/ 163 h 424"/>
              <a:gd name="T32" fmla="*/ 332 w 416"/>
              <a:gd name="T33" fmla="*/ 104 h 424"/>
              <a:gd name="T34" fmla="*/ 346 w 416"/>
              <a:gd name="T35" fmla="*/ 83 h 424"/>
              <a:gd name="T36" fmla="*/ 350 w 416"/>
              <a:gd name="T37" fmla="*/ 66 h 424"/>
              <a:gd name="T38" fmla="*/ 341 w 416"/>
              <a:gd name="T39" fmla="*/ 50 h 424"/>
              <a:gd name="T40" fmla="*/ 312 w 416"/>
              <a:gd name="T41" fmla="*/ 30 h 424"/>
              <a:gd name="T42" fmla="*/ 280 w 416"/>
              <a:gd name="T43" fmla="*/ 35 h 424"/>
              <a:gd name="T44" fmla="*/ 266 w 416"/>
              <a:gd name="T45" fmla="*/ 55 h 424"/>
              <a:gd name="T46" fmla="*/ 199 w 416"/>
              <a:gd name="T47" fmla="*/ 43 h 424"/>
              <a:gd name="T48" fmla="*/ 193 w 416"/>
              <a:gd name="T49" fmla="*/ 20 h 424"/>
              <a:gd name="T50" fmla="*/ 164 w 416"/>
              <a:gd name="T51" fmla="*/ 4 h 424"/>
              <a:gd name="T52" fmla="*/ 131 w 416"/>
              <a:gd name="T53" fmla="*/ 13 h 424"/>
              <a:gd name="T54" fmla="*/ 114 w 416"/>
              <a:gd name="T55" fmla="*/ 42 h 424"/>
              <a:gd name="T56" fmla="*/ 121 w 416"/>
              <a:gd name="T57" fmla="*/ 65 h 424"/>
              <a:gd name="T58" fmla="*/ 69 w 416"/>
              <a:gd name="T59" fmla="*/ 110 h 424"/>
              <a:gd name="T60" fmla="*/ 47 w 416"/>
              <a:gd name="T61" fmla="*/ 101 h 424"/>
              <a:gd name="T62" fmla="*/ 16 w 416"/>
              <a:gd name="T63" fmla="*/ 113 h 424"/>
              <a:gd name="T64" fmla="*/ 2 w 416"/>
              <a:gd name="T65" fmla="*/ 145 h 424"/>
              <a:gd name="T66" fmla="*/ 2 w 416"/>
              <a:gd name="T67" fmla="*/ 163 h 424"/>
              <a:gd name="T68" fmla="*/ 15 w 416"/>
              <a:gd name="T69" fmla="*/ 176 h 424"/>
              <a:gd name="T70" fmla="*/ 38 w 416"/>
              <a:gd name="T71" fmla="*/ 186 h 424"/>
              <a:gd name="T72" fmla="*/ 42 w 416"/>
              <a:gd name="T73" fmla="*/ 253 h 424"/>
              <a:gd name="T74" fmla="*/ 19 w 416"/>
              <a:gd name="T75" fmla="*/ 266 h 424"/>
              <a:gd name="T76" fmla="*/ 7 w 416"/>
              <a:gd name="T77" fmla="*/ 279 h 424"/>
              <a:gd name="T78" fmla="*/ 9 w 416"/>
              <a:gd name="T79" fmla="*/ 297 h 424"/>
              <a:gd name="T80" fmla="*/ 26 w 416"/>
              <a:gd name="T81" fmla="*/ 328 h 424"/>
              <a:gd name="T82" fmla="*/ 58 w 416"/>
              <a:gd name="T83" fmla="*/ 337 h 424"/>
              <a:gd name="T84" fmla="*/ 82 w 416"/>
              <a:gd name="T85" fmla="*/ 324 h 424"/>
              <a:gd name="T86" fmla="*/ 135 w 416"/>
              <a:gd name="T87" fmla="*/ 362 h 424"/>
              <a:gd name="T88" fmla="*/ 130 w 416"/>
              <a:gd name="T89" fmla="*/ 390 h 424"/>
              <a:gd name="T90" fmla="*/ 134 w 416"/>
              <a:gd name="T91" fmla="*/ 408 h 424"/>
              <a:gd name="T92" fmla="*/ 149 w 416"/>
              <a:gd name="T93" fmla="*/ 417 h 424"/>
              <a:gd name="T94" fmla="*/ 184 w 416"/>
              <a:gd name="T95" fmla="*/ 423 h 424"/>
              <a:gd name="T96" fmla="*/ 194 w 416"/>
              <a:gd name="T97" fmla="*/ 423 h 424"/>
              <a:gd name="T98" fmla="*/ 141 w 416"/>
              <a:gd name="T99" fmla="*/ 227 h 424"/>
              <a:gd name="T100" fmla="*/ 186 w 416"/>
              <a:gd name="T101" fmla="*/ 148 h 424"/>
              <a:gd name="T102" fmla="*/ 265 w 416"/>
              <a:gd name="T103" fmla="*/ 193 h 424"/>
              <a:gd name="T104" fmla="*/ 220 w 416"/>
              <a:gd name="T105" fmla="*/ 272 h 424"/>
              <a:gd name="T106" fmla="*/ 141 w 416"/>
              <a:gd name="T107" fmla="*/ 22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6" h="424">
                <a:moveTo>
                  <a:pt x="194" y="423"/>
                </a:moveTo>
                <a:cubicBezTo>
                  <a:pt x="202" y="421"/>
                  <a:pt x="209" y="414"/>
                  <a:pt x="211" y="404"/>
                </a:cubicBezTo>
                <a:cubicBezTo>
                  <a:pt x="216" y="376"/>
                  <a:pt x="216" y="376"/>
                  <a:pt x="216" y="376"/>
                </a:cubicBezTo>
                <a:cubicBezTo>
                  <a:pt x="238" y="375"/>
                  <a:pt x="259" y="369"/>
                  <a:pt x="278" y="359"/>
                </a:cubicBezTo>
                <a:cubicBezTo>
                  <a:pt x="297" y="380"/>
                  <a:pt x="297" y="380"/>
                  <a:pt x="297" y="380"/>
                </a:cubicBezTo>
                <a:cubicBezTo>
                  <a:pt x="306" y="390"/>
                  <a:pt x="321" y="391"/>
                  <a:pt x="330" y="382"/>
                </a:cubicBezTo>
                <a:cubicBezTo>
                  <a:pt x="357" y="359"/>
                  <a:pt x="357" y="359"/>
                  <a:pt x="357" y="359"/>
                </a:cubicBezTo>
                <a:cubicBezTo>
                  <a:pt x="361" y="355"/>
                  <a:pt x="364" y="349"/>
                  <a:pt x="364" y="343"/>
                </a:cubicBezTo>
                <a:cubicBezTo>
                  <a:pt x="365" y="337"/>
                  <a:pt x="363" y="331"/>
                  <a:pt x="359" y="326"/>
                </a:cubicBezTo>
                <a:cubicBezTo>
                  <a:pt x="340" y="305"/>
                  <a:pt x="340" y="305"/>
                  <a:pt x="340" y="305"/>
                </a:cubicBezTo>
                <a:cubicBezTo>
                  <a:pt x="353" y="287"/>
                  <a:pt x="362" y="267"/>
                  <a:pt x="366" y="245"/>
                </a:cubicBezTo>
                <a:cubicBezTo>
                  <a:pt x="393" y="243"/>
                  <a:pt x="393" y="243"/>
                  <a:pt x="393" y="243"/>
                </a:cubicBezTo>
                <a:cubicBezTo>
                  <a:pt x="406" y="243"/>
                  <a:pt x="416" y="232"/>
                  <a:pt x="416" y="219"/>
                </a:cubicBezTo>
                <a:cubicBezTo>
                  <a:pt x="414" y="184"/>
                  <a:pt x="414" y="184"/>
                  <a:pt x="414" y="184"/>
                </a:cubicBezTo>
                <a:cubicBezTo>
                  <a:pt x="413" y="171"/>
                  <a:pt x="402" y="161"/>
                  <a:pt x="389" y="162"/>
                </a:cubicBezTo>
                <a:cubicBezTo>
                  <a:pt x="363" y="163"/>
                  <a:pt x="363" y="163"/>
                  <a:pt x="363" y="163"/>
                </a:cubicBezTo>
                <a:cubicBezTo>
                  <a:pt x="357" y="141"/>
                  <a:pt x="346" y="121"/>
                  <a:pt x="332" y="104"/>
                </a:cubicBezTo>
                <a:cubicBezTo>
                  <a:pt x="346" y="83"/>
                  <a:pt x="346" y="83"/>
                  <a:pt x="346" y="83"/>
                </a:cubicBezTo>
                <a:cubicBezTo>
                  <a:pt x="350" y="78"/>
                  <a:pt x="351" y="72"/>
                  <a:pt x="350" y="66"/>
                </a:cubicBezTo>
                <a:cubicBezTo>
                  <a:pt x="349" y="60"/>
                  <a:pt x="346" y="54"/>
                  <a:pt x="341" y="50"/>
                </a:cubicBezTo>
                <a:cubicBezTo>
                  <a:pt x="312" y="30"/>
                  <a:pt x="312" y="30"/>
                  <a:pt x="312" y="30"/>
                </a:cubicBezTo>
                <a:cubicBezTo>
                  <a:pt x="302" y="23"/>
                  <a:pt x="287" y="25"/>
                  <a:pt x="280" y="35"/>
                </a:cubicBezTo>
                <a:cubicBezTo>
                  <a:pt x="266" y="55"/>
                  <a:pt x="266" y="55"/>
                  <a:pt x="266" y="55"/>
                </a:cubicBezTo>
                <a:cubicBezTo>
                  <a:pt x="244" y="47"/>
                  <a:pt x="222" y="42"/>
                  <a:pt x="199" y="43"/>
                </a:cubicBezTo>
                <a:cubicBezTo>
                  <a:pt x="193" y="20"/>
                  <a:pt x="193" y="20"/>
                  <a:pt x="193" y="20"/>
                </a:cubicBezTo>
                <a:cubicBezTo>
                  <a:pt x="190" y="8"/>
                  <a:pt x="177" y="0"/>
                  <a:pt x="164" y="4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18" y="16"/>
                  <a:pt x="111" y="29"/>
                  <a:pt x="114" y="42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00" y="76"/>
                  <a:pt x="83" y="91"/>
                  <a:pt x="69" y="110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35" y="96"/>
                  <a:pt x="21" y="101"/>
                  <a:pt x="16" y="113"/>
                </a:cubicBezTo>
                <a:cubicBezTo>
                  <a:pt x="2" y="145"/>
                  <a:pt x="2" y="145"/>
                  <a:pt x="2" y="145"/>
                </a:cubicBezTo>
                <a:cubicBezTo>
                  <a:pt x="0" y="151"/>
                  <a:pt x="0" y="157"/>
                  <a:pt x="2" y="163"/>
                </a:cubicBezTo>
                <a:cubicBezTo>
                  <a:pt x="4" y="169"/>
                  <a:pt x="9" y="174"/>
                  <a:pt x="15" y="176"/>
                </a:cubicBezTo>
                <a:cubicBezTo>
                  <a:pt x="38" y="186"/>
                  <a:pt x="38" y="186"/>
                  <a:pt x="38" y="186"/>
                </a:cubicBezTo>
                <a:cubicBezTo>
                  <a:pt x="35" y="208"/>
                  <a:pt x="36" y="231"/>
                  <a:pt x="42" y="253"/>
                </a:cubicBezTo>
                <a:cubicBezTo>
                  <a:pt x="19" y="266"/>
                  <a:pt x="19" y="266"/>
                  <a:pt x="19" y="266"/>
                </a:cubicBezTo>
                <a:cubicBezTo>
                  <a:pt x="13" y="269"/>
                  <a:pt x="9" y="274"/>
                  <a:pt x="7" y="279"/>
                </a:cubicBezTo>
                <a:cubicBezTo>
                  <a:pt x="6" y="285"/>
                  <a:pt x="6" y="292"/>
                  <a:pt x="9" y="297"/>
                </a:cubicBezTo>
                <a:cubicBezTo>
                  <a:pt x="26" y="328"/>
                  <a:pt x="26" y="328"/>
                  <a:pt x="26" y="328"/>
                </a:cubicBezTo>
                <a:cubicBezTo>
                  <a:pt x="32" y="339"/>
                  <a:pt x="46" y="344"/>
                  <a:pt x="58" y="337"/>
                </a:cubicBezTo>
                <a:cubicBezTo>
                  <a:pt x="82" y="324"/>
                  <a:pt x="82" y="324"/>
                  <a:pt x="82" y="324"/>
                </a:cubicBezTo>
                <a:cubicBezTo>
                  <a:pt x="97" y="341"/>
                  <a:pt x="115" y="353"/>
                  <a:pt x="135" y="362"/>
                </a:cubicBezTo>
                <a:cubicBezTo>
                  <a:pt x="130" y="390"/>
                  <a:pt x="130" y="390"/>
                  <a:pt x="130" y="390"/>
                </a:cubicBezTo>
                <a:cubicBezTo>
                  <a:pt x="129" y="396"/>
                  <a:pt x="131" y="402"/>
                  <a:pt x="134" y="408"/>
                </a:cubicBezTo>
                <a:cubicBezTo>
                  <a:pt x="138" y="413"/>
                  <a:pt x="143" y="416"/>
                  <a:pt x="149" y="417"/>
                </a:cubicBezTo>
                <a:cubicBezTo>
                  <a:pt x="184" y="423"/>
                  <a:pt x="184" y="423"/>
                  <a:pt x="184" y="423"/>
                </a:cubicBezTo>
                <a:cubicBezTo>
                  <a:pt x="187" y="424"/>
                  <a:pt x="191" y="424"/>
                  <a:pt x="194" y="423"/>
                </a:cubicBezTo>
                <a:close/>
                <a:moveTo>
                  <a:pt x="141" y="227"/>
                </a:moveTo>
                <a:cubicBezTo>
                  <a:pt x="131" y="193"/>
                  <a:pt x="152" y="157"/>
                  <a:pt x="186" y="148"/>
                </a:cubicBezTo>
                <a:cubicBezTo>
                  <a:pt x="220" y="138"/>
                  <a:pt x="256" y="159"/>
                  <a:pt x="265" y="193"/>
                </a:cubicBezTo>
                <a:cubicBezTo>
                  <a:pt x="275" y="227"/>
                  <a:pt x="254" y="263"/>
                  <a:pt x="220" y="272"/>
                </a:cubicBezTo>
                <a:cubicBezTo>
                  <a:pt x="186" y="281"/>
                  <a:pt x="150" y="261"/>
                  <a:pt x="141" y="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4" name="Freeform 8"/>
          <p:cNvSpPr>
            <a:spLocks noEditPoints="1"/>
          </p:cNvSpPr>
          <p:nvPr/>
        </p:nvSpPr>
        <p:spPr bwMode="auto">
          <a:xfrm>
            <a:off x="7174586" y="3142971"/>
            <a:ext cx="1029784" cy="1007151"/>
          </a:xfrm>
          <a:custGeom>
            <a:avLst/>
            <a:gdLst>
              <a:gd name="T0" fmla="*/ 524 w 551"/>
              <a:gd name="T1" fmla="*/ 276 h 539"/>
              <a:gd name="T2" fmla="*/ 491 w 551"/>
              <a:gd name="T3" fmla="*/ 269 h 539"/>
              <a:gd name="T4" fmla="*/ 472 w 551"/>
              <a:gd name="T5" fmla="*/ 183 h 539"/>
              <a:gd name="T6" fmla="*/ 498 w 551"/>
              <a:gd name="T7" fmla="*/ 163 h 539"/>
              <a:gd name="T8" fmla="*/ 509 w 551"/>
              <a:gd name="T9" fmla="*/ 142 h 539"/>
              <a:gd name="T10" fmla="*/ 502 w 551"/>
              <a:gd name="T11" fmla="*/ 120 h 539"/>
              <a:gd name="T12" fmla="*/ 474 w 551"/>
              <a:gd name="T13" fmla="*/ 85 h 539"/>
              <a:gd name="T14" fmla="*/ 431 w 551"/>
              <a:gd name="T15" fmla="*/ 80 h 539"/>
              <a:gd name="T16" fmla="*/ 406 w 551"/>
              <a:gd name="T17" fmla="*/ 100 h 539"/>
              <a:gd name="T18" fmla="*/ 328 w 551"/>
              <a:gd name="T19" fmla="*/ 62 h 539"/>
              <a:gd name="T20" fmla="*/ 328 w 551"/>
              <a:gd name="T21" fmla="*/ 31 h 539"/>
              <a:gd name="T22" fmla="*/ 297 w 551"/>
              <a:gd name="T23" fmla="*/ 0 h 539"/>
              <a:gd name="T24" fmla="*/ 252 w 551"/>
              <a:gd name="T25" fmla="*/ 0 h 539"/>
              <a:gd name="T26" fmla="*/ 221 w 551"/>
              <a:gd name="T27" fmla="*/ 31 h 539"/>
              <a:gd name="T28" fmla="*/ 221 w 551"/>
              <a:gd name="T29" fmla="*/ 62 h 539"/>
              <a:gd name="T30" fmla="*/ 141 w 551"/>
              <a:gd name="T31" fmla="*/ 101 h 539"/>
              <a:gd name="T32" fmla="*/ 141 w 551"/>
              <a:gd name="T33" fmla="*/ 101 h 539"/>
              <a:gd name="T34" fmla="*/ 116 w 551"/>
              <a:gd name="T35" fmla="*/ 81 h 539"/>
              <a:gd name="T36" fmla="*/ 94 w 551"/>
              <a:gd name="T37" fmla="*/ 75 h 539"/>
              <a:gd name="T38" fmla="*/ 74 w 551"/>
              <a:gd name="T39" fmla="*/ 86 h 539"/>
              <a:gd name="T40" fmla="*/ 46 w 551"/>
              <a:gd name="T41" fmla="*/ 122 h 539"/>
              <a:gd name="T42" fmla="*/ 50 w 551"/>
              <a:gd name="T43" fmla="*/ 165 h 539"/>
              <a:gd name="T44" fmla="*/ 76 w 551"/>
              <a:gd name="T45" fmla="*/ 185 h 539"/>
              <a:gd name="T46" fmla="*/ 58 w 551"/>
              <a:gd name="T47" fmla="*/ 271 h 539"/>
              <a:gd name="T48" fmla="*/ 25 w 551"/>
              <a:gd name="T49" fmla="*/ 278 h 539"/>
              <a:gd name="T50" fmla="*/ 6 w 551"/>
              <a:gd name="T51" fmla="*/ 292 h 539"/>
              <a:gd name="T52" fmla="*/ 2 w 551"/>
              <a:gd name="T53" fmla="*/ 315 h 539"/>
              <a:gd name="T54" fmla="*/ 12 w 551"/>
              <a:gd name="T55" fmla="*/ 359 h 539"/>
              <a:gd name="T56" fmla="*/ 49 w 551"/>
              <a:gd name="T57" fmla="*/ 382 h 539"/>
              <a:gd name="T58" fmla="*/ 83 w 551"/>
              <a:gd name="T59" fmla="*/ 374 h 539"/>
              <a:gd name="T60" fmla="*/ 137 w 551"/>
              <a:gd name="T61" fmla="*/ 440 h 539"/>
              <a:gd name="T62" fmla="*/ 137 w 551"/>
              <a:gd name="T63" fmla="*/ 440 h 539"/>
              <a:gd name="T64" fmla="*/ 121 w 551"/>
              <a:gd name="T65" fmla="*/ 473 h 539"/>
              <a:gd name="T66" fmla="*/ 120 w 551"/>
              <a:gd name="T67" fmla="*/ 496 h 539"/>
              <a:gd name="T68" fmla="*/ 136 w 551"/>
              <a:gd name="T69" fmla="*/ 513 h 539"/>
              <a:gd name="T70" fmla="*/ 177 w 551"/>
              <a:gd name="T71" fmla="*/ 533 h 539"/>
              <a:gd name="T72" fmla="*/ 190 w 551"/>
              <a:gd name="T73" fmla="*/ 536 h 539"/>
              <a:gd name="T74" fmla="*/ 217 w 551"/>
              <a:gd name="T75" fmla="*/ 518 h 539"/>
              <a:gd name="T76" fmla="*/ 233 w 551"/>
              <a:gd name="T77" fmla="*/ 485 h 539"/>
              <a:gd name="T78" fmla="*/ 318 w 551"/>
              <a:gd name="T79" fmla="*/ 484 h 539"/>
              <a:gd name="T80" fmla="*/ 334 w 551"/>
              <a:gd name="T81" fmla="*/ 518 h 539"/>
              <a:gd name="T82" fmla="*/ 374 w 551"/>
              <a:gd name="T83" fmla="*/ 532 h 539"/>
              <a:gd name="T84" fmla="*/ 415 w 551"/>
              <a:gd name="T85" fmla="*/ 512 h 539"/>
              <a:gd name="T86" fmla="*/ 431 w 551"/>
              <a:gd name="T87" fmla="*/ 494 h 539"/>
              <a:gd name="T88" fmla="*/ 429 w 551"/>
              <a:gd name="T89" fmla="*/ 471 h 539"/>
              <a:gd name="T90" fmla="*/ 413 w 551"/>
              <a:gd name="T91" fmla="*/ 439 h 539"/>
              <a:gd name="T92" fmla="*/ 467 w 551"/>
              <a:gd name="T93" fmla="*/ 372 h 539"/>
              <a:gd name="T94" fmla="*/ 501 w 551"/>
              <a:gd name="T95" fmla="*/ 380 h 539"/>
              <a:gd name="T96" fmla="*/ 524 w 551"/>
              <a:gd name="T97" fmla="*/ 376 h 539"/>
              <a:gd name="T98" fmla="*/ 538 w 551"/>
              <a:gd name="T99" fmla="*/ 357 h 539"/>
              <a:gd name="T100" fmla="*/ 547 w 551"/>
              <a:gd name="T101" fmla="*/ 312 h 539"/>
              <a:gd name="T102" fmla="*/ 524 w 551"/>
              <a:gd name="T103" fmla="*/ 276 h 539"/>
              <a:gd name="T104" fmla="*/ 358 w 551"/>
              <a:gd name="T105" fmla="*/ 272 h 539"/>
              <a:gd name="T106" fmla="*/ 275 w 551"/>
              <a:gd name="T107" fmla="*/ 356 h 539"/>
              <a:gd name="T108" fmla="*/ 191 w 551"/>
              <a:gd name="T109" fmla="*/ 272 h 539"/>
              <a:gd name="T110" fmla="*/ 275 w 551"/>
              <a:gd name="T111" fmla="*/ 188 h 539"/>
              <a:gd name="T112" fmla="*/ 358 w 551"/>
              <a:gd name="T113" fmla="*/ 272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51" h="539">
                <a:moveTo>
                  <a:pt x="524" y="276"/>
                </a:moveTo>
                <a:cubicBezTo>
                  <a:pt x="491" y="269"/>
                  <a:pt x="491" y="269"/>
                  <a:pt x="491" y="269"/>
                </a:cubicBezTo>
                <a:cubicBezTo>
                  <a:pt x="491" y="239"/>
                  <a:pt x="485" y="210"/>
                  <a:pt x="472" y="183"/>
                </a:cubicBezTo>
                <a:cubicBezTo>
                  <a:pt x="498" y="163"/>
                  <a:pt x="498" y="163"/>
                  <a:pt x="498" y="163"/>
                </a:cubicBezTo>
                <a:cubicBezTo>
                  <a:pt x="504" y="158"/>
                  <a:pt x="508" y="150"/>
                  <a:pt x="509" y="142"/>
                </a:cubicBezTo>
                <a:cubicBezTo>
                  <a:pt x="510" y="134"/>
                  <a:pt x="507" y="126"/>
                  <a:pt x="502" y="120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63" y="72"/>
                  <a:pt x="444" y="70"/>
                  <a:pt x="431" y="80"/>
                </a:cubicBezTo>
                <a:cubicBezTo>
                  <a:pt x="406" y="100"/>
                  <a:pt x="406" y="100"/>
                  <a:pt x="406" y="100"/>
                </a:cubicBezTo>
                <a:cubicBezTo>
                  <a:pt x="383" y="82"/>
                  <a:pt x="356" y="69"/>
                  <a:pt x="328" y="62"/>
                </a:cubicBezTo>
                <a:cubicBezTo>
                  <a:pt x="328" y="31"/>
                  <a:pt x="328" y="31"/>
                  <a:pt x="328" y="31"/>
                </a:cubicBezTo>
                <a:cubicBezTo>
                  <a:pt x="328" y="14"/>
                  <a:pt x="314" y="0"/>
                  <a:pt x="297" y="0"/>
                </a:cubicBezTo>
                <a:cubicBezTo>
                  <a:pt x="252" y="0"/>
                  <a:pt x="252" y="0"/>
                  <a:pt x="252" y="0"/>
                </a:cubicBezTo>
                <a:cubicBezTo>
                  <a:pt x="235" y="0"/>
                  <a:pt x="221" y="14"/>
                  <a:pt x="221" y="31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2" y="69"/>
                  <a:pt x="165" y="82"/>
                  <a:pt x="141" y="101"/>
                </a:cubicBezTo>
                <a:cubicBezTo>
                  <a:pt x="141" y="101"/>
                  <a:pt x="141" y="101"/>
                  <a:pt x="141" y="101"/>
                </a:cubicBezTo>
                <a:cubicBezTo>
                  <a:pt x="116" y="81"/>
                  <a:pt x="116" y="81"/>
                  <a:pt x="116" y="81"/>
                </a:cubicBezTo>
                <a:cubicBezTo>
                  <a:pt x="110" y="76"/>
                  <a:pt x="102" y="74"/>
                  <a:pt x="94" y="75"/>
                </a:cubicBezTo>
                <a:cubicBezTo>
                  <a:pt x="86" y="76"/>
                  <a:pt x="79" y="80"/>
                  <a:pt x="74" y="8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35" y="135"/>
                  <a:pt x="37" y="154"/>
                  <a:pt x="50" y="165"/>
                </a:cubicBezTo>
                <a:cubicBezTo>
                  <a:pt x="76" y="185"/>
                  <a:pt x="76" y="185"/>
                  <a:pt x="76" y="185"/>
                </a:cubicBezTo>
                <a:cubicBezTo>
                  <a:pt x="64" y="212"/>
                  <a:pt x="58" y="241"/>
                  <a:pt x="58" y="271"/>
                </a:cubicBezTo>
                <a:cubicBezTo>
                  <a:pt x="25" y="278"/>
                  <a:pt x="25" y="278"/>
                  <a:pt x="25" y="278"/>
                </a:cubicBezTo>
                <a:cubicBezTo>
                  <a:pt x="17" y="280"/>
                  <a:pt x="10" y="285"/>
                  <a:pt x="6" y="292"/>
                </a:cubicBezTo>
                <a:cubicBezTo>
                  <a:pt x="1" y="299"/>
                  <a:pt x="0" y="307"/>
                  <a:pt x="2" y="315"/>
                </a:cubicBezTo>
                <a:cubicBezTo>
                  <a:pt x="12" y="359"/>
                  <a:pt x="12" y="359"/>
                  <a:pt x="12" y="359"/>
                </a:cubicBezTo>
                <a:cubicBezTo>
                  <a:pt x="16" y="375"/>
                  <a:pt x="32" y="385"/>
                  <a:pt x="49" y="382"/>
                </a:cubicBezTo>
                <a:cubicBezTo>
                  <a:pt x="83" y="374"/>
                  <a:pt x="83" y="374"/>
                  <a:pt x="83" y="374"/>
                </a:cubicBezTo>
                <a:cubicBezTo>
                  <a:pt x="97" y="399"/>
                  <a:pt x="115" y="421"/>
                  <a:pt x="137" y="440"/>
                </a:cubicBezTo>
                <a:cubicBezTo>
                  <a:pt x="137" y="440"/>
                  <a:pt x="137" y="440"/>
                  <a:pt x="137" y="440"/>
                </a:cubicBezTo>
                <a:cubicBezTo>
                  <a:pt x="121" y="473"/>
                  <a:pt x="121" y="473"/>
                  <a:pt x="121" y="473"/>
                </a:cubicBezTo>
                <a:cubicBezTo>
                  <a:pt x="118" y="480"/>
                  <a:pt x="118" y="488"/>
                  <a:pt x="120" y="496"/>
                </a:cubicBezTo>
                <a:cubicBezTo>
                  <a:pt x="123" y="503"/>
                  <a:pt x="129" y="510"/>
                  <a:pt x="136" y="513"/>
                </a:cubicBezTo>
                <a:cubicBezTo>
                  <a:pt x="177" y="533"/>
                  <a:pt x="177" y="533"/>
                  <a:pt x="177" y="533"/>
                </a:cubicBezTo>
                <a:cubicBezTo>
                  <a:pt x="181" y="535"/>
                  <a:pt x="185" y="536"/>
                  <a:pt x="190" y="536"/>
                </a:cubicBezTo>
                <a:cubicBezTo>
                  <a:pt x="201" y="536"/>
                  <a:pt x="212" y="529"/>
                  <a:pt x="217" y="518"/>
                </a:cubicBezTo>
                <a:cubicBezTo>
                  <a:pt x="233" y="485"/>
                  <a:pt x="233" y="485"/>
                  <a:pt x="233" y="485"/>
                </a:cubicBezTo>
                <a:cubicBezTo>
                  <a:pt x="261" y="490"/>
                  <a:pt x="290" y="490"/>
                  <a:pt x="318" y="484"/>
                </a:cubicBezTo>
                <a:cubicBezTo>
                  <a:pt x="334" y="518"/>
                  <a:pt x="334" y="518"/>
                  <a:pt x="334" y="518"/>
                </a:cubicBezTo>
                <a:cubicBezTo>
                  <a:pt x="341" y="533"/>
                  <a:pt x="359" y="539"/>
                  <a:pt x="374" y="532"/>
                </a:cubicBezTo>
                <a:cubicBezTo>
                  <a:pt x="415" y="512"/>
                  <a:pt x="415" y="512"/>
                  <a:pt x="415" y="512"/>
                </a:cubicBezTo>
                <a:cubicBezTo>
                  <a:pt x="423" y="508"/>
                  <a:pt x="428" y="502"/>
                  <a:pt x="431" y="494"/>
                </a:cubicBezTo>
                <a:cubicBezTo>
                  <a:pt x="433" y="487"/>
                  <a:pt x="433" y="478"/>
                  <a:pt x="429" y="471"/>
                </a:cubicBezTo>
                <a:cubicBezTo>
                  <a:pt x="413" y="439"/>
                  <a:pt x="413" y="439"/>
                  <a:pt x="413" y="439"/>
                </a:cubicBezTo>
                <a:cubicBezTo>
                  <a:pt x="435" y="420"/>
                  <a:pt x="453" y="398"/>
                  <a:pt x="467" y="372"/>
                </a:cubicBezTo>
                <a:cubicBezTo>
                  <a:pt x="501" y="380"/>
                  <a:pt x="501" y="380"/>
                  <a:pt x="501" y="380"/>
                </a:cubicBezTo>
                <a:cubicBezTo>
                  <a:pt x="509" y="381"/>
                  <a:pt x="518" y="380"/>
                  <a:pt x="524" y="376"/>
                </a:cubicBezTo>
                <a:cubicBezTo>
                  <a:pt x="531" y="371"/>
                  <a:pt x="536" y="365"/>
                  <a:pt x="538" y="357"/>
                </a:cubicBezTo>
                <a:cubicBezTo>
                  <a:pt x="547" y="312"/>
                  <a:pt x="547" y="312"/>
                  <a:pt x="547" y="312"/>
                </a:cubicBezTo>
                <a:cubicBezTo>
                  <a:pt x="551" y="296"/>
                  <a:pt x="541" y="280"/>
                  <a:pt x="524" y="276"/>
                </a:cubicBezTo>
                <a:close/>
                <a:moveTo>
                  <a:pt x="358" y="272"/>
                </a:moveTo>
                <a:cubicBezTo>
                  <a:pt x="358" y="318"/>
                  <a:pt x="321" y="356"/>
                  <a:pt x="275" y="356"/>
                </a:cubicBezTo>
                <a:cubicBezTo>
                  <a:pt x="229" y="356"/>
                  <a:pt x="191" y="318"/>
                  <a:pt x="191" y="272"/>
                </a:cubicBezTo>
                <a:cubicBezTo>
                  <a:pt x="191" y="226"/>
                  <a:pt x="229" y="188"/>
                  <a:pt x="275" y="188"/>
                </a:cubicBezTo>
                <a:cubicBezTo>
                  <a:pt x="321" y="188"/>
                  <a:pt x="358" y="226"/>
                  <a:pt x="358" y="27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" name="Freeform 9"/>
          <p:cNvSpPr>
            <a:spLocks noEditPoints="1"/>
          </p:cNvSpPr>
          <p:nvPr/>
        </p:nvSpPr>
        <p:spPr bwMode="auto">
          <a:xfrm>
            <a:off x="7119419" y="2128747"/>
            <a:ext cx="454067" cy="454067"/>
          </a:xfrm>
          <a:custGeom>
            <a:avLst/>
            <a:gdLst>
              <a:gd name="T0" fmla="*/ 230 w 243"/>
              <a:gd name="T1" fmla="*/ 110 h 243"/>
              <a:gd name="T2" fmla="*/ 215 w 243"/>
              <a:gd name="T3" fmla="*/ 108 h 243"/>
              <a:gd name="T4" fmla="*/ 202 w 243"/>
              <a:gd name="T5" fmla="*/ 72 h 243"/>
              <a:gd name="T6" fmla="*/ 212 w 243"/>
              <a:gd name="T7" fmla="*/ 61 h 243"/>
              <a:gd name="T8" fmla="*/ 216 w 243"/>
              <a:gd name="T9" fmla="*/ 52 h 243"/>
              <a:gd name="T10" fmla="*/ 211 w 243"/>
              <a:gd name="T11" fmla="*/ 42 h 243"/>
              <a:gd name="T12" fmla="*/ 197 w 243"/>
              <a:gd name="T13" fmla="*/ 28 h 243"/>
              <a:gd name="T14" fmla="*/ 178 w 243"/>
              <a:gd name="T15" fmla="*/ 29 h 243"/>
              <a:gd name="T16" fmla="*/ 168 w 243"/>
              <a:gd name="T17" fmla="*/ 39 h 243"/>
              <a:gd name="T18" fmla="*/ 131 w 243"/>
              <a:gd name="T19" fmla="*/ 26 h 243"/>
              <a:gd name="T20" fmla="*/ 130 w 243"/>
              <a:gd name="T21" fmla="*/ 12 h 243"/>
              <a:gd name="T22" fmla="*/ 115 w 243"/>
              <a:gd name="T23" fmla="*/ 1 h 243"/>
              <a:gd name="T24" fmla="*/ 94 w 243"/>
              <a:gd name="T25" fmla="*/ 3 h 243"/>
              <a:gd name="T26" fmla="*/ 83 w 243"/>
              <a:gd name="T27" fmla="*/ 18 h 243"/>
              <a:gd name="T28" fmla="*/ 84 w 243"/>
              <a:gd name="T29" fmla="*/ 32 h 243"/>
              <a:gd name="T30" fmla="*/ 51 w 243"/>
              <a:gd name="T31" fmla="*/ 54 h 243"/>
              <a:gd name="T32" fmla="*/ 51 w 243"/>
              <a:gd name="T33" fmla="*/ 54 h 243"/>
              <a:gd name="T34" fmla="*/ 39 w 243"/>
              <a:gd name="T35" fmla="*/ 46 h 243"/>
              <a:gd name="T36" fmla="*/ 29 w 243"/>
              <a:gd name="T37" fmla="*/ 45 h 243"/>
              <a:gd name="T38" fmla="*/ 21 w 243"/>
              <a:gd name="T39" fmla="*/ 51 h 243"/>
              <a:gd name="T40" fmla="*/ 10 w 243"/>
              <a:gd name="T41" fmla="*/ 68 h 243"/>
              <a:gd name="T42" fmla="*/ 15 w 243"/>
              <a:gd name="T43" fmla="*/ 87 h 243"/>
              <a:gd name="T44" fmla="*/ 27 w 243"/>
              <a:gd name="T45" fmla="*/ 94 h 243"/>
              <a:gd name="T46" fmla="*/ 24 w 243"/>
              <a:gd name="T47" fmla="*/ 133 h 243"/>
              <a:gd name="T48" fmla="*/ 9 w 243"/>
              <a:gd name="T49" fmla="*/ 138 h 243"/>
              <a:gd name="T50" fmla="*/ 2 w 243"/>
              <a:gd name="T51" fmla="*/ 145 h 243"/>
              <a:gd name="T52" fmla="*/ 1 w 243"/>
              <a:gd name="T53" fmla="*/ 155 h 243"/>
              <a:gd name="T54" fmla="*/ 8 w 243"/>
              <a:gd name="T55" fmla="*/ 174 h 243"/>
              <a:gd name="T56" fmla="*/ 26 w 243"/>
              <a:gd name="T57" fmla="*/ 182 h 243"/>
              <a:gd name="T58" fmla="*/ 40 w 243"/>
              <a:gd name="T59" fmla="*/ 177 h 243"/>
              <a:gd name="T60" fmla="*/ 68 w 243"/>
              <a:gd name="T61" fmla="*/ 203 h 243"/>
              <a:gd name="T62" fmla="*/ 68 w 243"/>
              <a:gd name="T63" fmla="*/ 203 h 243"/>
              <a:gd name="T64" fmla="*/ 63 w 243"/>
              <a:gd name="T65" fmla="*/ 219 h 243"/>
              <a:gd name="T66" fmla="*/ 64 w 243"/>
              <a:gd name="T67" fmla="*/ 229 h 243"/>
              <a:gd name="T68" fmla="*/ 71 w 243"/>
              <a:gd name="T69" fmla="*/ 236 h 243"/>
              <a:gd name="T70" fmla="*/ 90 w 243"/>
              <a:gd name="T71" fmla="*/ 242 h 243"/>
              <a:gd name="T72" fmla="*/ 96 w 243"/>
              <a:gd name="T73" fmla="*/ 243 h 243"/>
              <a:gd name="T74" fmla="*/ 108 w 243"/>
              <a:gd name="T75" fmla="*/ 234 h 243"/>
              <a:gd name="T76" fmla="*/ 113 w 243"/>
              <a:gd name="T77" fmla="*/ 218 h 243"/>
              <a:gd name="T78" fmla="*/ 150 w 243"/>
              <a:gd name="T79" fmla="*/ 213 h 243"/>
              <a:gd name="T80" fmla="*/ 159 w 243"/>
              <a:gd name="T81" fmla="*/ 227 h 243"/>
              <a:gd name="T82" fmla="*/ 178 w 243"/>
              <a:gd name="T83" fmla="*/ 231 h 243"/>
              <a:gd name="T84" fmla="*/ 195 w 243"/>
              <a:gd name="T85" fmla="*/ 220 h 243"/>
              <a:gd name="T86" fmla="*/ 200 w 243"/>
              <a:gd name="T87" fmla="*/ 211 h 243"/>
              <a:gd name="T88" fmla="*/ 198 w 243"/>
              <a:gd name="T89" fmla="*/ 201 h 243"/>
              <a:gd name="T90" fmla="*/ 190 w 243"/>
              <a:gd name="T91" fmla="*/ 188 h 243"/>
              <a:gd name="T92" fmla="*/ 210 w 243"/>
              <a:gd name="T93" fmla="*/ 155 h 243"/>
              <a:gd name="T94" fmla="*/ 225 w 243"/>
              <a:gd name="T95" fmla="*/ 157 h 243"/>
              <a:gd name="T96" fmla="*/ 235 w 243"/>
              <a:gd name="T97" fmla="*/ 154 h 243"/>
              <a:gd name="T98" fmla="*/ 240 w 243"/>
              <a:gd name="T99" fmla="*/ 145 h 243"/>
              <a:gd name="T100" fmla="*/ 242 w 243"/>
              <a:gd name="T101" fmla="*/ 125 h 243"/>
              <a:gd name="T102" fmla="*/ 230 w 243"/>
              <a:gd name="T103" fmla="*/ 110 h 243"/>
              <a:gd name="T104" fmla="*/ 156 w 243"/>
              <a:gd name="T105" fmla="*/ 117 h 243"/>
              <a:gd name="T106" fmla="*/ 124 w 243"/>
              <a:gd name="T107" fmla="*/ 159 h 243"/>
              <a:gd name="T108" fmla="*/ 82 w 243"/>
              <a:gd name="T109" fmla="*/ 126 h 243"/>
              <a:gd name="T110" fmla="*/ 115 w 243"/>
              <a:gd name="T111" fmla="*/ 85 h 243"/>
              <a:gd name="T112" fmla="*/ 156 w 243"/>
              <a:gd name="T113" fmla="*/ 117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3" h="243">
                <a:moveTo>
                  <a:pt x="230" y="110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3" y="95"/>
                  <a:pt x="209" y="83"/>
                  <a:pt x="202" y="72"/>
                </a:cubicBezTo>
                <a:cubicBezTo>
                  <a:pt x="212" y="61"/>
                  <a:pt x="212" y="61"/>
                  <a:pt x="212" y="61"/>
                </a:cubicBezTo>
                <a:cubicBezTo>
                  <a:pt x="214" y="59"/>
                  <a:pt x="216" y="55"/>
                  <a:pt x="216" y="52"/>
                </a:cubicBezTo>
                <a:cubicBezTo>
                  <a:pt x="216" y="48"/>
                  <a:pt x="214" y="45"/>
                  <a:pt x="211" y="42"/>
                </a:cubicBezTo>
                <a:cubicBezTo>
                  <a:pt x="197" y="28"/>
                  <a:pt x="197" y="28"/>
                  <a:pt x="197" y="28"/>
                </a:cubicBezTo>
                <a:cubicBezTo>
                  <a:pt x="192" y="23"/>
                  <a:pt x="183" y="23"/>
                  <a:pt x="178" y="29"/>
                </a:cubicBezTo>
                <a:cubicBezTo>
                  <a:pt x="168" y="39"/>
                  <a:pt x="168" y="39"/>
                  <a:pt x="168" y="39"/>
                </a:cubicBezTo>
                <a:cubicBezTo>
                  <a:pt x="157" y="32"/>
                  <a:pt x="144" y="28"/>
                  <a:pt x="131" y="26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29" y="5"/>
                  <a:pt x="122" y="0"/>
                  <a:pt x="115" y="1"/>
                </a:cubicBezTo>
                <a:cubicBezTo>
                  <a:pt x="94" y="3"/>
                  <a:pt x="94" y="3"/>
                  <a:pt x="94" y="3"/>
                </a:cubicBezTo>
                <a:cubicBezTo>
                  <a:pt x="87" y="4"/>
                  <a:pt x="82" y="11"/>
                  <a:pt x="83" y="18"/>
                </a:cubicBezTo>
                <a:cubicBezTo>
                  <a:pt x="84" y="32"/>
                  <a:pt x="84" y="32"/>
                  <a:pt x="84" y="32"/>
                </a:cubicBezTo>
                <a:cubicBezTo>
                  <a:pt x="72" y="37"/>
                  <a:pt x="61" y="4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39" y="46"/>
                  <a:pt x="39" y="46"/>
                  <a:pt x="39" y="46"/>
                </a:cubicBezTo>
                <a:cubicBezTo>
                  <a:pt x="36" y="44"/>
                  <a:pt x="33" y="44"/>
                  <a:pt x="29" y="45"/>
                </a:cubicBezTo>
                <a:cubicBezTo>
                  <a:pt x="26" y="46"/>
                  <a:pt x="23" y="48"/>
                  <a:pt x="21" y="51"/>
                </a:cubicBezTo>
                <a:cubicBezTo>
                  <a:pt x="10" y="68"/>
                  <a:pt x="10" y="68"/>
                  <a:pt x="10" y="68"/>
                </a:cubicBezTo>
                <a:cubicBezTo>
                  <a:pt x="6" y="74"/>
                  <a:pt x="8" y="83"/>
                  <a:pt x="15" y="87"/>
                </a:cubicBezTo>
                <a:cubicBezTo>
                  <a:pt x="27" y="94"/>
                  <a:pt x="27" y="94"/>
                  <a:pt x="27" y="94"/>
                </a:cubicBezTo>
                <a:cubicBezTo>
                  <a:pt x="23" y="107"/>
                  <a:pt x="22" y="120"/>
                  <a:pt x="24" y="133"/>
                </a:cubicBezTo>
                <a:cubicBezTo>
                  <a:pt x="9" y="138"/>
                  <a:pt x="9" y="138"/>
                  <a:pt x="9" y="138"/>
                </a:cubicBezTo>
                <a:cubicBezTo>
                  <a:pt x="6" y="139"/>
                  <a:pt x="3" y="142"/>
                  <a:pt x="2" y="145"/>
                </a:cubicBezTo>
                <a:cubicBezTo>
                  <a:pt x="0" y="148"/>
                  <a:pt x="0" y="152"/>
                  <a:pt x="1" y="155"/>
                </a:cubicBezTo>
                <a:cubicBezTo>
                  <a:pt x="8" y="174"/>
                  <a:pt x="8" y="174"/>
                  <a:pt x="8" y="174"/>
                </a:cubicBezTo>
                <a:cubicBezTo>
                  <a:pt x="11" y="181"/>
                  <a:pt x="19" y="185"/>
                  <a:pt x="26" y="182"/>
                </a:cubicBezTo>
                <a:cubicBezTo>
                  <a:pt x="40" y="177"/>
                  <a:pt x="40" y="177"/>
                  <a:pt x="40" y="177"/>
                </a:cubicBezTo>
                <a:cubicBezTo>
                  <a:pt x="48" y="188"/>
                  <a:pt x="57" y="196"/>
                  <a:pt x="68" y="203"/>
                </a:cubicBezTo>
                <a:cubicBezTo>
                  <a:pt x="68" y="203"/>
                  <a:pt x="68" y="203"/>
                  <a:pt x="68" y="203"/>
                </a:cubicBezTo>
                <a:cubicBezTo>
                  <a:pt x="63" y="219"/>
                  <a:pt x="63" y="219"/>
                  <a:pt x="63" y="219"/>
                </a:cubicBezTo>
                <a:cubicBezTo>
                  <a:pt x="62" y="222"/>
                  <a:pt x="62" y="226"/>
                  <a:pt x="64" y="229"/>
                </a:cubicBezTo>
                <a:cubicBezTo>
                  <a:pt x="65" y="232"/>
                  <a:pt x="68" y="235"/>
                  <a:pt x="71" y="236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2" y="243"/>
                  <a:pt x="94" y="243"/>
                  <a:pt x="96" y="243"/>
                </a:cubicBezTo>
                <a:cubicBezTo>
                  <a:pt x="101" y="242"/>
                  <a:pt x="106" y="239"/>
                  <a:pt x="108" y="234"/>
                </a:cubicBezTo>
                <a:cubicBezTo>
                  <a:pt x="113" y="218"/>
                  <a:pt x="113" y="218"/>
                  <a:pt x="113" y="218"/>
                </a:cubicBezTo>
                <a:cubicBezTo>
                  <a:pt x="125" y="219"/>
                  <a:pt x="138" y="217"/>
                  <a:pt x="150" y="213"/>
                </a:cubicBezTo>
                <a:cubicBezTo>
                  <a:pt x="159" y="227"/>
                  <a:pt x="159" y="227"/>
                  <a:pt x="159" y="227"/>
                </a:cubicBezTo>
                <a:cubicBezTo>
                  <a:pt x="163" y="233"/>
                  <a:pt x="171" y="235"/>
                  <a:pt x="178" y="231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8" y="218"/>
                  <a:pt x="200" y="215"/>
                  <a:pt x="200" y="211"/>
                </a:cubicBezTo>
                <a:cubicBezTo>
                  <a:pt x="201" y="208"/>
                  <a:pt x="200" y="204"/>
                  <a:pt x="198" y="201"/>
                </a:cubicBezTo>
                <a:cubicBezTo>
                  <a:pt x="190" y="188"/>
                  <a:pt x="190" y="188"/>
                  <a:pt x="190" y="188"/>
                </a:cubicBezTo>
                <a:cubicBezTo>
                  <a:pt x="198" y="178"/>
                  <a:pt x="205" y="167"/>
                  <a:pt x="210" y="155"/>
                </a:cubicBezTo>
                <a:cubicBezTo>
                  <a:pt x="225" y="157"/>
                  <a:pt x="225" y="157"/>
                  <a:pt x="225" y="157"/>
                </a:cubicBezTo>
                <a:cubicBezTo>
                  <a:pt x="229" y="157"/>
                  <a:pt x="232" y="156"/>
                  <a:pt x="235" y="154"/>
                </a:cubicBezTo>
                <a:cubicBezTo>
                  <a:pt x="238" y="152"/>
                  <a:pt x="240" y="148"/>
                  <a:pt x="240" y="145"/>
                </a:cubicBezTo>
                <a:cubicBezTo>
                  <a:pt x="242" y="125"/>
                  <a:pt x="242" y="125"/>
                  <a:pt x="242" y="125"/>
                </a:cubicBezTo>
                <a:cubicBezTo>
                  <a:pt x="243" y="117"/>
                  <a:pt x="237" y="111"/>
                  <a:pt x="230" y="110"/>
                </a:cubicBezTo>
                <a:close/>
                <a:moveTo>
                  <a:pt x="156" y="117"/>
                </a:moveTo>
                <a:cubicBezTo>
                  <a:pt x="159" y="138"/>
                  <a:pt x="144" y="156"/>
                  <a:pt x="124" y="159"/>
                </a:cubicBezTo>
                <a:cubicBezTo>
                  <a:pt x="104" y="161"/>
                  <a:pt x="85" y="147"/>
                  <a:pt x="82" y="126"/>
                </a:cubicBezTo>
                <a:cubicBezTo>
                  <a:pt x="80" y="106"/>
                  <a:pt x="94" y="87"/>
                  <a:pt x="115" y="85"/>
                </a:cubicBezTo>
                <a:cubicBezTo>
                  <a:pt x="135" y="82"/>
                  <a:pt x="154" y="97"/>
                  <a:pt x="156" y="117"/>
                </a:cubicBezTo>
                <a:close/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26" name="Freeform 10"/>
          <p:cNvSpPr>
            <a:spLocks noEditPoints="1"/>
          </p:cNvSpPr>
          <p:nvPr/>
        </p:nvSpPr>
        <p:spPr bwMode="auto">
          <a:xfrm>
            <a:off x="4563348" y="4301478"/>
            <a:ext cx="458310" cy="446994"/>
          </a:xfrm>
          <a:custGeom>
            <a:avLst/>
            <a:gdLst>
              <a:gd name="T0" fmla="*/ 233 w 245"/>
              <a:gd name="T1" fmla="*/ 122 h 239"/>
              <a:gd name="T2" fmla="*/ 218 w 245"/>
              <a:gd name="T3" fmla="*/ 119 h 239"/>
              <a:gd name="T4" fmla="*/ 210 w 245"/>
              <a:gd name="T5" fmla="*/ 81 h 239"/>
              <a:gd name="T6" fmla="*/ 221 w 245"/>
              <a:gd name="T7" fmla="*/ 72 h 239"/>
              <a:gd name="T8" fmla="*/ 226 w 245"/>
              <a:gd name="T9" fmla="*/ 63 h 239"/>
              <a:gd name="T10" fmla="*/ 223 w 245"/>
              <a:gd name="T11" fmla="*/ 53 h 239"/>
              <a:gd name="T12" fmla="*/ 210 w 245"/>
              <a:gd name="T13" fmla="*/ 37 h 239"/>
              <a:gd name="T14" fmla="*/ 191 w 245"/>
              <a:gd name="T15" fmla="*/ 35 h 239"/>
              <a:gd name="T16" fmla="*/ 181 w 245"/>
              <a:gd name="T17" fmla="*/ 44 h 239"/>
              <a:gd name="T18" fmla="*/ 146 w 245"/>
              <a:gd name="T19" fmla="*/ 27 h 239"/>
              <a:gd name="T20" fmla="*/ 146 w 245"/>
              <a:gd name="T21" fmla="*/ 13 h 239"/>
              <a:gd name="T22" fmla="*/ 132 w 245"/>
              <a:gd name="T23" fmla="*/ 0 h 239"/>
              <a:gd name="T24" fmla="*/ 112 w 245"/>
              <a:gd name="T25" fmla="*/ 0 h 239"/>
              <a:gd name="T26" fmla="*/ 98 w 245"/>
              <a:gd name="T27" fmla="*/ 13 h 239"/>
              <a:gd name="T28" fmla="*/ 98 w 245"/>
              <a:gd name="T29" fmla="*/ 27 h 239"/>
              <a:gd name="T30" fmla="*/ 63 w 245"/>
              <a:gd name="T31" fmla="*/ 45 h 239"/>
              <a:gd name="T32" fmla="*/ 63 w 245"/>
              <a:gd name="T33" fmla="*/ 45 h 239"/>
              <a:gd name="T34" fmla="*/ 52 w 245"/>
              <a:gd name="T35" fmla="*/ 36 h 239"/>
              <a:gd name="T36" fmla="*/ 42 w 245"/>
              <a:gd name="T37" fmla="*/ 33 h 239"/>
              <a:gd name="T38" fmla="*/ 33 w 245"/>
              <a:gd name="T39" fmla="*/ 38 h 239"/>
              <a:gd name="T40" fmla="*/ 20 w 245"/>
              <a:gd name="T41" fmla="*/ 54 h 239"/>
              <a:gd name="T42" fmla="*/ 22 w 245"/>
              <a:gd name="T43" fmla="*/ 73 h 239"/>
              <a:gd name="T44" fmla="*/ 34 w 245"/>
              <a:gd name="T45" fmla="*/ 82 h 239"/>
              <a:gd name="T46" fmla="*/ 26 w 245"/>
              <a:gd name="T47" fmla="*/ 120 h 239"/>
              <a:gd name="T48" fmla="*/ 11 w 245"/>
              <a:gd name="T49" fmla="*/ 123 h 239"/>
              <a:gd name="T50" fmla="*/ 2 w 245"/>
              <a:gd name="T51" fmla="*/ 129 h 239"/>
              <a:gd name="T52" fmla="*/ 1 w 245"/>
              <a:gd name="T53" fmla="*/ 140 h 239"/>
              <a:gd name="T54" fmla="*/ 5 w 245"/>
              <a:gd name="T55" fmla="*/ 159 h 239"/>
              <a:gd name="T56" fmla="*/ 21 w 245"/>
              <a:gd name="T57" fmla="*/ 169 h 239"/>
              <a:gd name="T58" fmla="*/ 37 w 245"/>
              <a:gd name="T59" fmla="*/ 166 h 239"/>
              <a:gd name="T60" fmla="*/ 61 w 245"/>
              <a:gd name="T61" fmla="*/ 195 h 239"/>
              <a:gd name="T62" fmla="*/ 61 w 245"/>
              <a:gd name="T63" fmla="*/ 195 h 239"/>
              <a:gd name="T64" fmla="*/ 54 w 245"/>
              <a:gd name="T65" fmla="*/ 210 h 239"/>
              <a:gd name="T66" fmla="*/ 53 w 245"/>
              <a:gd name="T67" fmla="*/ 220 h 239"/>
              <a:gd name="T68" fmla="*/ 60 w 245"/>
              <a:gd name="T69" fmla="*/ 228 h 239"/>
              <a:gd name="T70" fmla="*/ 79 w 245"/>
              <a:gd name="T71" fmla="*/ 236 h 239"/>
              <a:gd name="T72" fmla="*/ 84 w 245"/>
              <a:gd name="T73" fmla="*/ 238 h 239"/>
              <a:gd name="T74" fmla="*/ 97 w 245"/>
              <a:gd name="T75" fmla="*/ 230 h 239"/>
              <a:gd name="T76" fmla="*/ 104 w 245"/>
              <a:gd name="T77" fmla="*/ 215 h 239"/>
              <a:gd name="T78" fmla="*/ 141 w 245"/>
              <a:gd name="T79" fmla="*/ 215 h 239"/>
              <a:gd name="T80" fmla="*/ 148 w 245"/>
              <a:gd name="T81" fmla="*/ 230 h 239"/>
              <a:gd name="T82" fmla="*/ 166 w 245"/>
              <a:gd name="T83" fmla="*/ 236 h 239"/>
              <a:gd name="T84" fmla="*/ 185 w 245"/>
              <a:gd name="T85" fmla="*/ 227 h 239"/>
              <a:gd name="T86" fmla="*/ 191 w 245"/>
              <a:gd name="T87" fmla="*/ 219 h 239"/>
              <a:gd name="T88" fmla="*/ 191 w 245"/>
              <a:gd name="T89" fmla="*/ 209 h 239"/>
              <a:gd name="T90" fmla="*/ 184 w 245"/>
              <a:gd name="T91" fmla="*/ 195 h 239"/>
              <a:gd name="T92" fmla="*/ 207 w 245"/>
              <a:gd name="T93" fmla="*/ 165 h 239"/>
              <a:gd name="T94" fmla="*/ 223 w 245"/>
              <a:gd name="T95" fmla="*/ 168 h 239"/>
              <a:gd name="T96" fmla="*/ 233 w 245"/>
              <a:gd name="T97" fmla="*/ 167 h 239"/>
              <a:gd name="T98" fmla="*/ 239 w 245"/>
              <a:gd name="T99" fmla="*/ 158 h 239"/>
              <a:gd name="T100" fmla="*/ 243 w 245"/>
              <a:gd name="T101" fmla="*/ 138 h 239"/>
              <a:gd name="T102" fmla="*/ 233 w 245"/>
              <a:gd name="T103" fmla="*/ 122 h 239"/>
              <a:gd name="T104" fmla="*/ 159 w 245"/>
              <a:gd name="T105" fmla="*/ 121 h 239"/>
              <a:gd name="T106" fmla="*/ 122 w 245"/>
              <a:gd name="T107" fmla="*/ 158 h 239"/>
              <a:gd name="T108" fmla="*/ 85 w 245"/>
              <a:gd name="T109" fmla="*/ 121 h 239"/>
              <a:gd name="T110" fmla="*/ 122 w 245"/>
              <a:gd name="T111" fmla="*/ 83 h 239"/>
              <a:gd name="T112" fmla="*/ 159 w 245"/>
              <a:gd name="T113" fmla="*/ 12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5" h="239">
                <a:moveTo>
                  <a:pt x="233" y="122"/>
                </a:moveTo>
                <a:cubicBezTo>
                  <a:pt x="218" y="119"/>
                  <a:pt x="218" y="119"/>
                  <a:pt x="218" y="119"/>
                </a:cubicBezTo>
                <a:cubicBezTo>
                  <a:pt x="218" y="106"/>
                  <a:pt x="215" y="93"/>
                  <a:pt x="210" y="81"/>
                </a:cubicBezTo>
                <a:cubicBezTo>
                  <a:pt x="221" y="72"/>
                  <a:pt x="221" y="72"/>
                  <a:pt x="221" y="72"/>
                </a:cubicBezTo>
                <a:cubicBezTo>
                  <a:pt x="224" y="70"/>
                  <a:pt x="226" y="66"/>
                  <a:pt x="226" y="63"/>
                </a:cubicBezTo>
                <a:cubicBezTo>
                  <a:pt x="227" y="59"/>
                  <a:pt x="225" y="56"/>
                  <a:pt x="223" y="53"/>
                </a:cubicBezTo>
                <a:cubicBezTo>
                  <a:pt x="210" y="37"/>
                  <a:pt x="210" y="37"/>
                  <a:pt x="210" y="37"/>
                </a:cubicBezTo>
                <a:cubicBezTo>
                  <a:pt x="206" y="31"/>
                  <a:pt x="197" y="31"/>
                  <a:pt x="191" y="35"/>
                </a:cubicBezTo>
                <a:cubicBezTo>
                  <a:pt x="181" y="44"/>
                  <a:pt x="181" y="44"/>
                  <a:pt x="181" y="44"/>
                </a:cubicBezTo>
                <a:cubicBezTo>
                  <a:pt x="170" y="36"/>
                  <a:pt x="158" y="30"/>
                  <a:pt x="146" y="27"/>
                </a:cubicBezTo>
                <a:cubicBezTo>
                  <a:pt x="146" y="13"/>
                  <a:pt x="146" y="13"/>
                  <a:pt x="146" y="13"/>
                </a:cubicBezTo>
                <a:cubicBezTo>
                  <a:pt x="146" y="6"/>
                  <a:pt x="140" y="0"/>
                  <a:pt x="13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04" y="0"/>
                  <a:pt x="98" y="6"/>
                  <a:pt x="98" y="13"/>
                </a:cubicBezTo>
                <a:cubicBezTo>
                  <a:pt x="98" y="27"/>
                  <a:pt x="98" y="27"/>
                  <a:pt x="98" y="27"/>
                </a:cubicBezTo>
                <a:cubicBezTo>
                  <a:pt x="85" y="30"/>
                  <a:pt x="73" y="36"/>
                  <a:pt x="63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52" y="36"/>
                  <a:pt x="52" y="36"/>
                  <a:pt x="52" y="36"/>
                </a:cubicBezTo>
                <a:cubicBezTo>
                  <a:pt x="49" y="34"/>
                  <a:pt x="45" y="33"/>
                  <a:pt x="42" y="33"/>
                </a:cubicBezTo>
                <a:cubicBezTo>
                  <a:pt x="38" y="33"/>
                  <a:pt x="35" y="35"/>
                  <a:pt x="33" y="38"/>
                </a:cubicBezTo>
                <a:cubicBezTo>
                  <a:pt x="20" y="54"/>
                  <a:pt x="20" y="54"/>
                  <a:pt x="20" y="54"/>
                </a:cubicBezTo>
                <a:cubicBezTo>
                  <a:pt x="16" y="60"/>
                  <a:pt x="16" y="68"/>
                  <a:pt x="22" y="73"/>
                </a:cubicBezTo>
                <a:cubicBezTo>
                  <a:pt x="34" y="82"/>
                  <a:pt x="34" y="82"/>
                  <a:pt x="34" y="82"/>
                </a:cubicBezTo>
                <a:cubicBezTo>
                  <a:pt x="28" y="94"/>
                  <a:pt x="26" y="107"/>
                  <a:pt x="26" y="120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7" y="124"/>
                  <a:pt x="4" y="126"/>
                  <a:pt x="2" y="129"/>
                </a:cubicBezTo>
                <a:cubicBezTo>
                  <a:pt x="1" y="132"/>
                  <a:pt x="0" y="136"/>
                  <a:pt x="1" y="140"/>
                </a:cubicBezTo>
                <a:cubicBezTo>
                  <a:pt x="5" y="159"/>
                  <a:pt x="5" y="159"/>
                  <a:pt x="5" y="159"/>
                </a:cubicBezTo>
                <a:cubicBezTo>
                  <a:pt x="7" y="167"/>
                  <a:pt x="14" y="171"/>
                  <a:pt x="21" y="169"/>
                </a:cubicBezTo>
                <a:cubicBezTo>
                  <a:pt x="37" y="166"/>
                  <a:pt x="37" y="166"/>
                  <a:pt x="37" y="166"/>
                </a:cubicBezTo>
                <a:cubicBezTo>
                  <a:pt x="43" y="177"/>
                  <a:pt x="51" y="187"/>
                  <a:pt x="61" y="195"/>
                </a:cubicBezTo>
                <a:cubicBezTo>
                  <a:pt x="61" y="195"/>
                  <a:pt x="61" y="195"/>
                  <a:pt x="61" y="195"/>
                </a:cubicBezTo>
                <a:cubicBezTo>
                  <a:pt x="54" y="210"/>
                  <a:pt x="54" y="210"/>
                  <a:pt x="54" y="210"/>
                </a:cubicBezTo>
                <a:cubicBezTo>
                  <a:pt x="52" y="213"/>
                  <a:pt x="52" y="217"/>
                  <a:pt x="53" y="220"/>
                </a:cubicBezTo>
                <a:cubicBezTo>
                  <a:pt x="55" y="223"/>
                  <a:pt x="57" y="226"/>
                  <a:pt x="60" y="228"/>
                </a:cubicBezTo>
                <a:cubicBezTo>
                  <a:pt x="79" y="236"/>
                  <a:pt x="79" y="236"/>
                  <a:pt x="79" y="236"/>
                </a:cubicBezTo>
                <a:cubicBezTo>
                  <a:pt x="80" y="237"/>
                  <a:pt x="82" y="238"/>
                  <a:pt x="84" y="238"/>
                </a:cubicBezTo>
                <a:cubicBezTo>
                  <a:pt x="89" y="238"/>
                  <a:pt x="94" y="235"/>
                  <a:pt x="97" y="230"/>
                </a:cubicBezTo>
                <a:cubicBezTo>
                  <a:pt x="104" y="215"/>
                  <a:pt x="104" y="215"/>
                  <a:pt x="104" y="215"/>
                </a:cubicBezTo>
                <a:cubicBezTo>
                  <a:pt x="116" y="218"/>
                  <a:pt x="129" y="218"/>
                  <a:pt x="141" y="215"/>
                </a:cubicBezTo>
                <a:cubicBezTo>
                  <a:pt x="148" y="230"/>
                  <a:pt x="148" y="230"/>
                  <a:pt x="148" y="230"/>
                </a:cubicBezTo>
                <a:cubicBezTo>
                  <a:pt x="152" y="237"/>
                  <a:pt x="160" y="239"/>
                  <a:pt x="166" y="236"/>
                </a:cubicBezTo>
                <a:cubicBezTo>
                  <a:pt x="185" y="227"/>
                  <a:pt x="185" y="227"/>
                  <a:pt x="185" y="227"/>
                </a:cubicBezTo>
                <a:cubicBezTo>
                  <a:pt x="188" y="226"/>
                  <a:pt x="190" y="223"/>
                  <a:pt x="191" y="219"/>
                </a:cubicBezTo>
                <a:cubicBezTo>
                  <a:pt x="193" y="216"/>
                  <a:pt x="192" y="212"/>
                  <a:pt x="191" y="209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94" y="186"/>
                  <a:pt x="202" y="176"/>
                  <a:pt x="207" y="165"/>
                </a:cubicBezTo>
                <a:cubicBezTo>
                  <a:pt x="223" y="168"/>
                  <a:pt x="223" y="168"/>
                  <a:pt x="223" y="168"/>
                </a:cubicBezTo>
                <a:cubicBezTo>
                  <a:pt x="226" y="169"/>
                  <a:pt x="230" y="169"/>
                  <a:pt x="233" y="167"/>
                </a:cubicBezTo>
                <a:cubicBezTo>
                  <a:pt x="236" y="165"/>
                  <a:pt x="238" y="162"/>
                  <a:pt x="239" y="158"/>
                </a:cubicBezTo>
                <a:cubicBezTo>
                  <a:pt x="243" y="138"/>
                  <a:pt x="243" y="138"/>
                  <a:pt x="243" y="138"/>
                </a:cubicBezTo>
                <a:cubicBezTo>
                  <a:pt x="245" y="131"/>
                  <a:pt x="240" y="124"/>
                  <a:pt x="233" y="122"/>
                </a:cubicBezTo>
                <a:close/>
                <a:moveTo>
                  <a:pt x="159" y="121"/>
                </a:moveTo>
                <a:cubicBezTo>
                  <a:pt x="159" y="141"/>
                  <a:pt x="143" y="158"/>
                  <a:pt x="122" y="158"/>
                </a:cubicBezTo>
                <a:cubicBezTo>
                  <a:pt x="102" y="158"/>
                  <a:pt x="85" y="141"/>
                  <a:pt x="85" y="121"/>
                </a:cubicBezTo>
                <a:cubicBezTo>
                  <a:pt x="85" y="100"/>
                  <a:pt x="102" y="83"/>
                  <a:pt x="122" y="83"/>
                </a:cubicBezTo>
                <a:cubicBezTo>
                  <a:pt x="143" y="83"/>
                  <a:pt x="159" y="100"/>
                  <a:pt x="159" y="1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7" name="Freeform 11"/>
          <p:cNvSpPr>
            <a:spLocks noEditPoints="1"/>
          </p:cNvSpPr>
          <p:nvPr/>
        </p:nvSpPr>
        <p:spPr bwMode="auto">
          <a:xfrm>
            <a:off x="4602955" y="1335191"/>
            <a:ext cx="1029784" cy="1005737"/>
          </a:xfrm>
          <a:custGeom>
            <a:avLst/>
            <a:gdLst>
              <a:gd name="T0" fmla="*/ 525 w 551"/>
              <a:gd name="T1" fmla="*/ 275 h 538"/>
              <a:gd name="T2" fmla="*/ 491 w 551"/>
              <a:gd name="T3" fmla="*/ 268 h 538"/>
              <a:gd name="T4" fmla="*/ 472 w 551"/>
              <a:gd name="T5" fmla="*/ 182 h 538"/>
              <a:gd name="T6" fmla="*/ 498 w 551"/>
              <a:gd name="T7" fmla="*/ 162 h 538"/>
              <a:gd name="T8" fmla="*/ 509 w 551"/>
              <a:gd name="T9" fmla="*/ 141 h 538"/>
              <a:gd name="T10" fmla="*/ 502 w 551"/>
              <a:gd name="T11" fmla="*/ 119 h 538"/>
              <a:gd name="T12" fmla="*/ 474 w 551"/>
              <a:gd name="T13" fmla="*/ 84 h 538"/>
              <a:gd name="T14" fmla="*/ 431 w 551"/>
              <a:gd name="T15" fmla="*/ 79 h 538"/>
              <a:gd name="T16" fmla="*/ 407 w 551"/>
              <a:gd name="T17" fmla="*/ 99 h 538"/>
              <a:gd name="T18" fmla="*/ 328 w 551"/>
              <a:gd name="T19" fmla="*/ 61 h 538"/>
              <a:gd name="T20" fmla="*/ 328 w 551"/>
              <a:gd name="T21" fmla="*/ 30 h 538"/>
              <a:gd name="T22" fmla="*/ 297 w 551"/>
              <a:gd name="T23" fmla="*/ 0 h 538"/>
              <a:gd name="T24" fmla="*/ 252 w 551"/>
              <a:gd name="T25" fmla="*/ 0 h 538"/>
              <a:gd name="T26" fmla="*/ 222 w 551"/>
              <a:gd name="T27" fmla="*/ 30 h 538"/>
              <a:gd name="T28" fmla="*/ 222 w 551"/>
              <a:gd name="T29" fmla="*/ 61 h 538"/>
              <a:gd name="T30" fmla="*/ 141 w 551"/>
              <a:gd name="T31" fmla="*/ 100 h 538"/>
              <a:gd name="T32" fmla="*/ 141 w 551"/>
              <a:gd name="T33" fmla="*/ 100 h 538"/>
              <a:gd name="T34" fmla="*/ 117 w 551"/>
              <a:gd name="T35" fmla="*/ 81 h 538"/>
              <a:gd name="T36" fmla="*/ 94 w 551"/>
              <a:gd name="T37" fmla="*/ 74 h 538"/>
              <a:gd name="T38" fmla="*/ 74 w 551"/>
              <a:gd name="T39" fmla="*/ 86 h 538"/>
              <a:gd name="T40" fmla="*/ 46 w 551"/>
              <a:gd name="T41" fmla="*/ 121 h 538"/>
              <a:gd name="T42" fmla="*/ 51 w 551"/>
              <a:gd name="T43" fmla="*/ 164 h 538"/>
              <a:gd name="T44" fmla="*/ 76 w 551"/>
              <a:gd name="T45" fmla="*/ 184 h 538"/>
              <a:gd name="T46" fmla="*/ 58 w 551"/>
              <a:gd name="T47" fmla="*/ 270 h 538"/>
              <a:gd name="T48" fmla="*/ 25 w 551"/>
              <a:gd name="T49" fmla="*/ 277 h 538"/>
              <a:gd name="T50" fmla="*/ 6 w 551"/>
              <a:gd name="T51" fmla="*/ 291 h 538"/>
              <a:gd name="T52" fmla="*/ 2 w 551"/>
              <a:gd name="T53" fmla="*/ 314 h 538"/>
              <a:gd name="T54" fmla="*/ 12 w 551"/>
              <a:gd name="T55" fmla="*/ 358 h 538"/>
              <a:gd name="T56" fmla="*/ 49 w 551"/>
              <a:gd name="T57" fmla="*/ 381 h 538"/>
              <a:gd name="T58" fmla="*/ 83 w 551"/>
              <a:gd name="T59" fmla="*/ 373 h 538"/>
              <a:gd name="T60" fmla="*/ 137 w 551"/>
              <a:gd name="T61" fmla="*/ 439 h 538"/>
              <a:gd name="T62" fmla="*/ 137 w 551"/>
              <a:gd name="T63" fmla="*/ 439 h 538"/>
              <a:gd name="T64" fmla="*/ 122 w 551"/>
              <a:gd name="T65" fmla="*/ 472 h 538"/>
              <a:gd name="T66" fmla="*/ 120 w 551"/>
              <a:gd name="T67" fmla="*/ 495 h 538"/>
              <a:gd name="T68" fmla="*/ 136 w 551"/>
              <a:gd name="T69" fmla="*/ 512 h 538"/>
              <a:gd name="T70" fmla="*/ 177 w 551"/>
              <a:gd name="T71" fmla="*/ 532 h 538"/>
              <a:gd name="T72" fmla="*/ 190 w 551"/>
              <a:gd name="T73" fmla="*/ 535 h 538"/>
              <a:gd name="T74" fmla="*/ 217 w 551"/>
              <a:gd name="T75" fmla="*/ 518 h 538"/>
              <a:gd name="T76" fmla="*/ 233 w 551"/>
              <a:gd name="T77" fmla="*/ 484 h 538"/>
              <a:gd name="T78" fmla="*/ 318 w 551"/>
              <a:gd name="T79" fmla="*/ 484 h 538"/>
              <a:gd name="T80" fmla="*/ 334 w 551"/>
              <a:gd name="T81" fmla="*/ 517 h 538"/>
              <a:gd name="T82" fmla="*/ 375 w 551"/>
              <a:gd name="T83" fmla="*/ 531 h 538"/>
              <a:gd name="T84" fmla="*/ 415 w 551"/>
              <a:gd name="T85" fmla="*/ 511 h 538"/>
              <a:gd name="T86" fmla="*/ 431 w 551"/>
              <a:gd name="T87" fmla="*/ 494 h 538"/>
              <a:gd name="T88" fmla="*/ 429 w 551"/>
              <a:gd name="T89" fmla="*/ 470 h 538"/>
              <a:gd name="T90" fmla="*/ 413 w 551"/>
              <a:gd name="T91" fmla="*/ 438 h 538"/>
              <a:gd name="T92" fmla="*/ 467 w 551"/>
              <a:gd name="T93" fmla="*/ 371 h 538"/>
              <a:gd name="T94" fmla="*/ 502 w 551"/>
              <a:gd name="T95" fmla="*/ 379 h 538"/>
              <a:gd name="T96" fmla="*/ 524 w 551"/>
              <a:gd name="T97" fmla="*/ 375 h 538"/>
              <a:gd name="T98" fmla="*/ 538 w 551"/>
              <a:gd name="T99" fmla="*/ 356 h 538"/>
              <a:gd name="T100" fmla="*/ 548 w 551"/>
              <a:gd name="T101" fmla="*/ 311 h 538"/>
              <a:gd name="T102" fmla="*/ 525 w 551"/>
              <a:gd name="T103" fmla="*/ 275 h 538"/>
              <a:gd name="T104" fmla="*/ 358 w 551"/>
              <a:gd name="T105" fmla="*/ 271 h 538"/>
              <a:gd name="T106" fmla="*/ 275 w 551"/>
              <a:gd name="T107" fmla="*/ 355 h 538"/>
              <a:gd name="T108" fmla="*/ 191 w 551"/>
              <a:gd name="T109" fmla="*/ 271 h 538"/>
              <a:gd name="T110" fmla="*/ 275 w 551"/>
              <a:gd name="T111" fmla="*/ 188 h 538"/>
              <a:gd name="T112" fmla="*/ 358 w 551"/>
              <a:gd name="T113" fmla="*/ 271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51" h="538">
                <a:moveTo>
                  <a:pt x="525" y="275"/>
                </a:moveTo>
                <a:cubicBezTo>
                  <a:pt x="491" y="268"/>
                  <a:pt x="491" y="268"/>
                  <a:pt x="491" y="268"/>
                </a:cubicBezTo>
                <a:cubicBezTo>
                  <a:pt x="491" y="238"/>
                  <a:pt x="485" y="209"/>
                  <a:pt x="472" y="182"/>
                </a:cubicBezTo>
                <a:cubicBezTo>
                  <a:pt x="498" y="162"/>
                  <a:pt x="498" y="162"/>
                  <a:pt x="498" y="162"/>
                </a:cubicBezTo>
                <a:cubicBezTo>
                  <a:pt x="504" y="157"/>
                  <a:pt x="508" y="149"/>
                  <a:pt x="509" y="141"/>
                </a:cubicBezTo>
                <a:cubicBezTo>
                  <a:pt x="510" y="133"/>
                  <a:pt x="507" y="125"/>
                  <a:pt x="502" y="119"/>
                </a:cubicBezTo>
                <a:cubicBezTo>
                  <a:pt x="474" y="84"/>
                  <a:pt x="474" y="84"/>
                  <a:pt x="474" y="84"/>
                </a:cubicBezTo>
                <a:cubicBezTo>
                  <a:pt x="463" y="71"/>
                  <a:pt x="444" y="69"/>
                  <a:pt x="431" y="79"/>
                </a:cubicBezTo>
                <a:cubicBezTo>
                  <a:pt x="407" y="99"/>
                  <a:pt x="407" y="99"/>
                  <a:pt x="407" y="99"/>
                </a:cubicBezTo>
                <a:cubicBezTo>
                  <a:pt x="383" y="81"/>
                  <a:pt x="356" y="68"/>
                  <a:pt x="328" y="61"/>
                </a:cubicBezTo>
                <a:cubicBezTo>
                  <a:pt x="328" y="30"/>
                  <a:pt x="328" y="30"/>
                  <a:pt x="328" y="30"/>
                </a:cubicBezTo>
                <a:cubicBezTo>
                  <a:pt x="328" y="13"/>
                  <a:pt x="314" y="0"/>
                  <a:pt x="297" y="0"/>
                </a:cubicBezTo>
                <a:cubicBezTo>
                  <a:pt x="252" y="0"/>
                  <a:pt x="252" y="0"/>
                  <a:pt x="252" y="0"/>
                </a:cubicBezTo>
                <a:cubicBezTo>
                  <a:pt x="235" y="0"/>
                  <a:pt x="222" y="13"/>
                  <a:pt x="222" y="30"/>
                </a:cubicBezTo>
                <a:cubicBezTo>
                  <a:pt x="222" y="61"/>
                  <a:pt x="222" y="61"/>
                  <a:pt x="222" y="61"/>
                </a:cubicBezTo>
                <a:cubicBezTo>
                  <a:pt x="192" y="68"/>
                  <a:pt x="165" y="82"/>
                  <a:pt x="141" y="100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0" y="76"/>
                  <a:pt x="102" y="73"/>
                  <a:pt x="94" y="74"/>
                </a:cubicBezTo>
                <a:cubicBezTo>
                  <a:pt x="86" y="75"/>
                  <a:pt x="79" y="79"/>
                  <a:pt x="74" y="8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35" y="134"/>
                  <a:pt x="37" y="153"/>
                  <a:pt x="51" y="164"/>
                </a:cubicBezTo>
                <a:cubicBezTo>
                  <a:pt x="76" y="184"/>
                  <a:pt x="76" y="184"/>
                  <a:pt x="76" y="184"/>
                </a:cubicBezTo>
                <a:cubicBezTo>
                  <a:pt x="64" y="211"/>
                  <a:pt x="58" y="240"/>
                  <a:pt x="58" y="270"/>
                </a:cubicBezTo>
                <a:cubicBezTo>
                  <a:pt x="25" y="277"/>
                  <a:pt x="25" y="277"/>
                  <a:pt x="25" y="277"/>
                </a:cubicBezTo>
                <a:cubicBezTo>
                  <a:pt x="17" y="279"/>
                  <a:pt x="10" y="284"/>
                  <a:pt x="6" y="291"/>
                </a:cubicBezTo>
                <a:cubicBezTo>
                  <a:pt x="2" y="298"/>
                  <a:pt x="0" y="306"/>
                  <a:pt x="2" y="314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6" y="374"/>
                  <a:pt x="32" y="385"/>
                  <a:pt x="49" y="381"/>
                </a:cubicBezTo>
                <a:cubicBezTo>
                  <a:pt x="83" y="373"/>
                  <a:pt x="83" y="373"/>
                  <a:pt x="83" y="373"/>
                </a:cubicBezTo>
                <a:cubicBezTo>
                  <a:pt x="97" y="398"/>
                  <a:pt x="115" y="421"/>
                  <a:pt x="137" y="439"/>
                </a:cubicBezTo>
                <a:cubicBezTo>
                  <a:pt x="137" y="439"/>
                  <a:pt x="137" y="439"/>
                  <a:pt x="137" y="439"/>
                </a:cubicBezTo>
                <a:cubicBezTo>
                  <a:pt x="122" y="472"/>
                  <a:pt x="122" y="472"/>
                  <a:pt x="122" y="472"/>
                </a:cubicBezTo>
                <a:cubicBezTo>
                  <a:pt x="118" y="479"/>
                  <a:pt x="118" y="487"/>
                  <a:pt x="120" y="495"/>
                </a:cubicBezTo>
                <a:cubicBezTo>
                  <a:pt x="123" y="503"/>
                  <a:pt x="129" y="509"/>
                  <a:pt x="136" y="512"/>
                </a:cubicBezTo>
                <a:cubicBezTo>
                  <a:pt x="177" y="532"/>
                  <a:pt x="177" y="532"/>
                  <a:pt x="177" y="532"/>
                </a:cubicBezTo>
                <a:cubicBezTo>
                  <a:pt x="181" y="534"/>
                  <a:pt x="186" y="535"/>
                  <a:pt x="190" y="535"/>
                </a:cubicBezTo>
                <a:cubicBezTo>
                  <a:pt x="201" y="535"/>
                  <a:pt x="212" y="528"/>
                  <a:pt x="217" y="518"/>
                </a:cubicBezTo>
                <a:cubicBezTo>
                  <a:pt x="233" y="484"/>
                  <a:pt x="233" y="484"/>
                  <a:pt x="233" y="484"/>
                </a:cubicBezTo>
                <a:cubicBezTo>
                  <a:pt x="261" y="489"/>
                  <a:pt x="290" y="489"/>
                  <a:pt x="318" y="484"/>
                </a:cubicBezTo>
                <a:cubicBezTo>
                  <a:pt x="334" y="517"/>
                  <a:pt x="334" y="517"/>
                  <a:pt x="334" y="517"/>
                </a:cubicBezTo>
                <a:cubicBezTo>
                  <a:pt x="341" y="532"/>
                  <a:pt x="360" y="538"/>
                  <a:pt x="375" y="531"/>
                </a:cubicBezTo>
                <a:cubicBezTo>
                  <a:pt x="415" y="511"/>
                  <a:pt x="415" y="511"/>
                  <a:pt x="415" y="511"/>
                </a:cubicBezTo>
                <a:cubicBezTo>
                  <a:pt x="423" y="507"/>
                  <a:pt x="428" y="501"/>
                  <a:pt x="431" y="494"/>
                </a:cubicBezTo>
                <a:cubicBezTo>
                  <a:pt x="433" y="486"/>
                  <a:pt x="433" y="478"/>
                  <a:pt x="429" y="470"/>
                </a:cubicBezTo>
                <a:cubicBezTo>
                  <a:pt x="413" y="438"/>
                  <a:pt x="413" y="438"/>
                  <a:pt x="413" y="438"/>
                </a:cubicBezTo>
                <a:cubicBezTo>
                  <a:pt x="436" y="419"/>
                  <a:pt x="454" y="397"/>
                  <a:pt x="467" y="371"/>
                </a:cubicBezTo>
                <a:cubicBezTo>
                  <a:pt x="502" y="379"/>
                  <a:pt x="502" y="379"/>
                  <a:pt x="502" y="379"/>
                </a:cubicBezTo>
                <a:cubicBezTo>
                  <a:pt x="509" y="381"/>
                  <a:pt x="518" y="379"/>
                  <a:pt x="524" y="375"/>
                </a:cubicBezTo>
                <a:cubicBezTo>
                  <a:pt x="531" y="371"/>
                  <a:pt x="536" y="364"/>
                  <a:pt x="538" y="356"/>
                </a:cubicBezTo>
                <a:cubicBezTo>
                  <a:pt x="548" y="311"/>
                  <a:pt x="548" y="311"/>
                  <a:pt x="548" y="311"/>
                </a:cubicBezTo>
                <a:cubicBezTo>
                  <a:pt x="551" y="295"/>
                  <a:pt x="541" y="279"/>
                  <a:pt x="525" y="275"/>
                </a:cubicBezTo>
                <a:close/>
                <a:moveTo>
                  <a:pt x="358" y="271"/>
                </a:moveTo>
                <a:cubicBezTo>
                  <a:pt x="358" y="317"/>
                  <a:pt x="321" y="355"/>
                  <a:pt x="275" y="355"/>
                </a:cubicBezTo>
                <a:cubicBezTo>
                  <a:pt x="229" y="355"/>
                  <a:pt x="191" y="317"/>
                  <a:pt x="191" y="271"/>
                </a:cubicBezTo>
                <a:cubicBezTo>
                  <a:pt x="191" y="225"/>
                  <a:pt x="229" y="188"/>
                  <a:pt x="275" y="188"/>
                </a:cubicBezTo>
                <a:cubicBezTo>
                  <a:pt x="321" y="188"/>
                  <a:pt x="358" y="225"/>
                  <a:pt x="358" y="271"/>
                </a:cubicBezTo>
                <a:close/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28" name="Freeform 12"/>
          <p:cNvSpPr>
            <a:spLocks noEditPoints="1"/>
          </p:cNvSpPr>
          <p:nvPr/>
        </p:nvSpPr>
        <p:spPr bwMode="auto">
          <a:xfrm>
            <a:off x="4564763" y="2120260"/>
            <a:ext cx="2414617" cy="2359450"/>
          </a:xfrm>
          <a:custGeom>
            <a:avLst/>
            <a:gdLst>
              <a:gd name="T0" fmla="*/ 1229 w 1292"/>
              <a:gd name="T1" fmla="*/ 646 h 1262"/>
              <a:gd name="T2" fmla="*/ 1151 w 1292"/>
              <a:gd name="T3" fmla="*/ 628 h 1262"/>
              <a:gd name="T4" fmla="*/ 1107 w 1292"/>
              <a:gd name="T5" fmla="*/ 428 h 1262"/>
              <a:gd name="T6" fmla="*/ 1166 w 1292"/>
              <a:gd name="T7" fmla="*/ 380 h 1262"/>
              <a:gd name="T8" fmla="*/ 1192 w 1292"/>
              <a:gd name="T9" fmla="*/ 332 h 1262"/>
              <a:gd name="T10" fmla="*/ 1177 w 1292"/>
              <a:gd name="T11" fmla="*/ 280 h 1262"/>
              <a:gd name="T12" fmla="*/ 1110 w 1292"/>
              <a:gd name="T13" fmla="*/ 197 h 1262"/>
              <a:gd name="T14" fmla="*/ 1010 w 1292"/>
              <a:gd name="T15" fmla="*/ 186 h 1262"/>
              <a:gd name="T16" fmla="*/ 952 w 1292"/>
              <a:gd name="T17" fmla="*/ 233 h 1262"/>
              <a:gd name="T18" fmla="*/ 768 w 1292"/>
              <a:gd name="T19" fmla="*/ 144 h 1262"/>
              <a:gd name="T20" fmla="*/ 768 w 1292"/>
              <a:gd name="T21" fmla="*/ 71 h 1262"/>
              <a:gd name="T22" fmla="*/ 697 w 1292"/>
              <a:gd name="T23" fmla="*/ 0 h 1262"/>
              <a:gd name="T24" fmla="*/ 590 w 1292"/>
              <a:gd name="T25" fmla="*/ 0 h 1262"/>
              <a:gd name="T26" fmla="*/ 519 w 1292"/>
              <a:gd name="T27" fmla="*/ 71 h 1262"/>
              <a:gd name="T28" fmla="*/ 519 w 1292"/>
              <a:gd name="T29" fmla="*/ 144 h 1262"/>
              <a:gd name="T30" fmla="*/ 331 w 1292"/>
              <a:gd name="T31" fmla="*/ 236 h 1262"/>
              <a:gd name="T32" fmla="*/ 331 w 1292"/>
              <a:gd name="T33" fmla="*/ 236 h 1262"/>
              <a:gd name="T34" fmla="*/ 273 w 1292"/>
              <a:gd name="T35" fmla="*/ 190 h 1262"/>
              <a:gd name="T36" fmla="*/ 221 w 1292"/>
              <a:gd name="T37" fmla="*/ 175 h 1262"/>
              <a:gd name="T38" fmla="*/ 173 w 1292"/>
              <a:gd name="T39" fmla="*/ 201 h 1262"/>
              <a:gd name="T40" fmla="*/ 107 w 1292"/>
              <a:gd name="T41" fmla="*/ 284 h 1262"/>
              <a:gd name="T42" fmla="*/ 118 w 1292"/>
              <a:gd name="T43" fmla="*/ 384 h 1262"/>
              <a:gd name="T44" fmla="*/ 178 w 1292"/>
              <a:gd name="T45" fmla="*/ 432 h 1262"/>
              <a:gd name="T46" fmla="*/ 136 w 1292"/>
              <a:gd name="T47" fmla="*/ 633 h 1262"/>
              <a:gd name="T48" fmla="*/ 58 w 1292"/>
              <a:gd name="T49" fmla="*/ 651 h 1262"/>
              <a:gd name="T50" fmla="*/ 13 w 1292"/>
              <a:gd name="T51" fmla="*/ 682 h 1262"/>
              <a:gd name="T52" fmla="*/ 5 w 1292"/>
              <a:gd name="T53" fmla="*/ 736 h 1262"/>
              <a:gd name="T54" fmla="*/ 29 w 1292"/>
              <a:gd name="T55" fmla="*/ 840 h 1262"/>
              <a:gd name="T56" fmla="*/ 114 w 1292"/>
              <a:gd name="T57" fmla="*/ 893 h 1262"/>
              <a:gd name="T58" fmla="*/ 195 w 1292"/>
              <a:gd name="T59" fmla="*/ 874 h 1262"/>
              <a:gd name="T60" fmla="*/ 322 w 1292"/>
              <a:gd name="T61" fmla="*/ 1029 h 1262"/>
              <a:gd name="T62" fmla="*/ 322 w 1292"/>
              <a:gd name="T63" fmla="*/ 1029 h 1262"/>
              <a:gd name="T64" fmla="*/ 285 w 1292"/>
              <a:gd name="T65" fmla="*/ 1106 h 1262"/>
              <a:gd name="T66" fmla="*/ 282 w 1292"/>
              <a:gd name="T67" fmla="*/ 1160 h 1262"/>
              <a:gd name="T68" fmla="*/ 318 w 1292"/>
              <a:gd name="T69" fmla="*/ 1201 h 1262"/>
              <a:gd name="T70" fmla="*/ 414 w 1292"/>
              <a:gd name="T71" fmla="*/ 1247 h 1262"/>
              <a:gd name="T72" fmla="*/ 445 w 1292"/>
              <a:gd name="T73" fmla="*/ 1254 h 1262"/>
              <a:gd name="T74" fmla="*/ 509 w 1292"/>
              <a:gd name="T75" fmla="*/ 1213 h 1262"/>
              <a:gd name="T76" fmla="*/ 547 w 1292"/>
              <a:gd name="T77" fmla="*/ 1135 h 1262"/>
              <a:gd name="T78" fmla="*/ 744 w 1292"/>
              <a:gd name="T79" fmla="*/ 1134 h 1262"/>
              <a:gd name="T80" fmla="*/ 782 w 1292"/>
              <a:gd name="T81" fmla="*/ 1212 h 1262"/>
              <a:gd name="T82" fmla="*/ 878 w 1292"/>
              <a:gd name="T83" fmla="*/ 1245 h 1262"/>
              <a:gd name="T84" fmla="*/ 973 w 1292"/>
              <a:gd name="T85" fmla="*/ 1198 h 1262"/>
              <a:gd name="T86" fmla="*/ 1009 w 1292"/>
              <a:gd name="T87" fmla="*/ 1157 h 1262"/>
              <a:gd name="T88" fmla="*/ 1006 w 1292"/>
              <a:gd name="T89" fmla="*/ 1103 h 1262"/>
              <a:gd name="T90" fmla="*/ 969 w 1292"/>
              <a:gd name="T91" fmla="*/ 1026 h 1262"/>
              <a:gd name="T92" fmla="*/ 1094 w 1292"/>
              <a:gd name="T93" fmla="*/ 871 h 1262"/>
              <a:gd name="T94" fmla="*/ 1175 w 1292"/>
              <a:gd name="T95" fmla="*/ 888 h 1262"/>
              <a:gd name="T96" fmla="*/ 1229 w 1292"/>
              <a:gd name="T97" fmla="*/ 879 h 1262"/>
              <a:gd name="T98" fmla="*/ 1260 w 1292"/>
              <a:gd name="T99" fmla="*/ 834 h 1262"/>
              <a:gd name="T100" fmla="*/ 1283 w 1292"/>
              <a:gd name="T101" fmla="*/ 730 h 1262"/>
              <a:gd name="T102" fmla="*/ 1229 w 1292"/>
              <a:gd name="T103" fmla="*/ 646 h 1262"/>
              <a:gd name="T104" fmla="*/ 979 w 1292"/>
              <a:gd name="T105" fmla="*/ 636 h 1262"/>
              <a:gd name="T106" fmla="*/ 644 w 1292"/>
              <a:gd name="T107" fmla="*/ 972 h 1262"/>
              <a:gd name="T108" fmla="*/ 308 w 1292"/>
              <a:gd name="T109" fmla="*/ 636 h 1262"/>
              <a:gd name="T110" fmla="*/ 644 w 1292"/>
              <a:gd name="T111" fmla="*/ 301 h 1262"/>
              <a:gd name="T112" fmla="*/ 979 w 1292"/>
              <a:gd name="T113" fmla="*/ 636 h 1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2" h="1262">
                <a:moveTo>
                  <a:pt x="1229" y="646"/>
                </a:moveTo>
                <a:cubicBezTo>
                  <a:pt x="1151" y="628"/>
                  <a:pt x="1151" y="628"/>
                  <a:pt x="1151" y="628"/>
                </a:cubicBezTo>
                <a:cubicBezTo>
                  <a:pt x="1150" y="559"/>
                  <a:pt x="1135" y="491"/>
                  <a:pt x="1107" y="428"/>
                </a:cubicBezTo>
                <a:cubicBezTo>
                  <a:pt x="1166" y="380"/>
                  <a:pt x="1166" y="380"/>
                  <a:pt x="1166" y="380"/>
                </a:cubicBezTo>
                <a:cubicBezTo>
                  <a:pt x="1181" y="368"/>
                  <a:pt x="1191" y="351"/>
                  <a:pt x="1192" y="332"/>
                </a:cubicBezTo>
                <a:cubicBezTo>
                  <a:pt x="1194" y="313"/>
                  <a:pt x="1189" y="294"/>
                  <a:pt x="1177" y="280"/>
                </a:cubicBezTo>
                <a:cubicBezTo>
                  <a:pt x="1110" y="197"/>
                  <a:pt x="1110" y="197"/>
                  <a:pt x="1110" y="197"/>
                </a:cubicBezTo>
                <a:cubicBezTo>
                  <a:pt x="1085" y="166"/>
                  <a:pt x="1040" y="162"/>
                  <a:pt x="1010" y="186"/>
                </a:cubicBezTo>
                <a:cubicBezTo>
                  <a:pt x="952" y="233"/>
                  <a:pt x="952" y="233"/>
                  <a:pt x="952" y="233"/>
                </a:cubicBezTo>
                <a:cubicBezTo>
                  <a:pt x="897" y="190"/>
                  <a:pt x="835" y="160"/>
                  <a:pt x="768" y="144"/>
                </a:cubicBezTo>
                <a:cubicBezTo>
                  <a:pt x="768" y="71"/>
                  <a:pt x="768" y="71"/>
                  <a:pt x="768" y="71"/>
                </a:cubicBezTo>
                <a:cubicBezTo>
                  <a:pt x="768" y="32"/>
                  <a:pt x="736" y="0"/>
                  <a:pt x="697" y="0"/>
                </a:cubicBezTo>
                <a:cubicBezTo>
                  <a:pt x="590" y="0"/>
                  <a:pt x="590" y="0"/>
                  <a:pt x="590" y="0"/>
                </a:cubicBezTo>
                <a:cubicBezTo>
                  <a:pt x="551" y="0"/>
                  <a:pt x="519" y="32"/>
                  <a:pt x="519" y="71"/>
                </a:cubicBezTo>
                <a:cubicBezTo>
                  <a:pt x="519" y="144"/>
                  <a:pt x="519" y="144"/>
                  <a:pt x="519" y="144"/>
                </a:cubicBezTo>
                <a:cubicBezTo>
                  <a:pt x="450" y="161"/>
                  <a:pt x="387" y="192"/>
                  <a:pt x="331" y="236"/>
                </a:cubicBezTo>
                <a:cubicBezTo>
                  <a:pt x="331" y="236"/>
                  <a:pt x="331" y="236"/>
                  <a:pt x="331" y="236"/>
                </a:cubicBezTo>
                <a:cubicBezTo>
                  <a:pt x="273" y="190"/>
                  <a:pt x="273" y="190"/>
                  <a:pt x="273" y="190"/>
                </a:cubicBezTo>
                <a:cubicBezTo>
                  <a:pt x="258" y="178"/>
                  <a:pt x="240" y="173"/>
                  <a:pt x="221" y="175"/>
                </a:cubicBezTo>
                <a:cubicBezTo>
                  <a:pt x="202" y="177"/>
                  <a:pt x="185" y="186"/>
                  <a:pt x="173" y="201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82" y="315"/>
                  <a:pt x="87" y="360"/>
                  <a:pt x="118" y="384"/>
                </a:cubicBezTo>
                <a:cubicBezTo>
                  <a:pt x="178" y="432"/>
                  <a:pt x="178" y="432"/>
                  <a:pt x="178" y="432"/>
                </a:cubicBezTo>
                <a:cubicBezTo>
                  <a:pt x="150" y="496"/>
                  <a:pt x="136" y="563"/>
                  <a:pt x="136" y="633"/>
                </a:cubicBezTo>
                <a:cubicBezTo>
                  <a:pt x="58" y="651"/>
                  <a:pt x="58" y="651"/>
                  <a:pt x="58" y="651"/>
                </a:cubicBezTo>
                <a:cubicBezTo>
                  <a:pt x="39" y="655"/>
                  <a:pt x="23" y="666"/>
                  <a:pt x="13" y="682"/>
                </a:cubicBezTo>
                <a:cubicBezTo>
                  <a:pt x="3" y="698"/>
                  <a:pt x="0" y="718"/>
                  <a:pt x="5" y="736"/>
                </a:cubicBezTo>
                <a:cubicBezTo>
                  <a:pt x="29" y="840"/>
                  <a:pt x="29" y="840"/>
                  <a:pt x="29" y="840"/>
                </a:cubicBezTo>
                <a:cubicBezTo>
                  <a:pt x="37" y="878"/>
                  <a:pt x="76" y="902"/>
                  <a:pt x="114" y="893"/>
                </a:cubicBezTo>
                <a:cubicBezTo>
                  <a:pt x="195" y="874"/>
                  <a:pt x="195" y="874"/>
                  <a:pt x="195" y="874"/>
                </a:cubicBezTo>
                <a:cubicBezTo>
                  <a:pt x="227" y="934"/>
                  <a:pt x="269" y="986"/>
                  <a:pt x="322" y="1029"/>
                </a:cubicBezTo>
                <a:cubicBezTo>
                  <a:pt x="322" y="1029"/>
                  <a:pt x="322" y="1029"/>
                  <a:pt x="322" y="1029"/>
                </a:cubicBezTo>
                <a:cubicBezTo>
                  <a:pt x="285" y="1106"/>
                  <a:pt x="285" y="1106"/>
                  <a:pt x="285" y="1106"/>
                </a:cubicBezTo>
                <a:cubicBezTo>
                  <a:pt x="277" y="1123"/>
                  <a:pt x="276" y="1143"/>
                  <a:pt x="282" y="1160"/>
                </a:cubicBezTo>
                <a:cubicBezTo>
                  <a:pt x="288" y="1178"/>
                  <a:pt x="301" y="1193"/>
                  <a:pt x="318" y="1201"/>
                </a:cubicBezTo>
                <a:cubicBezTo>
                  <a:pt x="414" y="1247"/>
                  <a:pt x="414" y="1247"/>
                  <a:pt x="414" y="1247"/>
                </a:cubicBezTo>
                <a:cubicBezTo>
                  <a:pt x="424" y="1252"/>
                  <a:pt x="435" y="1254"/>
                  <a:pt x="445" y="1254"/>
                </a:cubicBezTo>
                <a:cubicBezTo>
                  <a:pt x="472" y="1254"/>
                  <a:pt x="497" y="1239"/>
                  <a:pt x="509" y="1213"/>
                </a:cubicBezTo>
                <a:cubicBezTo>
                  <a:pt x="547" y="1135"/>
                  <a:pt x="547" y="1135"/>
                  <a:pt x="547" y="1135"/>
                </a:cubicBezTo>
                <a:cubicBezTo>
                  <a:pt x="612" y="1147"/>
                  <a:pt x="680" y="1147"/>
                  <a:pt x="744" y="1134"/>
                </a:cubicBezTo>
                <a:cubicBezTo>
                  <a:pt x="782" y="1212"/>
                  <a:pt x="782" y="1212"/>
                  <a:pt x="782" y="1212"/>
                </a:cubicBezTo>
                <a:cubicBezTo>
                  <a:pt x="800" y="1247"/>
                  <a:pt x="842" y="1262"/>
                  <a:pt x="878" y="1245"/>
                </a:cubicBezTo>
                <a:cubicBezTo>
                  <a:pt x="973" y="1198"/>
                  <a:pt x="973" y="1198"/>
                  <a:pt x="973" y="1198"/>
                </a:cubicBezTo>
                <a:cubicBezTo>
                  <a:pt x="990" y="1190"/>
                  <a:pt x="1003" y="1175"/>
                  <a:pt x="1009" y="1157"/>
                </a:cubicBezTo>
                <a:cubicBezTo>
                  <a:pt x="1015" y="1139"/>
                  <a:pt x="1014" y="1120"/>
                  <a:pt x="1006" y="1103"/>
                </a:cubicBezTo>
                <a:cubicBezTo>
                  <a:pt x="969" y="1026"/>
                  <a:pt x="969" y="1026"/>
                  <a:pt x="969" y="1026"/>
                </a:cubicBezTo>
                <a:cubicBezTo>
                  <a:pt x="1020" y="983"/>
                  <a:pt x="1063" y="931"/>
                  <a:pt x="1094" y="871"/>
                </a:cubicBezTo>
                <a:cubicBezTo>
                  <a:pt x="1175" y="888"/>
                  <a:pt x="1175" y="888"/>
                  <a:pt x="1175" y="888"/>
                </a:cubicBezTo>
                <a:cubicBezTo>
                  <a:pt x="1193" y="893"/>
                  <a:pt x="1213" y="889"/>
                  <a:pt x="1229" y="879"/>
                </a:cubicBezTo>
                <a:cubicBezTo>
                  <a:pt x="1245" y="869"/>
                  <a:pt x="1256" y="853"/>
                  <a:pt x="1260" y="834"/>
                </a:cubicBezTo>
                <a:cubicBezTo>
                  <a:pt x="1283" y="730"/>
                  <a:pt x="1283" y="730"/>
                  <a:pt x="1283" y="730"/>
                </a:cubicBezTo>
                <a:cubicBezTo>
                  <a:pt x="1292" y="692"/>
                  <a:pt x="1267" y="654"/>
                  <a:pt x="1229" y="646"/>
                </a:cubicBezTo>
                <a:close/>
                <a:moveTo>
                  <a:pt x="979" y="636"/>
                </a:moveTo>
                <a:cubicBezTo>
                  <a:pt x="979" y="821"/>
                  <a:pt x="829" y="972"/>
                  <a:pt x="644" y="972"/>
                </a:cubicBezTo>
                <a:cubicBezTo>
                  <a:pt x="459" y="972"/>
                  <a:pt x="308" y="821"/>
                  <a:pt x="308" y="636"/>
                </a:cubicBezTo>
                <a:cubicBezTo>
                  <a:pt x="308" y="451"/>
                  <a:pt x="459" y="301"/>
                  <a:pt x="644" y="301"/>
                </a:cubicBezTo>
                <a:cubicBezTo>
                  <a:pt x="829" y="301"/>
                  <a:pt x="979" y="451"/>
                  <a:pt x="979" y="636"/>
                </a:cubicBezTo>
                <a:close/>
              </a:path>
            </a:pathLst>
          </a:cu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29" name="Freeform 13"/>
          <p:cNvSpPr>
            <a:spLocks noEditPoints="1"/>
          </p:cNvSpPr>
          <p:nvPr/>
        </p:nvSpPr>
        <p:spPr bwMode="auto">
          <a:xfrm>
            <a:off x="7648456" y="2367804"/>
            <a:ext cx="895403" cy="872770"/>
          </a:xfrm>
          <a:custGeom>
            <a:avLst/>
            <a:gdLst>
              <a:gd name="T0" fmla="*/ 455 w 479"/>
              <a:gd name="T1" fmla="*/ 239 h 467"/>
              <a:gd name="T2" fmla="*/ 427 w 479"/>
              <a:gd name="T3" fmla="*/ 232 h 467"/>
              <a:gd name="T4" fmla="*/ 410 w 479"/>
              <a:gd name="T5" fmla="*/ 158 h 467"/>
              <a:gd name="T6" fmla="*/ 432 w 479"/>
              <a:gd name="T7" fmla="*/ 140 h 467"/>
              <a:gd name="T8" fmla="*/ 442 w 479"/>
              <a:gd name="T9" fmla="*/ 123 h 467"/>
              <a:gd name="T10" fmla="*/ 436 w 479"/>
              <a:gd name="T11" fmla="*/ 103 h 467"/>
              <a:gd name="T12" fmla="*/ 411 w 479"/>
              <a:gd name="T13" fmla="*/ 73 h 467"/>
              <a:gd name="T14" fmla="*/ 374 w 479"/>
              <a:gd name="T15" fmla="*/ 69 h 467"/>
              <a:gd name="T16" fmla="*/ 353 w 479"/>
              <a:gd name="T17" fmla="*/ 86 h 467"/>
              <a:gd name="T18" fmla="*/ 285 w 479"/>
              <a:gd name="T19" fmla="*/ 53 h 467"/>
              <a:gd name="T20" fmla="*/ 285 w 479"/>
              <a:gd name="T21" fmla="*/ 26 h 467"/>
              <a:gd name="T22" fmla="*/ 258 w 479"/>
              <a:gd name="T23" fmla="*/ 0 h 467"/>
              <a:gd name="T24" fmla="*/ 219 w 479"/>
              <a:gd name="T25" fmla="*/ 0 h 467"/>
              <a:gd name="T26" fmla="*/ 192 w 479"/>
              <a:gd name="T27" fmla="*/ 26 h 467"/>
              <a:gd name="T28" fmla="*/ 192 w 479"/>
              <a:gd name="T29" fmla="*/ 53 h 467"/>
              <a:gd name="T30" fmla="*/ 123 w 479"/>
              <a:gd name="T31" fmla="*/ 87 h 467"/>
              <a:gd name="T32" fmla="*/ 123 w 479"/>
              <a:gd name="T33" fmla="*/ 87 h 467"/>
              <a:gd name="T34" fmla="*/ 101 w 479"/>
              <a:gd name="T35" fmla="*/ 70 h 467"/>
              <a:gd name="T36" fmla="*/ 82 w 479"/>
              <a:gd name="T37" fmla="*/ 64 h 467"/>
              <a:gd name="T38" fmla="*/ 64 w 479"/>
              <a:gd name="T39" fmla="*/ 74 h 467"/>
              <a:gd name="T40" fmla="*/ 40 w 479"/>
              <a:gd name="T41" fmla="*/ 105 h 467"/>
              <a:gd name="T42" fmla="*/ 44 w 479"/>
              <a:gd name="T43" fmla="*/ 142 h 467"/>
              <a:gd name="T44" fmla="*/ 66 w 479"/>
              <a:gd name="T45" fmla="*/ 160 h 467"/>
              <a:gd name="T46" fmla="*/ 50 w 479"/>
              <a:gd name="T47" fmla="*/ 234 h 467"/>
              <a:gd name="T48" fmla="*/ 22 w 479"/>
              <a:gd name="T49" fmla="*/ 241 h 467"/>
              <a:gd name="T50" fmla="*/ 5 w 479"/>
              <a:gd name="T51" fmla="*/ 252 h 467"/>
              <a:gd name="T52" fmla="*/ 2 w 479"/>
              <a:gd name="T53" fmla="*/ 272 h 467"/>
              <a:gd name="T54" fmla="*/ 11 w 479"/>
              <a:gd name="T55" fmla="*/ 311 h 467"/>
              <a:gd name="T56" fmla="*/ 42 w 479"/>
              <a:gd name="T57" fmla="*/ 331 h 467"/>
              <a:gd name="T58" fmla="*/ 72 w 479"/>
              <a:gd name="T59" fmla="*/ 324 h 467"/>
              <a:gd name="T60" fmla="*/ 119 w 479"/>
              <a:gd name="T61" fmla="*/ 381 h 467"/>
              <a:gd name="T62" fmla="*/ 119 w 479"/>
              <a:gd name="T63" fmla="*/ 381 h 467"/>
              <a:gd name="T64" fmla="*/ 106 w 479"/>
              <a:gd name="T65" fmla="*/ 409 h 467"/>
              <a:gd name="T66" fmla="*/ 105 w 479"/>
              <a:gd name="T67" fmla="*/ 430 h 467"/>
              <a:gd name="T68" fmla="*/ 118 w 479"/>
              <a:gd name="T69" fmla="*/ 445 h 467"/>
              <a:gd name="T70" fmla="*/ 154 w 479"/>
              <a:gd name="T71" fmla="*/ 462 h 467"/>
              <a:gd name="T72" fmla="*/ 165 w 479"/>
              <a:gd name="T73" fmla="*/ 464 h 467"/>
              <a:gd name="T74" fmla="*/ 189 w 479"/>
              <a:gd name="T75" fmla="*/ 449 h 467"/>
              <a:gd name="T76" fmla="*/ 203 w 479"/>
              <a:gd name="T77" fmla="*/ 420 h 467"/>
              <a:gd name="T78" fmla="*/ 276 w 479"/>
              <a:gd name="T79" fmla="*/ 420 h 467"/>
              <a:gd name="T80" fmla="*/ 290 w 479"/>
              <a:gd name="T81" fmla="*/ 449 h 467"/>
              <a:gd name="T82" fmla="*/ 325 w 479"/>
              <a:gd name="T83" fmla="*/ 461 h 467"/>
              <a:gd name="T84" fmla="*/ 361 w 479"/>
              <a:gd name="T85" fmla="*/ 443 h 467"/>
              <a:gd name="T86" fmla="*/ 374 w 479"/>
              <a:gd name="T87" fmla="*/ 428 h 467"/>
              <a:gd name="T88" fmla="*/ 373 w 479"/>
              <a:gd name="T89" fmla="*/ 408 h 467"/>
              <a:gd name="T90" fmla="*/ 359 w 479"/>
              <a:gd name="T91" fmla="*/ 380 h 467"/>
              <a:gd name="T92" fmla="*/ 405 w 479"/>
              <a:gd name="T93" fmla="*/ 322 h 467"/>
              <a:gd name="T94" fmla="*/ 435 w 479"/>
              <a:gd name="T95" fmla="*/ 329 h 467"/>
              <a:gd name="T96" fmla="*/ 455 w 479"/>
              <a:gd name="T97" fmla="*/ 325 h 467"/>
              <a:gd name="T98" fmla="*/ 467 w 479"/>
              <a:gd name="T99" fmla="*/ 309 h 467"/>
              <a:gd name="T100" fmla="*/ 475 w 479"/>
              <a:gd name="T101" fmla="*/ 270 h 467"/>
              <a:gd name="T102" fmla="*/ 455 w 479"/>
              <a:gd name="T103" fmla="*/ 239 h 467"/>
              <a:gd name="T104" fmla="*/ 363 w 479"/>
              <a:gd name="T105" fmla="*/ 235 h 467"/>
              <a:gd name="T106" fmla="*/ 239 w 479"/>
              <a:gd name="T107" fmla="*/ 360 h 467"/>
              <a:gd name="T108" fmla="*/ 114 w 479"/>
              <a:gd name="T109" fmla="*/ 235 h 467"/>
              <a:gd name="T110" fmla="*/ 239 w 479"/>
              <a:gd name="T111" fmla="*/ 111 h 467"/>
              <a:gd name="T112" fmla="*/ 363 w 479"/>
              <a:gd name="T113" fmla="*/ 235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79" h="467">
                <a:moveTo>
                  <a:pt x="455" y="239"/>
                </a:moveTo>
                <a:cubicBezTo>
                  <a:pt x="427" y="232"/>
                  <a:pt x="427" y="232"/>
                  <a:pt x="427" y="232"/>
                </a:cubicBezTo>
                <a:cubicBezTo>
                  <a:pt x="426" y="207"/>
                  <a:pt x="421" y="182"/>
                  <a:pt x="410" y="158"/>
                </a:cubicBezTo>
                <a:cubicBezTo>
                  <a:pt x="432" y="140"/>
                  <a:pt x="432" y="140"/>
                  <a:pt x="432" y="140"/>
                </a:cubicBezTo>
                <a:cubicBezTo>
                  <a:pt x="438" y="136"/>
                  <a:pt x="441" y="130"/>
                  <a:pt x="442" y="123"/>
                </a:cubicBezTo>
                <a:cubicBezTo>
                  <a:pt x="443" y="116"/>
                  <a:pt x="441" y="109"/>
                  <a:pt x="436" y="103"/>
                </a:cubicBezTo>
                <a:cubicBezTo>
                  <a:pt x="411" y="73"/>
                  <a:pt x="411" y="73"/>
                  <a:pt x="411" y="73"/>
                </a:cubicBezTo>
                <a:cubicBezTo>
                  <a:pt x="402" y="61"/>
                  <a:pt x="386" y="60"/>
                  <a:pt x="374" y="69"/>
                </a:cubicBezTo>
                <a:cubicBezTo>
                  <a:pt x="353" y="86"/>
                  <a:pt x="353" y="86"/>
                  <a:pt x="353" y="86"/>
                </a:cubicBezTo>
                <a:cubicBezTo>
                  <a:pt x="333" y="70"/>
                  <a:pt x="310" y="59"/>
                  <a:pt x="285" y="53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5" y="11"/>
                  <a:pt x="273" y="0"/>
                  <a:pt x="258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04" y="0"/>
                  <a:pt x="192" y="11"/>
                  <a:pt x="192" y="26"/>
                </a:cubicBezTo>
                <a:cubicBezTo>
                  <a:pt x="192" y="53"/>
                  <a:pt x="192" y="53"/>
                  <a:pt x="192" y="53"/>
                </a:cubicBezTo>
                <a:cubicBezTo>
                  <a:pt x="167" y="59"/>
                  <a:pt x="144" y="71"/>
                  <a:pt x="123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96" y="66"/>
                  <a:pt x="89" y="64"/>
                  <a:pt x="82" y="64"/>
                </a:cubicBezTo>
                <a:cubicBezTo>
                  <a:pt x="75" y="65"/>
                  <a:pt x="69" y="69"/>
                  <a:pt x="64" y="74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31" y="116"/>
                  <a:pt x="33" y="133"/>
                  <a:pt x="44" y="142"/>
                </a:cubicBezTo>
                <a:cubicBezTo>
                  <a:pt x="66" y="160"/>
                  <a:pt x="66" y="160"/>
                  <a:pt x="66" y="160"/>
                </a:cubicBezTo>
                <a:cubicBezTo>
                  <a:pt x="56" y="183"/>
                  <a:pt x="51" y="208"/>
                  <a:pt x="50" y="234"/>
                </a:cubicBezTo>
                <a:cubicBezTo>
                  <a:pt x="22" y="241"/>
                  <a:pt x="22" y="241"/>
                  <a:pt x="22" y="241"/>
                </a:cubicBezTo>
                <a:cubicBezTo>
                  <a:pt x="15" y="242"/>
                  <a:pt x="9" y="246"/>
                  <a:pt x="5" y="252"/>
                </a:cubicBezTo>
                <a:cubicBezTo>
                  <a:pt x="2" y="258"/>
                  <a:pt x="0" y="266"/>
                  <a:pt x="2" y="272"/>
                </a:cubicBezTo>
                <a:cubicBezTo>
                  <a:pt x="11" y="311"/>
                  <a:pt x="11" y="311"/>
                  <a:pt x="11" y="311"/>
                </a:cubicBezTo>
                <a:cubicBezTo>
                  <a:pt x="14" y="325"/>
                  <a:pt x="28" y="334"/>
                  <a:pt x="42" y="331"/>
                </a:cubicBezTo>
                <a:cubicBezTo>
                  <a:pt x="72" y="324"/>
                  <a:pt x="72" y="324"/>
                  <a:pt x="72" y="324"/>
                </a:cubicBezTo>
                <a:cubicBezTo>
                  <a:pt x="84" y="346"/>
                  <a:pt x="100" y="365"/>
                  <a:pt x="119" y="381"/>
                </a:cubicBezTo>
                <a:cubicBezTo>
                  <a:pt x="119" y="381"/>
                  <a:pt x="119" y="381"/>
                  <a:pt x="119" y="381"/>
                </a:cubicBezTo>
                <a:cubicBezTo>
                  <a:pt x="106" y="409"/>
                  <a:pt x="106" y="409"/>
                  <a:pt x="106" y="409"/>
                </a:cubicBezTo>
                <a:cubicBezTo>
                  <a:pt x="103" y="416"/>
                  <a:pt x="102" y="423"/>
                  <a:pt x="105" y="430"/>
                </a:cubicBezTo>
                <a:cubicBezTo>
                  <a:pt x="107" y="436"/>
                  <a:pt x="112" y="442"/>
                  <a:pt x="118" y="445"/>
                </a:cubicBezTo>
                <a:cubicBezTo>
                  <a:pt x="154" y="462"/>
                  <a:pt x="154" y="462"/>
                  <a:pt x="154" y="462"/>
                </a:cubicBezTo>
                <a:cubicBezTo>
                  <a:pt x="157" y="463"/>
                  <a:pt x="161" y="464"/>
                  <a:pt x="165" y="464"/>
                </a:cubicBezTo>
                <a:cubicBezTo>
                  <a:pt x="175" y="464"/>
                  <a:pt x="184" y="459"/>
                  <a:pt x="189" y="449"/>
                </a:cubicBezTo>
                <a:cubicBezTo>
                  <a:pt x="203" y="420"/>
                  <a:pt x="203" y="420"/>
                  <a:pt x="203" y="420"/>
                </a:cubicBezTo>
                <a:cubicBezTo>
                  <a:pt x="227" y="425"/>
                  <a:pt x="252" y="425"/>
                  <a:pt x="276" y="420"/>
                </a:cubicBezTo>
                <a:cubicBezTo>
                  <a:pt x="290" y="449"/>
                  <a:pt x="290" y="449"/>
                  <a:pt x="290" y="449"/>
                </a:cubicBezTo>
                <a:cubicBezTo>
                  <a:pt x="296" y="462"/>
                  <a:pt x="312" y="467"/>
                  <a:pt x="325" y="461"/>
                </a:cubicBezTo>
                <a:cubicBezTo>
                  <a:pt x="361" y="443"/>
                  <a:pt x="361" y="443"/>
                  <a:pt x="361" y="443"/>
                </a:cubicBezTo>
                <a:cubicBezTo>
                  <a:pt x="367" y="440"/>
                  <a:pt x="372" y="435"/>
                  <a:pt x="374" y="428"/>
                </a:cubicBezTo>
                <a:cubicBezTo>
                  <a:pt x="376" y="422"/>
                  <a:pt x="376" y="414"/>
                  <a:pt x="373" y="408"/>
                </a:cubicBezTo>
                <a:cubicBezTo>
                  <a:pt x="359" y="380"/>
                  <a:pt x="359" y="380"/>
                  <a:pt x="359" y="380"/>
                </a:cubicBezTo>
                <a:cubicBezTo>
                  <a:pt x="378" y="364"/>
                  <a:pt x="394" y="344"/>
                  <a:pt x="405" y="322"/>
                </a:cubicBezTo>
                <a:cubicBezTo>
                  <a:pt x="435" y="329"/>
                  <a:pt x="435" y="329"/>
                  <a:pt x="435" y="329"/>
                </a:cubicBezTo>
                <a:cubicBezTo>
                  <a:pt x="442" y="330"/>
                  <a:pt x="449" y="329"/>
                  <a:pt x="455" y="325"/>
                </a:cubicBezTo>
                <a:cubicBezTo>
                  <a:pt x="461" y="322"/>
                  <a:pt x="465" y="316"/>
                  <a:pt x="467" y="309"/>
                </a:cubicBezTo>
                <a:cubicBezTo>
                  <a:pt x="475" y="270"/>
                  <a:pt x="475" y="270"/>
                  <a:pt x="475" y="270"/>
                </a:cubicBezTo>
                <a:cubicBezTo>
                  <a:pt x="479" y="256"/>
                  <a:pt x="470" y="242"/>
                  <a:pt x="455" y="239"/>
                </a:cubicBezTo>
                <a:close/>
                <a:moveTo>
                  <a:pt x="363" y="235"/>
                </a:moveTo>
                <a:cubicBezTo>
                  <a:pt x="363" y="304"/>
                  <a:pt x="307" y="360"/>
                  <a:pt x="239" y="360"/>
                </a:cubicBezTo>
                <a:cubicBezTo>
                  <a:pt x="170" y="360"/>
                  <a:pt x="114" y="304"/>
                  <a:pt x="114" y="235"/>
                </a:cubicBezTo>
                <a:cubicBezTo>
                  <a:pt x="114" y="167"/>
                  <a:pt x="170" y="111"/>
                  <a:pt x="239" y="111"/>
                </a:cubicBezTo>
                <a:cubicBezTo>
                  <a:pt x="307" y="111"/>
                  <a:pt x="363" y="167"/>
                  <a:pt x="363" y="2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0" name="Freeform 14"/>
          <p:cNvSpPr>
            <a:spLocks noEditPoints="1"/>
          </p:cNvSpPr>
          <p:nvPr/>
        </p:nvSpPr>
        <p:spPr bwMode="auto">
          <a:xfrm>
            <a:off x="6040126" y="1571419"/>
            <a:ext cx="892574" cy="874185"/>
          </a:xfrm>
          <a:custGeom>
            <a:avLst/>
            <a:gdLst>
              <a:gd name="T0" fmla="*/ 455 w 478"/>
              <a:gd name="T1" fmla="*/ 239 h 468"/>
              <a:gd name="T2" fmla="*/ 426 w 478"/>
              <a:gd name="T3" fmla="*/ 233 h 468"/>
              <a:gd name="T4" fmla="*/ 410 w 478"/>
              <a:gd name="T5" fmla="*/ 159 h 468"/>
              <a:gd name="T6" fmla="*/ 432 w 478"/>
              <a:gd name="T7" fmla="*/ 141 h 468"/>
              <a:gd name="T8" fmla="*/ 442 w 478"/>
              <a:gd name="T9" fmla="*/ 123 h 468"/>
              <a:gd name="T10" fmla="*/ 436 w 478"/>
              <a:gd name="T11" fmla="*/ 104 h 468"/>
              <a:gd name="T12" fmla="*/ 411 w 478"/>
              <a:gd name="T13" fmla="*/ 73 h 468"/>
              <a:gd name="T14" fmla="*/ 374 w 478"/>
              <a:gd name="T15" fmla="*/ 69 h 468"/>
              <a:gd name="T16" fmla="*/ 353 w 478"/>
              <a:gd name="T17" fmla="*/ 87 h 468"/>
              <a:gd name="T18" fmla="*/ 284 w 478"/>
              <a:gd name="T19" fmla="*/ 53 h 468"/>
              <a:gd name="T20" fmla="*/ 284 w 478"/>
              <a:gd name="T21" fmla="*/ 27 h 468"/>
              <a:gd name="T22" fmla="*/ 258 w 478"/>
              <a:gd name="T23" fmla="*/ 0 h 468"/>
              <a:gd name="T24" fmla="*/ 219 w 478"/>
              <a:gd name="T25" fmla="*/ 0 h 468"/>
              <a:gd name="T26" fmla="*/ 192 w 478"/>
              <a:gd name="T27" fmla="*/ 27 h 468"/>
              <a:gd name="T28" fmla="*/ 192 w 478"/>
              <a:gd name="T29" fmla="*/ 54 h 468"/>
              <a:gd name="T30" fmla="*/ 123 w 478"/>
              <a:gd name="T31" fmla="*/ 88 h 468"/>
              <a:gd name="T32" fmla="*/ 123 w 478"/>
              <a:gd name="T33" fmla="*/ 88 h 468"/>
              <a:gd name="T34" fmla="*/ 101 w 478"/>
              <a:gd name="T35" fmla="*/ 71 h 468"/>
              <a:gd name="T36" fmla="*/ 82 w 478"/>
              <a:gd name="T37" fmla="*/ 65 h 468"/>
              <a:gd name="T38" fmla="*/ 64 w 478"/>
              <a:gd name="T39" fmla="*/ 75 h 468"/>
              <a:gd name="T40" fmla="*/ 40 w 478"/>
              <a:gd name="T41" fmla="*/ 106 h 468"/>
              <a:gd name="T42" fmla="*/ 44 w 478"/>
              <a:gd name="T43" fmla="*/ 143 h 468"/>
              <a:gd name="T44" fmla="*/ 66 w 478"/>
              <a:gd name="T45" fmla="*/ 160 h 468"/>
              <a:gd name="T46" fmla="*/ 50 w 478"/>
              <a:gd name="T47" fmla="*/ 235 h 468"/>
              <a:gd name="T48" fmla="*/ 21 w 478"/>
              <a:gd name="T49" fmla="*/ 241 h 468"/>
              <a:gd name="T50" fmla="*/ 5 w 478"/>
              <a:gd name="T51" fmla="*/ 253 h 468"/>
              <a:gd name="T52" fmla="*/ 2 w 478"/>
              <a:gd name="T53" fmla="*/ 273 h 468"/>
              <a:gd name="T54" fmla="*/ 11 w 478"/>
              <a:gd name="T55" fmla="*/ 311 h 468"/>
              <a:gd name="T56" fmla="*/ 42 w 478"/>
              <a:gd name="T57" fmla="*/ 331 h 468"/>
              <a:gd name="T58" fmla="*/ 72 w 478"/>
              <a:gd name="T59" fmla="*/ 324 h 468"/>
              <a:gd name="T60" fmla="*/ 119 w 478"/>
              <a:gd name="T61" fmla="*/ 381 h 468"/>
              <a:gd name="T62" fmla="*/ 119 w 478"/>
              <a:gd name="T63" fmla="*/ 381 h 468"/>
              <a:gd name="T64" fmla="*/ 105 w 478"/>
              <a:gd name="T65" fmla="*/ 410 h 468"/>
              <a:gd name="T66" fmla="*/ 104 w 478"/>
              <a:gd name="T67" fmla="*/ 430 h 468"/>
              <a:gd name="T68" fmla="*/ 118 w 478"/>
              <a:gd name="T69" fmla="*/ 445 h 468"/>
              <a:gd name="T70" fmla="*/ 153 w 478"/>
              <a:gd name="T71" fmla="*/ 462 h 468"/>
              <a:gd name="T72" fmla="*/ 165 w 478"/>
              <a:gd name="T73" fmla="*/ 465 h 468"/>
              <a:gd name="T74" fmla="*/ 189 w 478"/>
              <a:gd name="T75" fmla="*/ 450 h 468"/>
              <a:gd name="T76" fmla="*/ 203 w 478"/>
              <a:gd name="T77" fmla="*/ 421 h 468"/>
              <a:gd name="T78" fmla="*/ 276 w 478"/>
              <a:gd name="T79" fmla="*/ 420 h 468"/>
              <a:gd name="T80" fmla="*/ 290 w 478"/>
              <a:gd name="T81" fmla="*/ 449 h 468"/>
              <a:gd name="T82" fmla="*/ 325 w 478"/>
              <a:gd name="T83" fmla="*/ 461 h 468"/>
              <a:gd name="T84" fmla="*/ 360 w 478"/>
              <a:gd name="T85" fmla="*/ 444 h 468"/>
              <a:gd name="T86" fmla="*/ 374 w 478"/>
              <a:gd name="T87" fmla="*/ 429 h 468"/>
              <a:gd name="T88" fmla="*/ 373 w 478"/>
              <a:gd name="T89" fmla="*/ 409 h 468"/>
              <a:gd name="T90" fmla="*/ 359 w 478"/>
              <a:gd name="T91" fmla="*/ 380 h 468"/>
              <a:gd name="T92" fmla="*/ 405 w 478"/>
              <a:gd name="T93" fmla="*/ 323 h 468"/>
              <a:gd name="T94" fmla="*/ 435 w 478"/>
              <a:gd name="T95" fmla="*/ 329 h 468"/>
              <a:gd name="T96" fmla="*/ 455 w 478"/>
              <a:gd name="T97" fmla="*/ 326 h 468"/>
              <a:gd name="T98" fmla="*/ 467 w 478"/>
              <a:gd name="T99" fmla="*/ 309 h 468"/>
              <a:gd name="T100" fmla="*/ 475 w 478"/>
              <a:gd name="T101" fmla="*/ 271 h 468"/>
              <a:gd name="T102" fmla="*/ 455 w 478"/>
              <a:gd name="T103" fmla="*/ 239 h 468"/>
              <a:gd name="T104" fmla="*/ 363 w 478"/>
              <a:gd name="T105" fmla="*/ 236 h 468"/>
              <a:gd name="T106" fmla="*/ 238 w 478"/>
              <a:gd name="T107" fmla="*/ 360 h 468"/>
              <a:gd name="T108" fmla="*/ 114 w 478"/>
              <a:gd name="T109" fmla="*/ 236 h 468"/>
              <a:gd name="T110" fmla="*/ 238 w 478"/>
              <a:gd name="T111" fmla="*/ 112 h 468"/>
              <a:gd name="T112" fmla="*/ 363 w 478"/>
              <a:gd name="T113" fmla="*/ 236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78" h="468">
                <a:moveTo>
                  <a:pt x="455" y="239"/>
                </a:moveTo>
                <a:cubicBezTo>
                  <a:pt x="426" y="233"/>
                  <a:pt x="426" y="233"/>
                  <a:pt x="426" y="233"/>
                </a:cubicBezTo>
                <a:cubicBezTo>
                  <a:pt x="426" y="207"/>
                  <a:pt x="421" y="182"/>
                  <a:pt x="410" y="159"/>
                </a:cubicBezTo>
                <a:cubicBezTo>
                  <a:pt x="432" y="141"/>
                  <a:pt x="432" y="141"/>
                  <a:pt x="432" y="141"/>
                </a:cubicBezTo>
                <a:cubicBezTo>
                  <a:pt x="438" y="137"/>
                  <a:pt x="441" y="130"/>
                  <a:pt x="442" y="123"/>
                </a:cubicBezTo>
                <a:cubicBezTo>
                  <a:pt x="442" y="116"/>
                  <a:pt x="440" y="109"/>
                  <a:pt x="436" y="104"/>
                </a:cubicBezTo>
                <a:cubicBezTo>
                  <a:pt x="411" y="73"/>
                  <a:pt x="411" y="73"/>
                  <a:pt x="411" y="73"/>
                </a:cubicBezTo>
                <a:cubicBezTo>
                  <a:pt x="402" y="62"/>
                  <a:pt x="385" y="60"/>
                  <a:pt x="374" y="69"/>
                </a:cubicBezTo>
                <a:cubicBezTo>
                  <a:pt x="353" y="87"/>
                  <a:pt x="353" y="87"/>
                  <a:pt x="353" y="87"/>
                </a:cubicBezTo>
                <a:cubicBezTo>
                  <a:pt x="332" y="71"/>
                  <a:pt x="309" y="60"/>
                  <a:pt x="284" y="53"/>
                </a:cubicBezTo>
                <a:cubicBezTo>
                  <a:pt x="284" y="27"/>
                  <a:pt x="284" y="27"/>
                  <a:pt x="284" y="27"/>
                </a:cubicBezTo>
                <a:cubicBezTo>
                  <a:pt x="284" y="12"/>
                  <a:pt x="273" y="0"/>
                  <a:pt x="258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04" y="0"/>
                  <a:pt x="192" y="12"/>
                  <a:pt x="192" y="27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67" y="60"/>
                  <a:pt x="143" y="71"/>
                  <a:pt x="123" y="88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96" y="66"/>
                  <a:pt x="89" y="64"/>
                  <a:pt x="82" y="65"/>
                </a:cubicBezTo>
                <a:cubicBezTo>
                  <a:pt x="75" y="66"/>
                  <a:pt x="68" y="69"/>
                  <a:pt x="64" y="75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30" y="117"/>
                  <a:pt x="32" y="134"/>
                  <a:pt x="44" y="143"/>
                </a:cubicBezTo>
                <a:cubicBezTo>
                  <a:pt x="66" y="160"/>
                  <a:pt x="66" y="160"/>
                  <a:pt x="66" y="160"/>
                </a:cubicBezTo>
                <a:cubicBezTo>
                  <a:pt x="56" y="184"/>
                  <a:pt x="50" y="209"/>
                  <a:pt x="50" y="235"/>
                </a:cubicBezTo>
                <a:cubicBezTo>
                  <a:pt x="21" y="241"/>
                  <a:pt x="21" y="241"/>
                  <a:pt x="21" y="241"/>
                </a:cubicBezTo>
                <a:cubicBezTo>
                  <a:pt x="15" y="243"/>
                  <a:pt x="9" y="247"/>
                  <a:pt x="5" y="253"/>
                </a:cubicBezTo>
                <a:cubicBezTo>
                  <a:pt x="1" y="259"/>
                  <a:pt x="0" y="266"/>
                  <a:pt x="2" y="273"/>
                </a:cubicBezTo>
                <a:cubicBezTo>
                  <a:pt x="11" y="311"/>
                  <a:pt x="11" y="311"/>
                  <a:pt x="11" y="311"/>
                </a:cubicBezTo>
                <a:cubicBezTo>
                  <a:pt x="14" y="326"/>
                  <a:pt x="28" y="334"/>
                  <a:pt x="42" y="331"/>
                </a:cubicBezTo>
                <a:cubicBezTo>
                  <a:pt x="72" y="324"/>
                  <a:pt x="72" y="324"/>
                  <a:pt x="72" y="324"/>
                </a:cubicBezTo>
                <a:cubicBezTo>
                  <a:pt x="84" y="346"/>
                  <a:pt x="100" y="366"/>
                  <a:pt x="119" y="381"/>
                </a:cubicBezTo>
                <a:cubicBezTo>
                  <a:pt x="119" y="381"/>
                  <a:pt x="119" y="381"/>
                  <a:pt x="119" y="381"/>
                </a:cubicBezTo>
                <a:cubicBezTo>
                  <a:pt x="105" y="410"/>
                  <a:pt x="105" y="410"/>
                  <a:pt x="105" y="410"/>
                </a:cubicBezTo>
                <a:cubicBezTo>
                  <a:pt x="102" y="416"/>
                  <a:pt x="102" y="424"/>
                  <a:pt x="104" y="430"/>
                </a:cubicBezTo>
                <a:cubicBezTo>
                  <a:pt x="107" y="437"/>
                  <a:pt x="112" y="442"/>
                  <a:pt x="118" y="445"/>
                </a:cubicBezTo>
                <a:cubicBezTo>
                  <a:pt x="153" y="462"/>
                  <a:pt x="153" y="462"/>
                  <a:pt x="153" y="462"/>
                </a:cubicBezTo>
                <a:cubicBezTo>
                  <a:pt x="157" y="464"/>
                  <a:pt x="161" y="465"/>
                  <a:pt x="165" y="465"/>
                </a:cubicBezTo>
                <a:cubicBezTo>
                  <a:pt x="175" y="465"/>
                  <a:pt x="184" y="459"/>
                  <a:pt x="189" y="450"/>
                </a:cubicBezTo>
                <a:cubicBezTo>
                  <a:pt x="203" y="421"/>
                  <a:pt x="203" y="421"/>
                  <a:pt x="203" y="421"/>
                </a:cubicBezTo>
                <a:cubicBezTo>
                  <a:pt x="227" y="425"/>
                  <a:pt x="252" y="425"/>
                  <a:pt x="276" y="420"/>
                </a:cubicBezTo>
                <a:cubicBezTo>
                  <a:pt x="290" y="449"/>
                  <a:pt x="290" y="449"/>
                  <a:pt x="290" y="449"/>
                </a:cubicBezTo>
                <a:cubicBezTo>
                  <a:pt x="296" y="462"/>
                  <a:pt x="312" y="468"/>
                  <a:pt x="325" y="461"/>
                </a:cubicBezTo>
                <a:cubicBezTo>
                  <a:pt x="360" y="444"/>
                  <a:pt x="360" y="444"/>
                  <a:pt x="360" y="444"/>
                </a:cubicBezTo>
                <a:cubicBezTo>
                  <a:pt x="367" y="441"/>
                  <a:pt x="372" y="436"/>
                  <a:pt x="374" y="429"/>
                </a:cubicBezTo>
                <a:cubicBezTo>
                  <a:pt x="376" y="422"/>
                  <a:pt x="376" y="415"/>
                  <a:pt x="373" y="409"/>
                </a:cubicBezTo>
                <a:cubicBezTo>
                  <a:pt x="359" y="380"/>
                  <a:pt x="359" y="380"/>
                  <a:pt x="359" y="380"/>
                </a:cubicBezTo>
                <a:cubicBezTo>
                  <a:pt x="378" y="364"/>
                  <a:pt x="394" y="345"/>
                  <a:pt x="405" y="323"/>
                </a:cubicBezTo>
                <a:cubicBezTo>
                  <a:pt x="435" y="329"/>
                  <a:pt x="435" y="329"/>
                  <a:pt x="435" y="329"/>
                </a:cubicBezTo>
                <a:cubicBezTo>
                  <a:pt x="442" y="331"/>
                  <a:pt x="449" y="330"/>
                  <a:pt x="455" y="326"/>
                </a:cubicBezTo>
                <a:cubicBezTo>
                  <a:pt x="461" y="322"/>
                  <a:pt x="465" y="316"/>
                  <a:pt x="467" y="309"/>
                </a:cubicBezTo>
                <a:cubicBezTo>
                  <a:pt x="475" y="271"/>
                  <a:pt x="475" y="271"/>
                  <a:pt x="475" y="271"/>
                </a:cubicBezTo>
                <a:cubicBezTo>
                  <a:pt x="478" y="257"/>
                  <a:pt x="469" y="243"/>
                  <a:pt x="455" y="239"/>
                </a:cubicBezTo>
                <a:close/>
                <a:moveTo>
                  <a:pt x="363" y="236"/>
                </a:moveTo>
                <a:cubicBezTo>
                  <a:pt x="363" y="304"/>
                  <a:pt x="307" y="360"/>
                  <a:pt x="238" y="360"/>
                </a:cubicBezTo>
                <a:cubicBezTo>
                  <a:pt x="170" y="360"/>
                  <a:pt x="114" y="304"/>
                  <a:pt x="114" y="236"/>
                </a:cubicBezTo>
                <a:cubicBezTo>
                  <a:pt x="114" y="167"/>
                  <a:pt x="170" y="112"/>
                  <a:pt x="238" y="112"/>
                </a:cubicBezTo>
                <a:cubicBezTo>
                  <a:pt x="307" y="112"/>
                  <a:pt x="363" y="167"/>
                  <a:pt x="363" y="2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1" name="Freeform 15"/>
          <p:cNvSpPr>
            <a:spLocks noEditPoints="1"/>
          </p:cNvSpPr>
          <p:nvPr/>
        </p:nvSpPr>
        <p:spPr bwMode="auto">
          <a:xfrm>
            <a:off x="5122091" y="4553266"/>
            <a:ext cx="1291473" cy="1821925"/>
          </a:xfrm>
          <a:custGeom>
            <a:avLst/>
            <a:gdLst>
              <a:gd name="T0" fmla="*/ 663 w 691"/>
              <a:gd name="T1" fmla="*/ 13 h 975"/>
              <a:gd name="T2" fmla="*/ 606 w 691"/>
              <a:gd name="T3" fmla="*/ 29 h 975"/>
              <a:gd name="T4" fmla="*/ 401 w 691"/>
              <a:gd name="T5" fmla="*/ 159 h 975"/>
              <a:gd name="T6" fmla="*/ 366 w 691"/>
              <a:gd name="T7" fmla="*/ 145 h 975"/>
              <a:gd name="T8" fmla="*/ 339 w 691"/>
              <a:gd name="T9" fmla="*/ 172 h 975"/>
              <a:gd name="T10" fmla="*/ 312 w 691"/>
              <a:gd name="T11" fmla="*/ 144 h 975"/>
              <a:gd name="T12" fmla="*/ 312 w 691"/>
              <a:gd name="T13" fmla="*/ 144 h 975"/>
              <a:gd name="T14" fmla="*/ 281 w 691"/>
              <a:gd name="T15" fmla="*/ 157 h 975"/>
              <a:gd name="T16" fmla="*/ 86 w 691"/>
              <a:gd name="T17" fmla="*/ 27 h 975"/>
              <a:gd name="T18" fmla="*/ 28 w 691"/>
              <a:gd name="T19" fmla="*/ 11 h 975"/>
              <a:gd name="T20" fmla="*/ 12 w 691"/>
              <a:gd name="T21" fmla="*/ 69 h 975"/>
              <a:gd name="T22" fmla="*/ 228 w 691"/>
              <a:gd name="T23" fmla="*/ 231 h 975"/>
              <a:gd name="T24" fmla="*/ 227 w 691"/>
              <a:gd name="T25" fmla="*/ 240 h 975"/>
              <a:gd name="T26" fmla="*/ 227 w 691"/>
              <a:gd name="T27" fmla="*/ 481 h 975"/>
              <a:gd name="T28" fmla="*/ 233 w 691"/>
              <a:gd name="T29" fmla="*/ 513 h 975"/>
              <a:gd name="T30" fmla="*/ 233 w 691"/>
              <a:gd name="T31" fmla="*/ 519 h 975"/>
              <a:gd name="T32" fmla="*/ 233 w 691"/>
              <a:gd name="T33" fmla="*/ 925 h 975"/>
              <a:gd name="T34" fmla="*/ 283 w 691"/>
              <a:gd name="T35" fmla="*/ 975 h 975"/>
              <a:gd name="T36" fmla="*/ 283 w 691"/>
              <a:gd name="T37" fmla="*/ 975 h 975"/>
              <a:gd name="T38" fmla="*/ 333 w 691"/>
              <a:gd name="T39" fmla="*/ 925 h 975"/>
              <a:gd name="T40" fmla="*/ 333 w 691"/>
              <a:gd name="T41" fmla="*/ 577 h 975"/>
              <a:gd name="T42" fmla="*/ 339 w 691"/>
              <a:gd name="T43" fmla="*/ 577 h 975"/>
              <a:gd name="T44" fmla="*/ 340 w 691"/>
              <a:gd name="T45" fmla="*/ 577 h 975"/>
              <a:gd name="T46" fmla="*/ 340 w 691"/>
              <a:gd name="T47" fmla="*/ 925 h 975"/>
              <a:gd name="T48" fmla="*/ 391 w 691"/>
              <a:gd name="T49" fmla="*/ 975 h 975"/>
              <a:gd name="T50" fmla="*/ 391 w 691"/>
              <a:gd name="T51" fmla="*/ 975 h 975"/>
              <a:gd name="T52" fmla="*/ 441 w 691"/>
              <a:gd name="T53" fmla="*/ 925 h 975"/>
              <a:gd name="T54" fmla="*/ 440 w 691"/>
              <a:gd name="T55" fmla="*/ 522 h 975"/>
              <a:gd name="T56" fmla="*/ 451 w 691"/>
              <a:gd name="T57" fmla="*/ 481 h 975"/>
              <a:gd name="T58" fmla="*/ 451 w 691"/>
              <a:gd name="T59" fmla="*/ 240 h 975"/>
              <a:gd name="T60" fmla="*/ 450 w 691"/>
              <a:gd name="T61" fmla="*/ 236 h 975"/>
              <a:gd name="T62" fmla="*/ 679 w 691"/>
              <a:gd name="T63" fmla="*/ 70 h 975"/>
              <a:gd name="T64" fmla="*/ 663 w 691"/>
              <a:gd name="T65" fmla="*/ 13 h 975"/>
              <a:gd name="T66" fmla="*/ 339 w 691"/>
              <a:gd name="T67" fmla="*/ 388 h 975"/>
              <a:gd name="T68" fmla="*/ 339 w 691"/>
              <a:gd name="T69" fmla="*/ 388 h 975"/>
              <a:gd name="T70" fmla="*/ 312 w 691"/>
              <a:gd name="T71" fmla="*/ 352 h 975"/>
              <a:gd name="T72" fmla="*/ 339 w 691"/>
              <a:gd name="T73" fmla="*/ 176 h 975"/>
              <a:gd name="T74" fmla="*/ 339 w 691"/>
              <a:gd name="T75" fmla="*/ 176 h 975"/>
              <a:gd name="T76" fmla="*/ 365 w 691"/>
              <a:gd name="T77" fmla="*/ 352 h 975"/>
              <a:gd name="T78" fmla="*/ 339 w 691"/>
              <a:gd name="T79" fmla="*/ 388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91" h="975">
                <a:moveTo>
                  <a:pt x="663" y="13"/>
                </a:moveTo>
                <a:cubicBezTo>
                  <a:pt x="643" y="1"/>
                  <a:pt x="617" y="8"/>
                  <a:pt x="606" y="29"/>
                </a:cubicBezTo>
                <a:cubicBezTo>
                  <a:pt x="605" y="30"/>
                  <a:pt x="543" y="137"/>
                  <a:pt x="401" y="159"/>
                </a:cubicBezTo>
                <a:cubicBezTo>
                  <a:pt x="390" y="153"/>
                  <a:pt x="378" y="148"/>
                  <a:pt x="366" y="145"/>
                </a:cubicBezTo>
                <a:cubicBezTo>
                  <a:pt x="339" y="172"/>
                  <a:pt x="339" y="172"/>
                  <a:pt x="339" y="172"/>
                </a:cubicBezTo>
                <a:cubicBezTo>
                  <a:pt x="312" y="144"/>
                  <a:pt x="312" y="144"/>
                  <a:pt x="312" y="144"/>
                </a:cubicBezTo>
                <a:cubicBezTo>
                  <a:pt x="312" y="144"/>
                  <a:pt x="312" y="144"/>
                  <a:pt x="312" y="144"/>
                </a:cubicBezTo>
                <a:cubicBezTo>
                  <a:pt x="301" y="147"/>
                  <a:pt x="291" y="151"/>
                  <a:pt x="281" y="157"/>
                </a:cubicBezTo>
                <a:cubicBezTo>
                  <a:pt x="147" y="131"/>
                  <a:pt x="88" y="32"/>
                  <a:pt x="86" y="27"/>
                </a:cubicBezTo>
                <a:cubicBezTo>
                  <a:pt x="74" y="7"/>
                  <a:pt x="48" y="0"/>
                  <a:pt x="28" y="11"/>
                </a:cubicBezTo>
                <a:cubicBezTo>
                  <a:pt x="8" y="23"/>
                  <a:pt x="0" y="49"/>
                  <a:pt x="12" y="69"/>
                </a:cubicBezTo>
                <a:cubicBezTo>
                  <a:pt x="15" y="75"/>
                  <a:pt x="81" y="188"/>
                  <a:pt x="228" y="231"/>
                </a:cubicBezTo>
                <a:cubicBezTo>
                  <a:pt x="227" y="234"/>
                  <a:pt x="227" y="237"/>
                  <a:pt x="227" y="240"/>
                </a:cubicBezTo>
                <a:cubicBezTo>
                  <a:pt x="227" y="481"/>
                  <a:pt x="227" y="481"/>
                  <a:pt x="227" y="481"/>
                </a:cubicBezTo>
                <a:cubicBezTo>
                  <a:pt x="227" y="492"/>
                  <a:pt x="229" y="503"/>
                  <a:pt x="233" y="513"/>
                </a:cubicBezTo>
                <a:cubicBezTo>
                  <a:pt x="233" y="515"/>
                  <a:pt x="233" y="517"/>
                  <a:pt x="233" y="519"/>
                </a:cubicBezTo>
                <a:cubicBezTo>
                  <a:pt x="233" y="925"/>
                  <a:pt x="233" y="925"/>
                  <a:pt x="233" y="925"/>
                </a:cubicBezTo>
                <a:cubicBezTo>
                  <a:pt x="233" y="953"/>
                  <a:pt x="256" y="975"/>
                  <a:pt x="283" y="975"/>
                </a:cubicBezTo>
                <a:cubicBezTo>
                  <a:pt x="283" y="975"/>
                  <a:pt x="283" y="975"/>
                  <a:pt x="283" y="975"/>
                </a:cubicBezTo>
                <a:cubicBezTo>
                  <a:pt x="311" y="975"/>
                  <a:pt x="333" y="953"/>
                  <a:pt x="333" y="925"/>
                </a:cubicBezTo>
                <a:cubicBezTo>
                  <a:pt x="333" y="577"/>
                  <a:pt x="333" y="577"/>
                  <a:pt x="333" y="577"/>
                </a:cubicBezTo>
                <a:cubicBezTo>
                  <a:pt x="335" y="577"/>
                  <a:pt x="337" y="577"/>
                  <a:pt x="339" y="577"/>
                </a:cubicBezTo>
                <a:cubicBezTo>
                  <a:pt x="339" y="577"/>
                  <a:pt x="340" y="577"/>
                  <a:pt x="340" y="577"/>
                </a:cubicBezTo>
                <a:cubicBezTo>
                  <a:pt x="340" y="925"/>
                  <a:pt x="340" y="925"/>
                  <a:pt x="340" y="925"/>
                </a:cubicBezTo>
                <a:cubicBezTo>
                  <a:pt x="340" y="953"/>
                  <a:pt x="363" y="975"/>
                  <a:pt x="391" y="975"/>
                </a:cubicBezTo>
                <a:cubicBezTo>
                  <a:pt x="391" y="975"/>
                  <a:pt x="391" y="975"/>
                  <a:pt x="391" y="975"/>
                </a:cubicBezTo>
                <a:cubicBezTo>
                  <a:pt x="418" y="975"/>
                  <a:pt x="441" y="953"/>
                  <a:pt x="441" y="925"/>
                </a:cubicBezTo>
                <a:cubicBezTo>
                  <a:pt x="440" y="522"/>
                  <a:pt x="440" y="522"/>
                  <a:pt x="440" y="522"/>
                </a:cubicBezTo>
                <a:cubicBezTo>
                  <a:pt x="447" y="509"/>
                  <a:pt x="451" y="496"/>
                  <a:pt x="451" y="481"/>
                </a:cubicBezTo>
                <a:cubicBezTo>
                  <a:pt x="451" y="240"/>
                  <a:pt x="451" y="240"/>
                  <a:pt x="451" y="240"/>
                </a:cubicBezTo>
                <a:cubicBezTo>
                  <a:pt x="451" y="238"/>
                  <a:pt x="451" y="237"/>
                  <a:pt x="450" y="236"/>
                </a:cubicBezTo>
                <a:cubicBezTo>
                  <a:pt x="607" y="196"/>
                  <a:pt x="676" y="76"/>
                  <a:pt x="679" y="70"/>
                </a:cubicBezTo>
                <a:cubicBezTo>
                  <a:pt x="691" y="50"/>
                  <a:pt x="684" y="24"/>
                  <a:pt x="663" y="13"/>
                </a:cubicBezTo>
                <a:close/>
                <a:moveTo>
                  <a:pt x="339" y="388"/>
                </a:moveTo>
                <a:cubicBezTo>
                  <a:pt x="339" y="388"/>
                  <a:pt x="339" y="388"/>
                  <a:pt x="339" y="388"/>
                </a:cubicBezTo>
                <a:cubicBezTo>
                  <a:pt x="312" y="352"/>
                  <a:pt x="312" y="352"/>
                  <a:pt x="312" y="352"/>
                </a:cubicBezTo>
                <a:cubicBezTo>
                  <a:pt x="339" y="176"/>
                  <a:pt x="339" y="176"/>
                  <a:pt x="339" y="176"/>
                </a:cubicBezTo>
                <a:cubicBezTo>
                  <a:pt x="339" y="176"/>
                  <a:pt x="339" y="176"/>
                  <a:pt x="339" y="176"/>
                </a:cubicBezTo>
                <a:cubicBezTo>
                  <a:pt x="365" y="352"/>
                  <a:pt x="365" y="352"/>
                  <a:pt x="365" y="352"/>
                </a:cubicBezTo>
                <a:lnTo>
                  <a:pt x="339" y="388"/>
                </a:lnTo>
                <a:close/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32" name="Oval 16"/>
          <p:cNvSpPr>
            <a:spLocks noChangeArrowheads="1"/>
          </p:cNvSpPr>
          <p:nvPr/>
        </p:nvSpPr>
        <p:spPr bwMode="auto">
          <a:xfrm>
            <a:off x="5552111" y="4403325"/>
            <a:ext cx="407387" cy="407387"/>
          </a:xfrm>
          <a:prstGeom prst="ellipse">
            <a:avLst/>
          </a:pr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33" name="Freeform 17"/>
          <p:cNvSpPr>
            <a:spLocks noEditPoints="1"/>
          </p:cNvSpPr>
          <p:nvPr/>
        </p:nvSpPr>
        <p:spPr bwMode="auto">
          <a:xfrm>
            <a:off x="7276433" y="4510830"/>
            <a:ext cx="1191041" cy="1864361"/>
          </a:xfrm>
          <a:custGeom>
            <a:avLst/>
            <a:gdLst>
              <a:gd name="T0" fmla="*/ 28 w 637"/>
              <a:gd name="T1" fmla="*/ 105 h 997"/>
              <a:gd name="T2" fmla="*/ 192 w 637"/>
              <a:gd name="T3" fmla="*/ 259 h 997"/>
              <a:gd name="T4" fmla="*/ 230 w 637"/>
              <a:gd name="T5" fmla="*/ 265 h 997"/>
              <a:gd name="T6" fmla="*/ 230 w 637"/>
              <a:gd name="T7" fmla="*/ 493 h 997"/>
              <a:gd name="T8" fmla="*/ 236 w 637"/>
              <a:gd name="T9" fmla="*/ 526 h 997"/>
              <a:gd name="T10" fmla="*/ 236 w 637"/>
              <a:gd name="T11" fmla="*/ 532 h 997"/>
              <a:gd name="T12" fmla="*/ 236 w 637"/>
              <a:gd name="T13" fmla="*/ 946 h 997"/>
              <a:gd name="T14" fmla="*/ 287 w 637"/>
              <a:gd name="T15" fmla="*/ 997 h 997"/>
              <a:gd name="T16" fmla="*/ 287 w 637"/>
              <a:gd name="T17" fmla="*/ 997 h 997"/>
              <a:gd name="T18" fmla="*/ 338 w 637"/>
              <a:gd name="T19" fmla="*/ 946 h 997"/>
              <a:gd name="T20" fmla="*/ 338 w 637"/>
              <a:gd name="T21" fmla="*/ 591 h 997"/>
              <a:gd name="T22" fmla="*/ 344 w 637"/>
              <a:gd name="T23" fmla="*/ 591 h 997"/>
              <a:gd name="T24" fmla="*/ 345 w 637"/>
              <a:gd name="T25" fmla="*/ 591 h 997"/>
              <a:gd name="T26" fmla="*/ 345 w 637"/>
              <a:gd name="T27" fmla="*/ 946 h 997"/>
              <a:gd name="T28" fmla="*/ 397 w 637"/>
              <a:gd name="T29" fmla="*/ 997 h 997"/>
              <a:gd name="T30" fmla="*/ 397 w 637"/>
              <a:gd name="T31" fmla="*/ 997 h 997"/>
              <a:gd name="T32" fmla="*/ 448 w 637"/>
              <a:gd name="T33" fmla="*/ 946 h 997"/>
              <a:gd name="T34" fmla="*/ 447 w 637"/>
              <a:gd name="T35" fmla="*/ 540 h 997"/>
              <a:gd name="T36" fmla="*/ 456 w 637"/>
              <a:gd name="T37" fmla="*/ 547 h 997"/>
              <a:gd name="T38" fmla="*/ 477 w 637"/>
              <a:gd name="T39" fmla="*/ 552 h 997"/>
              <a:gd name="T40" fmla="*/ 515 w 637"/>
              <a:gd name="T41" fmla="*/ 530 h 997"/>
              <a:gd name="T42" fmla="*/ 416 w 637"/>
              <a:gd name="T43" fmla="*/ 170 h 997"/>
              <a:gd name="T44" fmla="*/ 411 w 637"/>
              <a:gd name="T45" fmla="*/ 168 h 997"/>
              <a:gd name="T46" fmla="*/ 372 w 637"/>
              <a:gd name="T47" fmla="*/ 151 h 997"/>
              <a:gd name="T48" fmla="*/ 344 w 637"/>
              <a:gd name="T49" fmla="*/ 179 h 997"/>
              <a:gd name="T50" fmla="*/ 317 w 637"/>
              <a:gd name="T51" fmla="*/ 150 h 997"/>
              <a:gd name="T52" fmla="*/ 317 w 637"/>
              <a:gd name="T53" fmla="*/ 150 h 997"/>
              <a:gd name="T54" fmla="*/ 279 w 637"/>
              <a:gd name="T55" fmla="*/ 167 h 997"/>
              <a:gd name="T56" fmla="*/ 270 w 637"/>
              <a:gd name="T57" fmla="*/ 170 h 997"/>
              <a:gd name="T58" fmla="*/ 218 w 637"/>
              <a:gd name="T59" fmla="*/ 176 h 997"/>
              <a:gd name="T60" fmla="*/ 87 w 637"/>
              <a:gd name="T61" fmla="*/ 34 h 997"/>
              <a:gd name="T62" fmla="*/ 32 w 637"/>
              <a:gd name="T63" fmla="*/ 12 h 997"/>
              <a:gd name="T64" fmla="*/ 28 w 637"/>
              <a:gd name="T65" fmla="*/ 105 h 997"/>
              <a:gd name="T66" fmla="*/ 458 w 637"/>
              <a:gd name="T67" fmla="*/ 324 h 997"/>
              <a:gd name="T68" fmla="*/ 458 w 637"/>
              <a:gd name="T69" fmla="*/ 448 h 997"/>
              <a:gd name="T70" fmla="*/ 458 w 637"/>
              <a:gd name="T71" fmla="*/ 324 h 997"/>
              <a:gd name="T72" fmla="*/ 317 w 637"/>
              <a:gd name="T73" fmla="*/ 362 h 997"/>
              <a:gd name="T74" fmla="*/ 344 w 637"/>
              <a:gd name="T75" fmla="*/ 183 h 997"/>
              <a:gd name="T76" fmla="*/ 344 w 637"/>
              <a:gd name="T77" fmla="*/ 183 h 997"/>
              <a:gd name="T78" fmla="*/ 371 w 637"/>
              <a:gd name="T79" fmla="*/ 362 h 997"/>
              <a:gd name="T80" fmla="*/ 344 w 637"/>
              <a:gd name="T81" fmla="*/ 399 h 997"/>
              <a:gd name="T82" fmla="*/ 344 w 637"/>
              <a:gd name="T83" fmla="*/ 399 h 997"/>
              <a:gd name="T84" fmla="*/ 317 w 637"/>
              <a:gd name="T85" fmla="*/ 362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37" h="997">
                <a:moveTo>
                  <a:pt x="28" y="105"/>
                </a:moveTo>
                <a:cubicBezTo>
                  <a:pt x="56" y="152"/>
                  <a:pt x="114" y="234"/>
                  <a:pt x="192" y="259"/>
                </a:cubicBezTo>
                <a:cubicBezTo>
                  <a:pt x="205" y="263"/>
                  <a:pt x="217" y="265"/>
                  <a:pt x="230" y="265"/>
                </a:cubicBezTo>
                <a:cubicBezTo>
                  <a:pt x="230" y="493"/>
                  <a:pt x="230" y="493"/>
                  <a:pt x="230" y="493"/>
                </a:cubicBezTo>
                <a:cubicBezTo>
                  <a:pt x="230" y="505"/>
                  <a:pt x="232" y="516"/>
                  <a:pt x="236" y="526"/>
                </a:cubicBezTo>
                <a:cubicBezTo>
                  <a:pt x="236" y="528"/>
                  <a:pt x="236" y="530"/>
                  <a:pt x="236" y="532"/>
                </a:cubicBezTo>
                <a:cubicBezTo>
                  <a:pt x="236" y="946"/>
                  <a:pt x="236" y="946"/>
                  <a:pt x="236" y="946"/>
                </a:cubicBezTo>
                <a:cubicBezTo>
                  <a:pt x="236" y="974"/>
                  <a:pt x="259" y="997"/>
                  <a:pt x="287" y="997"/>
                </a:cubicBezTo>
                <a:cubicBezTo>
                  <a:pt x="287" y="997"/>
                  <a:pt x="287" y="997"/>
                  <a:pt x="287" y="997"/>
                </a:cubicBezTo>
                <a:cubicBezTo>
                  <a:pt x="315" y="997"/>
                  <a:pt x="338" y="974"/>
                  <a:pt x="338" y="946"/>
                </a:cubicBezTo>
                <a:cubicBezTo>
                  <a:pt x="338" y="591"/>
                  <a:pt x="338" y="591"/>
                  <a:pt x="338" y="591"/>
                </a:cubicBezTo>
                <a:cubicBezTo>
                  <a:pt x="340" y="591"/>
                  <a:pt x="342" y="591"/>
                  <a:pt x="344" y="591"/>
                </a:cubicBezTo>
                <a:cubicBezTo>
                  <a:pt x="344" y="591"/>
                  <a:pt x="345" y="591"/>
                  <a:pt x="345" y="591"/>
                </a:cubicBezTo>
                <a:cubicBezTo>
                  <a:pt x="345" y="946"/>
                  <a:pt x="345" y="946"/>
                  <a:pt x="345" y="946"/>
                </a:cubicBezTo>
                <a:cubicBezTo>
                  <a:pt x="346" y="974"/>
                  <a:pt x="368" y="997"/>
                  <a:pt x="397" y="997"/>
                </a:cubicBezTo>
                <a:cubicBezTo>
                  <a:pt x="397" y="997"/>
                  <a:pt x="397" y="997"/>
                  <a:pt x="397" y="997"/>
                </a:cubicBezTo>
                <a:cubicBezTo>
                  <a:pt x="425" y="997"/>
                  <a:pt x="448" y="974"/>
                  <a:pt x="448" y="946"/>
                </a:cubicBezTo>
                <a:cubicBezTo>
                  <a:pt x="447" y="540"/>
                  <a:pt x="447" y="540"/>
                  <a:pt x="447" y="540"/>
                </a:cubicBezTo>
                <a:cubicBezTo>
                  <a:pt x="450" y="543"/>
                  <a:pt x="453" y="545"/>
                  <a:pt x="456" y="547"/>
                </a:cubicBezTo>
                <a:cubicBezTo>
                  <a:pt x="463" y="551"/>
                  <a:pt x="470" y="552"/>
                  <a:pt x="477" y="552"/>
                </a:cubicBezTo>
                <a:cubicBezTo>
                  <a:pt x="492" y="552"/>
                  <a:pt x="507" y="544"/>
                  <a:pt x="515" y="530"/>
                </a:cubicBezTo>
                <a:cubicBezTo>
                  <a:pt x="637" y="306"/>
                  <a:pt x="471" y="204"/>
                  <a:pt x="416" y="170"/>
                </a:cubicBezTo>
                <a:cubicBezTo>
                  <a:pt x="414" y="169"/>
                  <a:pt x="413" y="169"/>
                  <a:pt x="411" y="168"/>
                </a:cubicBezTo>
                <a:cubicBezTo>
                  <a:pt x="399" y="160"/>
                  <a:pt x="386" y="154"/>
                  <a:pt x="372" y="151"/>
                </a:cubicBezTo>
                <a:cubicBezTo>
                  <a:pt x="344" y="179"/>
                  <a:pt x="344" y="179"/>
                  <a:pt x="344" y="179"/>
                </a:cubicBezTo>
                <a:cubicBezTo>
                  <a:pt x="317" y="150"/>
                  <a:pt x="317" y="150"/>
                  <a:pt x="317" y="150"/>
                </a:cubicBezTo>
                <a:cubicBezTo>
                  <a:pt x="317" y="150"/>
                  <a:pt x="317" y="150"/>
                  <a:pt x="317" y="150"/>
                </a:cubicBezTo>
                <a:cubicBezTo>
                  <a:pt x="303" y="154"/>
                  <a:pt x="290" y="159"/>
                  <a:pt x="279" y="167"/>
                </a:cubicBezTo>
                <a:cubicBezTo>
                  <a:pt x="276" y="167"/>
                  <a:pt x="273" y="169"/>
                  <a:pt x="270" y="170"/>
                </a:cubicBezTo>
                <a:cubicBezTo>
                  <a:pt x="253" y="180"/>
                  <a:pt x="236" y="182"/>
                  <a:pt x="218" y="176"/>
                </a:cubicBezTo>
                <a:cubicBezTo>
                  <a:pt x="159" y="158"/>
                  <a:pt x="104" y="67"/>
                  <a:pt x="87" y="34"/>
                </a:cubicBezTo>
                <a:cubicBezTo>
                  <a:pt x="71" y="0"/>
                  <a:pt x="46" y="3"/>
                  <a:pt x="32" y="12"/>
                </a:cubicBezTo>
                <a:cubicBezTo>
                  <a:pt x="12" y="27"/>
                  <a:pt x="0" y="46"/>
                  <a:pt x="28" y="105"/>
                </a:cubicBezTo>
                <a:close/>
                <a:moveTo>
                  <a:pt x="458" y="324"/>
                </a:moveTo>
                <a:cubicBezTo>
                  <a:pt x="474" y="356"/>
                  <a:pt x="478" y="395"/>
                  <a:pt x="458" y="448"/>
                </a:cubicBezTo>
                <a:lnTo>
                  <a:pt x="458" y="324"/>
                </a:lnTo>
                <a:close/>
                <a:moveTo>
                  <a:pt x="317" y="362"/>
                </a:moveTo>
                <a:cubicBezTo>
                  <a:pt x="344" y="183"/>
                  <a:pt x="344" y="183"/>
                  <a:pt x="344" y="183"/>
                </a:cubicBezTo>
                <a:cubicBezTo>
                  <a:pt x="344" y="183"/>
                  <a:pt x="344" y="183"/>
                  <a:pt x="344" y="183"/>
                </a:cubicBezTo>
                <a:cubicBezTo>
                  <a:pt x="371" y="362"/>
                  <a:pt x="371" y="362"/>
                  <a:pt x="371" y="362"/>
                </a:cubicBezTo>
                <a:cubicBezTo>
                  <a:pt x="344" y="399"/>
                  <a:pt x="344" y="399"/>
                  <a:pt x="344" y="399"/>
                </a:cubicBezTo>
                <a:cubicBezTo>
                  <a:pt x="344" y="399"/>
                  <a:pt x="344" y="399"/>
                  <a:pt x="344" y="399"/>
                </a:cubicBezTo>
                <a:lnTo>
                  <a:pt x="317" y="362"/>
                </a:lnTo>
                <a:close/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34" name="Oval 18"/>
          <p:cNvSpPr>
            <a:spLocks noChangeArrowheads="1"/>
          </p:cNvSpPr>
          <p:nvPr/>
        </p:nvSpPr>
        <p:spPr bwMode="auto">
          <a:xfrm>
            <a:off x="7712110" y="4365132"/>
            <a:ext cx="415874" cy="415874"/>
          </a:xfrm>
          <a:prstGeom prst="ellipse">
            <a:avLst/>
          </a:pr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35" name="Freeform 19"/>
          <p:cNvSpPr>
            <a:spLocks noEditPoints="1"/>
          </p:cNvSpPr>
          <p:nvPr/>
        </p:nvSpPr>
        <p:spPr bwMode="auto">
          <a:xfrm>
            <a:off x="3737258" y="4748472"/>
            <a:ext cx="1232063" cy="1626719"/>
          </a:xfrm>
          <a:custGeom>
            <a:avLst/>
            <a:gdLst>
              <a:gd name="T0" fmla="*/ 619 w 659"/>
              <a:gd name="T1" fmla="*/ 10 h 870"/>
              <a:gd name="T2" fmla="*/ 524 w 659"/>
              <a:gd name="T3" fmla="*/ 57 h 870"/>
              <a:gd name="T4" fmla="*/ 367 w 659"/>
              <a:gd name="T5" fmla="*/ 43 h 870"/>
              <a:gd name="T6" fmla="*/ 358 w 659"/>
              <a:gd name="T7" fmla="*/ 40 h 870"/>
              <a:gd name="T8" fmla="*/ 320 w 659"/>
              <a:gd name="T9" fmla="*/ 23 h 870"/>
              <a:gd name="T10" fmla="*/ 319 w 659"/>
              <a:gd name="T11" fmla="*/ 23 h 870"/>
              <a:gd name="T12" fmla="*/ 293 w 659"/>
              <a:gd name="T13" fmla="*/ 52 h 870"/>
              <a:gd name="T14" fmla="*/ 265 w 659"/>
              <a:gd name="T15" fmla="*/ 24 h 870"/>
              <a:gd name="T16" fmla="*/ 225 w 659"/>
              <a:gd name="T17" fmla="*/ 41 h 870"/>
              <a:gd name="T18" fmla="*/ 221 w 659"/>
              <a:gd name="T19" fmla="*/ 43 h 870"/>
              <a:gd name="T20" fmla="*/ 122 w 659"/>
              <a:gd name="T21" fmla="*/ 403 h 870"/>
              <a:gd name="T22" fmla="*/ 160 w 659"/>
              <a:gd name="T23" fmla="*/ 425 h 870"/>
              <a:gd name="T24" fmla="*/ 180 w 659"/>
              <a:gd name="T25" fmla="*/ 420 h 870"/>
              <a:gd name="T26" fmla="*/ 189 w 659"/>
              <a:gd name="T27" fmla="*/ 413 h 870"/>
              <a:gd name="T28" fmla="*/ 189 w 659"/>
              <a:gd name="T29" fmla="*/ 819 h 870"/>
              <a:gd name="T30" fmla="*/ 240 w 659"/>
              <a:gd name="T31" fmla="*/ 870 h 870"/>
              <a:gd name="T32" fmla="*/ 240 w 659"/>
              <a:gd name="T33" fmla="*/ 870 h 870"/>
              <a:gd name="T34" fmla="*/ 291 w 659"/>
              <a:gd name="T35" fmla="*/ 819 h 870"/>
              <a:gd name="T36" fmla="*/ 291 w 659"/>
              <a:gd name="T37" fmla="*/ 464 h 870"/>
              <a:gd name="T38" fmla="*/ 293 w 659"/>
              <a:gd name="T39" fmla="*/ 464 h 870"/>
              <a:gd name="T40" fmla="*/ 299 w 659"/>
              <a:gd name="T41" fmla="*/ 464 h 870"/>
              <a:gd name="T42" fmla="*/ 298 w 659"/>
              <a:gd name="T43" fmla="*/ 819 h 870"/>
              <a:gd name="T44" fmla="*/ 349 w 659"/>
              <a:gd name="T45" fmla="*/ 870 h 870"/>
              <a:gd name="T46" fmla="*/ 349 w 659"/>
              <a:gd name="T47" fmla="*/ 870 h 870"/>
              <a:gd name="T48" fmla="*/ 400 w 659"/>
              <a:gd name="T49" fmla="*/ 819 h 870"/>
              <a:gd name="T50" fmla="*/ 401 w 659"/>
              <a:gd name="T51" fmla="*/ 405 h 870"/>
              <a:gd name="T52" fmla="*/ 400 w 659"/>
              <a:gd name="T53" fmla="*/ 399 h 870"/>
              <a:gd name="T54" fmla="*/ 407 w 659"/>
              <a:gd name="T55" fmla="*/ 366 h 870"/>
              <a:gd name="T56" fmla="*/ 407 w 659"/>
              <a:gd name="T57" fmla="*/ 146 h 870"/>
              <a:gd name="T58" fmla="*/ 620 w 659"/>
              <a:gd name="T59" fmla="*/ 98 h 870"/>
              <a:gd name="T60" fmla="*/ 619 w 659"/>
              <a:gd name="T61" fmla="*/ 10 h 870"/>
              <a:gd name="T62" fmla="*/ 179 w 659"/>
              <a:gd name="T63" fmla="*/ 321 h 870"/>
              <a:gd name="T64" fmla="*/ 179 w 659"/>
              <a:gd name="T65" fmla="*/ 197 h 870"/>
              <a:gd name="T66" fmla="*/ 179 w 659"/>
              <a:gd name="T67" fmla="*/ 321 h 870"/>
              <a:gd name="T68" fmla="*/ 293 w 659"/>
              <a:gd name="T69" fmla="*/ 272 h 870"/>
              <a:gd name="T70" fmla="*/ 292 w 659"/>
              <a:gd name="T71" fmla="*/ 272 h 870"/>
              <a:gd name="T72" fmla="*/ 265 w 659"/>
              <a:gd name="T73" fmla="*/ 235 h 870"/>
              <a:gd name="T74" fmla="*/ 292 w 659"/>
              <a:gd name="T75" fmla="*/ 56 h 870"/>
              <a:gd name="T76" fmla="*/ 293 w 659"/>
              <a:gd name="T77" fmla="*/ 56 h 870"/>
              <a:gd name="T78" fmla="*/ 320 w 659"/>
              <a:gd name="T79" fmla="*/ 235 h 870"/>
              <a:gd name="T80" fmla="*/ 293 w 659"/>
              <a:gd name="T81" fmla="*/ 272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59" h="870">
                <a:moveTo>
                  <a:pt x="619" y="10"/>
                </a:moveTo>
                <a:cubicBezTo>
                  <a:pt x="566" y="0"/>
                  <a:pt x="583" y="47"/>
                  <a:pt x="524" y="57"/>
                </a:cubicBezTo>
                <a:cubicBezTo>
                  <a:pt x="423" y="73"/>
                  <a:pt x="384" y="53"/>
                  <a:pt x="367" y="43"/>
                </a:cubicBezTo>
                <a:cubicBezTo>
                  <a:pt x="364" y="42"/>
                  <a:pt x="361" y="40"/>
                  <a:pt x="358" y="40"/>
                </a:cubicBezTo>
                <a:cubicBezTo>
                  <a:pt x="346" y="32"/>
                  <a:pt x="333" y="27"/>
                  <a:pt x="320" y="23"/>
                </a:cubicBezTo>
                <a:cubicBezTo>
                  <a:pt x="320" y="23"/>
                  <a:pt x="320" y="23"/>
                  <a:pt x="319" y="23"/>
                </a:cubicBezTo>
                <a:cubicBezTo>
                  <a:pt x="293" y="52"/>
                  <a:pt x="293" y="52"/>
                  <a:pt x="293" y="52"/>
                </a:cubicBezTo>
                <a:cubicBezTo>
                  <a:pt x="265" y="24"/>
                  <a:pt x="265" y="24"/>
                  <a:pt x="265" y="24"/>
                </a:cubicBezTo>
                <a:cubicBezTo>
                  <a:pt x="251" y="27"/>
                  <a:pt x="237" y="33"/>
                  <a:pt x="225" y="41"/>
                </a:cubicBezTo>
                <a:cubicBezTo>
                  <a:pt x="224" y="42"/>
                  <a:pt x="222" y="42"/>
                  <a:pt x="221" y="43"/>
                </a:cubicBezTo>
                <a:cubicBezTo>
                  <a:pt x="166" y="77"/>
                  <a:pt x="0" y="179"/>
                  <a:pt x="122" y="403"/>
                </a:cubicBezTo>
                <a:cubicBezTo>
                  <a:pt x="129" y="417"/>
                  <a:pt x="144" y="425"/>
                  <a:pt x="160" y="425"/>
                </a:cubicBezTo>
                <a:cubicBezTo>
                  <a:pt x="167" y="425"/>
                  <a:pt x="174" y="424"/>
                  <a:pt x="180" y="420"/>
                </a:cubicBezTo>
                <a:cubicBezTo>
                  <a:pt x="184" y="418"/>
                  <a:pt x="187" y="416"/>
                  <a:pt x="189" y="413"/>
                </a:cubicBezTo>
                <a:cubicBezTo>
                  <a:pt x="189" y="819"/>
                  <a:pt x="189" y="819"/>
                  <a:pt x="189" y="819"/>
                </a:cubicBezTo>
                <a:cubicBezTo>
                  <a:pt x="189" y="847"/>
                  <a:pt x="212" y="870"/>
                  <a:pt x="240" y="870"/>
                </a:cubicBezTo>
                <a:cubicBezTo>
                  <a:pt x="240" y="870"/>
                  <a:pt x="240" y="870"/>
                  <a:pt x="240" y="870"/>
                </a:cubicBezTo>
                <a:cubicBezTo>
                  <a:pt x="268" y="870"/>
                  <a:pt x="291" y="847"/>
                  <a:pt x="291" y="819"/>
                </a:cubicBezTo>
                <a:cubicBezTo>
                  <a:pt x="291" y="464"/>
                  <a:pt x="291" y="464"/>
                  <a:pt x="291" y="464"/>
                </a:cubicBezTo>
                <a:cubicBezTo>
                  <a:pt x="292" y="464"/>
                  <a:pt x="292" y="464"/>
                  <a:pt x="293" y="464"/>
                </a:cubicBezTo>
                <a:cubicBezTo>
                  <a:pt x="295" y="464"/>
                  <a:pt x="297" y="464"/>
                  <a:pt x="299" y="464"/>
                </a:cubicBezTo>
                <a:cubicBezTo>
                  <a:pt x="298" y="819"/>
                  <a:pt x="298" y="819"/>
                  <a:pt x="298" y="819"/>
                </a:cubicBezTo>
                <a:cubicBezTo>
                  <a:pt x="298" y="847"/>
                  <a:pt x="321" y="870"/>
                  <a:pt x="349" y="870"/>
                </a:cubicBezTo>
                <a:cubicBezTo>
                  <a:pt x="349" y="870"/>
                  <a:pt x="349" y="870"/>
                  <a:pt x="349" y="870"/>
                </a:cubicBezTo>
                <a:cubicBezTo>
                  <a:pt x="378" y="870"/>
                  <a:pt x="400" y="847"/>
                  <a:pt x="400" y="819"/>
                </a:cubicBezTo>
                <a:cubicBezTo>
                  <a:pt x="401" y="405"/>
                  <a:pt x="401" y="405"/>
                  <a:pt x="401" y="405"/>
                </a:cubicBezTo>
                <a:cubicBezTo>
                  <a:pt x="401" y="403"/>
                  <a:pt x="400" y="401"/>
                  <a:pt x="400" y="399"/>
                </a:cubicBezTo>
                <a:cubicBezTo>
                  <a:pt x="404" y="389"/>
                  <a:pt x="407" y="378"/>
                  <a:pt x="407" y="366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89" y="160"/>
                  <a:pt x="580" y="143"/>
                  <a:pt x="620" y="98"/>
                </a:cubicBezTo>
                <a:cubicBezTo>
                  <a:pt x="659" y="54"/>
                  <a:pt x="643" y="15"/>
                  <a:pt x="619" y="10"/>
                </a:cubicBezTo>
                <a:close/>
                <a:moveTo>
                  <a:pt x="179" y="321"/>
                </a:moveTo>
                <a:cubicBezTo>
                  <a:pt x="158" y="268"/>
                  <a:pt x="162" y="229"/>
                  <a:pt x="179" y="197"/>
                </a:cubicBezTo>
                <a:lnTo>
                  <a:pt x="179" y="321"/>
                </a:lnTo>
                <a:close/>
                <a:moveTo>
                  <a:pt x="293" y="272"/>
                </a:moveTo>
                <a:cubicBezTo>
                  <a:pt x="292" y="272"/>
                  <a:pt x="292" y="272"/>
                  <a:pt x="292" y="272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92" y="56"/>
                  <a:pt x="292" y="56"/>
                  <a:pt x="292" y="56"/>
                </a:cubicBezTo>
                <a:cubicBezTo>
                  <a:pt x="293" y="56"/>
                  <a:pt x="293" y="56"/>
                  <a:pt x="293" y="56"/>
                </a:cubicBezTo>
                <a:cubicBezTo>
                  <a:pt x="320" y="235"/>
                  <a:pt x="320" y="235"/>
                  <a:pt x="320" y="235"/>
                </a:cubicBezTo>
                <a:lnTo>
                  <a:pt x="293" y="272"/>
                </a:lnTo>
                <a:close/>
              </a:path>
            </a:pathLst>
          </a:cu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36" name="Oval 20"/>
          <p:cNvSpPr>
            <a:spLocks noChangeArrowheads="1"/>
          </p:cNvSpPr>
          <p:nvPr/>
        </p:nvSpPr>
        <p:spPr bwMode="auto">
          <a:xfrm>
            <a:off x="4086649" y="4365132"/>
            <a:ext cx="414460" cy="415874"/>
          </a:xfrm>
          <a:prstGeom prst="ellipse">
            <a:avLst/>
          </a:pr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37" name="Freeform 21"/>
          <p:cNvSpPr>
            <a:spLocks noEditPoints="1"/>
          </p:cNvSpPr>
          <p:nvPr/>
        </p:nvSpPr>
        <p:spPr bwMode="auto">
          <a:xfrm>
            <a:off x="6482877" y="3775270"/>
            <a:ext cx="942082" cy="919450"/>
          </a:xfrm>
          <a:custGeom>
            <a:avLst/>
            <a:gdLst>
              <a:gd name="T0" fmla="*/ 480 w 504"/>
              <a:gd name="T1" fmla="*/ 252 h 492"/>
              <a:gd name="T2" fmla="*/ 449 w 504"/>
              <a:gd name="T3" fmla="*/ 245 h 492"/>
              <a:gd name="T4" fmla="*/ 432 w 504"/>
              <a:gd name="T5" fmla="*/ 167 h 492"/>
              <a:gd name="T6" fmla="*/ 455 w 504"/>
              <a:gd name="T7" fmla="*/ 148 h 492"/>
              <a:gd name="T8" fmla="*/ 465 w 504"/>
              <a:gd name="T9" fmla="*/ 130 h 492"/>
              <a:gd name="T10" fmla="*/ 459 w 504"/>
              <a:gd name="T11" fmla="*/ 109 h 492"/>
              <a:gd name="T12" fmla="*/ 433 w 504"/>
              <a:gd name="T13" fmla="*/ 77 h 492"/>
              <a:gd name="T14" fmla="*/ 394 w 504"/>
              <a:gd name="T15" fmla="*/ 73 h 492"/>
              <a:gd name="T16" fmla="*/ 372 w 504"/>
              <a:gd name="T17" fmla="*/ 91 h 492"/>
              <a:gd name="T18" fmla="*/ 300 w 504"/>
              <a:gd name="T19" fmla="*/ 56 h 492"/>
              <a:gd name="T20" fmla="*/ 300 w 504"/>
              <a:gd name="T21" fmla="*/ 28 h 492"/>
              <a:gd name="T22" fmla="*/ 272 w 504"/>
              <a:gd name="T23" fmla="*/ 0 h 492"/>
              <a:gd name="T24" fmla="*/ 231 w 504"/>
              <a:gd name="T25" fmla="*/ 0 h 492"/>
              <a:gd name="T26" fmla="*/ 203 w 504"/>
              <a:gd name="T27" fmla="*/ 28 h 492"/>
              <a:gd name="T28" fmla="*/ 203 w 504"/>
              <a:gd name="T29" fmla="*/ 56 h 492"/>
              <a:gd name="T30" fmla="*/ 130 w 504"/>
              <a:gd name="T31" fmla="*/ 92 h 492"/>
              <a:gd name="T32" fmla="*/ 129 w 504"/>
              <a:gd name="T33" fmla="*/ 92 h 492"/>
              <a:gd name="T34" fmla="*/ 107 w 504"/>
              <a:gd name="T35" fmla="*/ 74 h 492"/>
              <a:gd name="T36" fmla="*/ 86 w 504"/>
              <a:gd name="T37" fmla="*/ 68 h 492"/>
              <a:gd name="T38" fmla="*/ 68 w 504"/>
              <a:gd name="T39" fmla="*/ 79 h 492"/>
              <a:gd name="T40" fmla="*/ 42 w 504"/>
              <a:gd name="T41" fmla="*/ 111 h 492"/>
              <a:gd name="T42" fmla="*/ 46 w 504"/>
              <a:gd name="T43" fmla="*/ 150 h 492"/>
              <a:gd name="T44" fmla="*/ 70 w 504"/>
              <a:gd name="T45" fmla="*/ 169 h 492"/>
              <a:gd name="T46" fmla="*/ 53 w 504"/>
              <a:gd name="T47" fmla="*/ 247 h 492"/>
              <a:gd name="T48" fmla="*/ 23 w 504"/>
              <a:gd name="T49" fmla="*/ 254 h 492"/>
              <a:gd name="T50" fmla="*/ 6 w 504"/>
              <a:gd name="T51" fmla="*/ 266 h 492"/>
              <a:gd name="T52" fmla="*/ 2 w 504"/>
              <a:gd name="T53" fmla="*/ 287 h 492"/>
              <a:gd name="T54" fmla="*/ 11 w 504"/>
              <a:gd name="T55" fmla="*/ 328 h 492"/>
              <a:gd name="T56" fmla="*/ 45 w 504"/>
              <a:gd name="T57" fmla="*/ 348 h 492"/>
              <a:gd name="T58" fmla="*/ 76 w 504"/>
              <a:gd name="T59" fmla="*/ 341 h 492"/>
              <a:gd name="T60" fmla="*/ 126 w 504"/>
              <a:gd name="T61" fmla="*/ 401 h 492"/>
              <a:gd name="T62" fmla="*/ 126 w 504"/>
              <a:gd name="T63" fmla="*/ 401 h 492"/>
              <a:gd name="T64" fmla="*/ 111 w 504"/>
              <a:gd name="T65" fmla="*/ 431 h 492"/>
              <a:gd name="T66" fmla="*/ 110 w 504"/>
              <a:gd name="T67" fmla="*/ 453 h 492"/>
              <a:gd name="T68" fmla="*/ 125 w 504"/>
              <a:gd name="T69" fmla="*/ 468 h 492"/>
              <a:gd name="T70" fmla="*/ 162 w 504"/>
              <a:gd name="T71" fmla="*/ 486 h 492"/>
              <a:gd name="T72" fmla="*/ 174 w 504"/>
              <a:gd name="T73" fmla="*/ 489 h 492"/>
              <a:gd name="T74" fmla="*/ 199 w 504"/>
              <a:gd name="T75" fmla="*/ 473 h 492"/>
              <a:gd name="T76" fmla="*/ 214 w 504"/>
              <a:gd name="T77" fmla="*/ 443 h 492"/>
              <a:gd name="T78" fmla="*/ 291 w 504"/>
              <a:gd name="T79" fmla="*/ 442 h 492"/>
              <a:gd name="T80" fmla="*/ 305 w 504"/>
              <a:gd name="T81" fmla="*/ 473 h 492"/>
              <a:gd name="T82" fmla="*/ 343 w 504"/>
              <a:gd name="T83" fmla="*/ 486 h 492"/>
              <a:gd name="T84" fmla="*/ 380 w 504"/>
              <a:gd name="T85" fmla="*/ 467 h 492"/>
              <a:gd name="T86" fmla="*/ 394 w 504"/>
              <a:gd name="T87" fmla="*/ 451 h 492"/>
              <a:gd name="T88" fmla="*/ 393 w 504"/>
              <a:gd name="T89" fmla="*/ 430 h 492"/>
              <a:gd name="T90" fmla="*/ 378 w 504"/>
              <a:gd name="T91" fmla="*/ 400 h 492"/>
              <a:gd name="T92" fmla="*/ 427 w 504"/>
              <a:gd name="T93" fmla="*/ 340 h 492"/>
              <a:gd name="T94" fmla="*/ 459 w 504"/>
              <a:gd name="T95" fmla="*/ 347 h 492"/>
              <a:gd name="T96" fmla="*/ 480 w 504"/>
              <a:gd name="T97" fmla="*/ 343 h 492"/>
              <a:gd name="T98" fmla="*/ 492 w 504"/>
              <a:gd name="T99" fmla="*/ 326 h 492"/>
              <a:gd name="T100" fmla="*/ 501 w 504"/>
              <a:gd name="T101" fmla="*/ 285 h 492"/>
              <a:gd name="T102" fmla="*/ 480 w 504"/>
              <a:gd name="T103" fmla="*/ 252 h 492"/>
              <a:gd name="T104" fmla="*/ 371 w 504"/>
              <a:gd name="T105" fmla="*/ 248 h 492"/>
              <a:gd name="T106" fmla="*/ 251 w 504"/>
              <a:gd name="T107" fmla="*/ 368 h 492"/>
              <a:gd name="T108" fmla="*/ 132 w 504"/>
              <a:gd name="T109" fmla="*/ 248 h 492"/>
              <a:gd name="T110" fmla="*/ 251 w 504"/>
              <a:gd name="T111" fmla="*/ 129 h 492"/>
              <a:gd name="T112" fmla="*/ 371 w 504"/>
              <a:gd name="T113" fmla="*/ 248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492">
                <a:moveTo>
                  <a:pt x="480" y="252"/>
                </a:moveTo>
                <a:cubicBezTo>
                  <a:pt x="449" y="245"/>
                  <a:pt x="449" y="245"/>
                  <a:pt x="449" y="245"/>
                </a:cubicBezTo>
                <a:cubicBezTo>
                  <a:pt x="449" y="218"/>
                  <a:pt x="443" y="192"/>
                  <a:pt x="432" y="167"/>
                </a:cubicBezTo>
                <a:cubicBezTo>
                  <a:pt x="455" y="148"/>
                  <a:pt x="455" y="148"/>
                  <a:pt x="455" y="148"/>
                </a:cubicBezTo>
                <a:cubicBezTo>
                  <a:pt x="461" y="144"/>
                  <a:pt x="465" y="137"/>
                  <a:pt x="465" y="130"/>
                </a:cubicBezTo>
                <a:cubicBezTo>
                  <a:pt x="466" y="122"/>
                  <a:pt x="464" y="115"/>
                  <a:pt x="459" y="109"/>
                </a:cubicBezTo>
                <a:cubicBezTo>
                  <a:pt x="433" y="77"/>
                  <a:pt x="433" y="77"/>
                  <a:pt x="433" y="77"/>
                </a:cubicBezTo>
                <a:cubicBezTo>
                  <a:pt x="424" y="65"/>
                  <a:pt x="406" y="63"/>
                  <a:pt x="394" y="73"/>
                </a:cubicBezTo>
                <a:cubicBezTo>
                  <a:pt x="372" y="91"/>
                  <a:pt x="372" y="91"/>
                  <a:pt x="372" y="91"/>
                </a:cubicBezTo>
                <a:cubicBezTo>
                  <a:pt x="350" y="74"/>
                  <a:pt x="326" y="63"/>
                  <a:pt x="300" y="56"/>
                </a:cubicBezTo>
                <a:cubicBezTo>
                  <a:pt x="300" y="28"/>
                  <a:pt x="300" y="28"/>
                  <a:pt x="300" y="28"/>
                </a:cubicBezTo>
                <a:cubicBezTo>
                  <a:pt x="300" y="12"/>
                  <a:pt x="287" y="0"/>
                  <a:pt x="272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215" y="0"/>
                  <a:pt x="203" y="12"/>
                  <a:pt x="203" y="28"/>
                </a:cubicBezTo>
                <a:cubicBezTo>
                  <a:pt x="203" y="56"/>
                  <a:pt x="203" y="56"/>
                  <a:pt x="203" y="56"/>
                </a:cubicBezTo>
                <a:cubicBezTo>
                  <a:pt x="176" y="63"/>
                  <a:pt x="151" y="75"/>
                  <a:pt x="130" y="92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1" y="69"/>
                  <a:pt x="94" y="67"/>
                  <a:pt x="86" y="68"/>
                </a:cubicBezTo>
                <a:cubicBezTo>
                  <a:pt x="79" y="69"/>
                  <a:pt x="72" y="73"/>
                  <a:pt x="68" y="79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32" y="123"/>
                  <a:pt x="34" y="140"/>
                  <a:pt x="46" y="150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59" y="193"/>
                  <a:pt x="53" y="220"/>
                  <a:pt x="53" y="247"/>
                </a:cubicBezTo>
                <a:cubicBezTo>
                  <a:pt x="23" y="254"/>
                  <a:pt x="23" y="254"/>
                  <a:pt x="23" y="254"/>
                </a:cubicBezTo>
                <a:cubicBezTo>
                  <a:pt x="16" y="256"/>
                  <a:pt x="10" y="260"/>
                  <a:pt x="6" y="266"/>
                </a:cubicBezTo>
                <a:cubicBezTo>
                  <a:pt x="2" y="272"/>
                  <a:pt x="0" y="280"/>
                  <a:pt x="2" y="287"/>
                </a:cubicBezTo>
                <a:cubicBezTo>
                  <a:pt x="11" y="328"/>
                  <a:pt x="11" y="328"/>
                  <a:pt x="11" y="328"/>
                </a:cubicBezTo>
                <a:cubicBezTo>
                  <a:pt x="15" y="343"/>
                  <a:pt x="30" y="352"/>
                  <a:pt x="45" y="348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89" y="364"/>
                  <a:pt x="105" y="385"/>
                  <a:pt x="126" y="401"/>
                </a:cubicBezTo>
                <a:cubicBezTo>
                  <a:pt x="126" y="401"/>
                  <a:pt x="126" y="401"/>
                  <a:pt x="126" y="401"/>
                </a:cubicBezTo>
                <a:cubicBezTo>
                  <a:pt x="111" y="431"/>
                  <a:pt x="111" y="431"/>
                  <a:pt x="111" y="431"/>
                </a:cubicBezTo>
                <a:cubicBezTo>
                  <a:pt x="108" y="438"/>
                  <a:pt x="108" y="446"/>
                  <a:pt x="110" y="453"/>
                </a:cubicBezTo>
                <a:cubicBezTo>
                  <a:pt x="113" y="460"/>
                  <a:pt x="118" y="465"/>
                  <a:pt x="125" y="468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66" y="488"/>
                  <a:pt x="170" y="489"/>
                  <a:pt x="174" y="489"/>
                </a:cubicBezTo>
                <a:cubicBezTo>
                  <a:pt x="184" y="489"/>
                  <a:pt x="194" y="483"/>
                  <a:pt x="199" y="473"/>
                </a:cubicBezTo>
                <a:cubicBezTo>
                  <a:pt x="214" y="443"/>
                  <a:pt x="214" y="443"/>
                  <a:pt x="214" y="443"/>
                </a:cubicBezTo>
                <a:cubicBezTo>
                  <a:pt x="239" y="448"/>
                  <a:pt x="265" y="447"/>
                  <a:pt x="291" y="442"/>
                </a:cubicBezTo>
                <a:cubicBezTo>
                  <a:pt x="305" y="473"/>
                  <a:pt x="305" y="473"/>
                  <a:pt x="305" y="473"/>
                </a:cubicBezTo>
                <a:cubicBezTo>
                  <a:pt x="312" y="487"/>
                  <a:pt x="329" y="492"/>
                  <a:pt x="343" y="486"/>
                </a:cubicBezTo>
                <a:cubicBezTo>
                  <a:pt x="380" y="467"/>
                  <a:pt x="380" y="467"/>
                  <a:pt x="380" y="467"/>
                </a:cubicBezTo>
                <a:cubicBezTo>
                  <a:pt x="387" y="464"/>
                  <a:pt x="392" y="458"/>
                  <a:pt x="394" y="451"/>
                </a:cubicBezTo>
                <a:cubicBezTo>
                  <a:pt x="396" y="445"/>
                  <a:pt x="396" y="437"/>
                  <a:pt x="393" y="430"/>
                </a:cubicBezTo>
                <a:cubicBezTo>
                  <a:pt x="378" y="400"/>
                  <a:pt x="378" y="400"/>
                  <a:pt x="378" y="400"/>
                </a:cubicBezTo>
                <a:cubicBezTo>
                  <a:pt x="398" y="383"/>
                  <a:pt x="415" y="363"/>
                  <a:pt x="427" y="340"/>
                </a:cubicBezTo>
                <a:cubicBezTo>
                  <a:pt x="459" y="347"/>
                  <a:pt x="459" y="347"/>
                  <a:pt x="459" y="347"/>
                </a:cubicBezTo>
                <a:cubicBezTo>
                  <a:pt x="466" y="348"/>
                  <a:pt x="473" y="347"/>
                  <a:pt x="480" y="343"/>
                </a:cubicBezTo>
                <a:cubicBezTo>
                  <a:pt x="486" y="339"/>
                  <a:pt x="490" y="333"/>
                  <a:pt x="492" y="326"/>
                </a:cubicBezTo>
                <a:cubicBezTo>
                  <a:pt x="501" y="285"/>
                  <a:pt x="501" y="285"/>
                  <a:pt x="501" y="285"/>
                </a:cubicBezTo>
                <a:cubicBezTo>
                  <a:pt x="504" y="270"/>
                  <a:pt x="495" y="255"/>
                  <a:pt x="480" y="252"/>
                </a:cubicBezTo>
                <a:close/>
                <a:moveTo>
                  <a:pt x="371" y="248"/>
                </a:moveTo>
                <a:cubicBezTo>
                  <a:pt x="371" y="314"/>
                  <a:pt x="317" y="368"/>
                  <a:pt x="251" y="368"/>
                </a:cubicBezTo>
                <a:cubicBezTo>
                  <a:pt x="186" y="368"/>
                  <a:pt x="132" y="314"/>
                  <a:pt x="132" y="248"/>
                </a:cubicBezTo>
                <a:cubicBezTo>
                  <a:pt x="132" y="182"/>
                  <a:pt x="186" y="129"/>
                  <a:pt x="251" y="129"/>
                </a:cubicBezTo>
                <a:cubicBezTo>
                  <a:pt x="317" y="129"/>
                  <a:pt x="371" y="182"/>
                  <a:pt x="371" y="2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8" name="Oval 22"/>
          <p:cNvSpPr>
            <a:spLocks noChangeArrowheads="1"/>
          </p:cNvSpPr>
          <p:nvPr/>
        </p:nvSpPr>
        <p:spPr bwMode="auto">
          <a:xfrm>
            <a:off x="6833682" y="4120417"/>
            <a:ext cx="236228" cy="23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9" name="Freeform 23"/>
          <p:cNvSpPr>
            <a:spLocks noEditPoints="1"/>
          </p:cNvSpPr>
          <p:nvPr/>
        </p:nvSpPr>
        <p:spPr bwMode="auto">
          <a:xfrm>
            <a:off x="3942366" y="2053776"/>
            <a:ext cx="765265" cy="746876"/>
          </a:xfrm>
          <a:custGeom>
            <a:avLst/>
            <a:gdLst>
              <a:gd name="T0" fmla="*/ 389 w 409"/>
              <a:gd name="T1" fmla="*/ 205 h 400"/>
              <a:gd name="T2" fmla="*/ 364 w 409"/>
              <a:gd name="T3" fmla="*/ 200 h 400"/>
              <a:gd name="T4" fmla="*/ 350 w 409"/>
              <a:gd name="T5" fmla="*/ 136 h 400"/>
              <a:gd name="T6" fmla="*/ 369 w 409"/>
              <a:gd name="T7" fmla="*/ 121 h 400"/>
              <a:gd name="T8" fmla="*/ 377 w 409"/>
              <a:gd name="T9" fmla="*/ 106 h 400"/>
              <a:gd name="T10" fmla="*/ 372 w 409"/>
              <a:gd name="T11" fmla="*/ 89 h 400"/>
              <a:gd name="T12" fmla="*/ 351 w 409"/>
              <a:gd name="T13" fmla="*/ 63 h 400"/>
              <a:gd name="T14" fmla="*/ 319 w 409"/>
              <a:gd name="T15" fmla="*/ 60 h 400"/>
              <a:gd name="T16" fmla="*/ 301 w 409"/>
              <a:gd name="T17" fmla="*/ 74 h 400"/>
              <a:gd name="T18" fmla="*/ 243 w 409"/>
              <a:gd name="T19" fmla="*/ 46 h 400"/>
              <a:gd name="T20" fmla="*/ 243 w 409"/>
              <a:gd name="T21" fmla="*/ 23 h 400"/>
              <a:gd name="T22" fmla="*/ 220 w 409"/>
              <a:gd name="T23" fmla="*/ 0 h 400"/>
              <a:gd name="T24" fmla="*/ 186 w 409"/>
              <a:gd name="T25" fmla="*/ 0 h 400"/>
              <a:gd name="T26" fmla="*/ 164 w 409"/>
              <a:gd name="T27" fmla="*/ 23 h 400"/>
              <a:gd name="T28" fmla="*/ 164 w 409"/>
              <a:gd name="T29" fmla="*/ 46 h 400"/>
              <a:gd name="T30" fmla="*/ 104 w 409"/>
              <a:gd name="T31" fmla="*/ 75 h 400"/>
              <a:gd name="T32" fmla="*/ 104 w 409"/>
              <a:gd name="T33" fmla="*/ 75 h 400"/>
              <a:gd name="T34" fmla="*/ 86 w 409"/>
              <a:gd name="T35" fmla="*/ 61 h 400"/>
              <a:gd name="T36" fmla="*/ 69 w 409"/>
              <a:gd name="T37" fmla="*/ 56 h 400"/>
              <a:gd name="T38" fmla="*/ 54 w 409"/>
              <a:gd name="T39" fmla="*/ 64 h 400"/>
              <a:gd name="T40" fmla="*/ 33 w 409"/>
              <a:gd name="T41" fmla="*/ 91 h 400"/>
              <a:gd name="T42" fmla="*/ 37 w 409"/>
              <a:gd name="T43" fmla="*/ 122 h 400"/>
              <a:gd name="T44" fmla="*/ 56 w 409"/>
              <a:gd name="T45" fmla="*/ 137 h 400"/>
              <a:gd name="T46" fmla="*/ 42 w 409"/>
              <a:gd name="T47" fmla="*/ 201 h 400"/>
              <a:gd name="T48" fmla="*/ 18 w 409"/>
              <a:gd name="T49" fmla="*/ 207 h 400"/>
              <a:gd name="T50" fmla="*/ 4 w 409"/>
              <a:gd name="T51" fmla="*/ 217 h 400"/>
              <a:gd name="T52" fmla="*/ 1 w 409"/>
              <a:gd name="T53" fmla="*/ 234 h 400"/>
              <a:gd name="T54" fmla="*/ 8 w 409"/>
              <a:gd name="T55" fmla="*/ 267 h 400"/>
              <a:gd name="T56" fmla="*/ 36 w 409"/>
              <a:gd name="T57" fmla="*/ 283 h 400"/>
              <a:gd name="T58" fmla="*/ 61 w 409"/>
              <a:gd name="T59" fmla="*/ 278 h 400"/>
              <a:gd name="T60" fmla="*/ 101 w 409"/>
              <a:gd name="T61" fmla="*/ 327 h 400"/>
              <a:gd name="T62" fmla="*/ 101 w 409"/>
              <a:gd name="T63" fmla="*/ 327 h 400"/>
              <a:gd name="T64" fmla="*/ 90 w 409"/>
              <a:gd name="T65" fmla="*/ 351 h 400"/>
              <a:gd name="T66" fmla="*/ 89 w 409"/>
              <a:gd name="T67" fmla="*/ 368 h 400"/>
              <a:gd name="T68" fmla="*/ 100 w 409"/>
              <a:gd name="T69" fmla="*/ 381 h 400"/>
              <a:gd name="T70" fmla="*/ 131 w 409"/>
              <a:gd name="T71" fmla="*/ 396 h 400"/>
              <a:gd name="T72" fmla="*/ 140 w 409"/>
              <a:gd name="T73" fmla="*/ 398 h 400"/>
              <a:gd name="T74" fmla="*/ 161 w 409"/>
              <a:gd name="T75" fmla="*/ 385 h 400"/>
              <a:gd name="T76" fmla="*/ 173 w 409"/>
              <a:gd name="T77" fmla="*/ 360 h 400"/>
              <a:gd name="T78" fmla="*/ 235 w 409"/>
              <a:gd name="T79" fmla="*/ 360 h 400"/>
              <a:gd name="T80" fmla="*/ 247 w 409"/>
              <a:gd name="T81" fmla="*/ 385 h 400"/>
              <a:gd name="T82" fmla="*/ 278 w 409"/>
              <a:gd name="T83" fmla="*/ 395 h 400"/>
              <a:gd name="T84" fmla="*/ 308 w 409"/>
              <a:gd name="T85" fmla="*/ 380 h 400"/>
              <a:gd name="T86" fmla="*/ 319 w 409"/>
              <a:gd name="T87" fmla="*/ 367 h 400"/>
              <a:gd name="T88" fmla="*/ 318 w 409"/>
              <a:gd name="T89" fmla="*/ 350 h 400"/>
              <a:gd name="T90" fmla="*/ 306 w 409"/>
              <a:gd name="T91" fmla="*/ 326 h 400"/>
              <a:gd name="T92" fmla="*/ 346 w 409"/>
              <a:gd name="T93" fmla="*/ 276 h 400"/>
              <a:gd name="T94" fmla="*/ 372 w 409"/>
              <a:gd name="T95" fmla="*/ 282 h 400"/>
              <a:gd name="T96" fmla="*/ 389 w 409"/>
              <a:gd name="T97" fmla="*/ 279 h 400"/>
              <a:gd name="T98" fmla="*/ 399 w 409"/>
              <a:gd name="T99" fmla="*/ 265 h 400"/>
              <a:gd name="T100" fmla="*/ 406 w 409"/>
              <a:gd name="T101" fmla="*/ 232 h 400"/>
              <a:gd name="T102" fmla="*/ 389 w 409"/>
              <a:gd name="T103" fmla="*/ 205 h 400"/>
              <a:gd name="T104" fmla="*/ 301 w 409"/>
              <a:gd name="T105" fmla="*/ 202 h 400"/>
              <a:gd name="T106" fmla="*/ 203 w 409"/>
              <a:gd name="T107" fmla="*/ 299 h 400"/>
              <a:gd name="T108" fmla="*/ 106 w 409"/>
              <a:gd name="T109" fmla="*/ 202 h 400"/>
              <a:gd name="T110" fmla="*/ 203 w 409"/>
              <a:gd name="T111" fmla="*/ 105 h 400"/>
              <a:gd name="T112" fmla="*/ 301 w 409"/>
              <a:gd name="T113" fmla="*/ 2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09" h="400">
                <a:moveTo>
                  <a:pt x="389" y="205"/>
                </a:moveTo>
                <a:cubicBezTo>
                  <a:pt x="364" y="200"/>
                  <a:pt x="364" y="200"/>
                  <a:pt x="364" y="200"/>
                </a:cubicBezTo>
                <a:cubicBezTo>
                  <a:pt x="364" y="177"/>
                  <a:pt x="359" y="156"/>
                  <a:pt x="350" y="136"/>
                </a:cubicBezTo>
                <a:cubicBezTo>
                  <a:pt x="369" y="121"/>
                  <a:pt x="369" y="121"/>
                  <a:pt x="369" y="121"/>
                </a:cubicBezTo>
                <a:cubicBezTo>
                  <a:pt x="374" y="117"/>
                  <a:pt x="377" y="112"/>
                  <a:pt x="377" y="106"/>
                </a:cubicBezTo>
                <a:cubicBezTo>
                  <a:pt x="378" y="100"/>
                  <a:pt x="376" y="94"/>
                  <a:pt x="372" y="89"/>
                </a:cubicBezTo>
                <a:cubicBezTo>
                  <a:pt x="351" y="63"/>
                  <a:pt x="351" y="63"/>
                  <a:pt x="351" y="63"/>
                </a:cubicBezTo>
                <a:cubicBezTo>
                  <a:pt x="343" y="53"/>
                  <a:pt x="329" y="52"/>
                  <a:pt x="319" y="60"/>
                </a:cubicBezTo>
                <a:cubicBezTo>
                  <a:pt x="301" y="74"/>
                  <a:pt x="301" y="74"/>
                  <a:pt x="301" y="74"/>
                </a:cubicBezTo>
                <a:cubicBezTo>
                  <a:pt x="284" y="61"/>
                  <a:pt x="264" y="51"/>
                  <a:pt x="243" y="46"/>
                </a:cubicBezTo>
                <a:cubicBezTo>
                  <a:pt x="243" y="23"/>
                  <a:pt x="243" y="23"/>
                  <a:pt x="243" y="23"/>
                </a:cubicBezTo>
                <a:cubicBezTo>
                  <a:pt x="243" y="10"/>
                  <a:pt x="233" y="0"/>
                  <a:pt x="220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74" y="0"/>
                  <a:pt x="164" y="10"/>
                  <a:pt x="164" y="23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42" y="51"/>
                  <a:pt x="122" y="61"/>
                  <a:pt x="104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86" y="61"/>
                  <a:pt x="86" y="61"/>
                  <a:pt x="86" y="61"/>
                </a:cubicBezTo>
                <a:cubicBezTo>
                  <a:pt x="81" y="57"/>
                  <a:pt x="75" y="55"/>
                  <a:pt x="69" y="56"/>
                </a:cubicBezTo>
                <a:cubicBezTo>
                  <a:pt x="63" y="56"/>
                  <a:pt x="58" y="59"/>
                  <a:pt x="54" y="64"/>
                </a:cubicBezTo>
                <a:cubicBezTo>
                  <a:pt x="33" y="91"/>
                  <a:pt x="33" y="91"/>
                  <a:pt x="33" y="91"/>
                </a:cubicBezTo>
                <a:cubicBezTo>
                  <a:pt x="26" y="100"/>
                  <a:pt x="27" y="115"/>
                  <a:pt x="37" y="122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47" y="158"/>
                  <a:pt x="43" y="179"/>
                  <a:pt x="42" y="201"/>
                </a:cubicBezTo>
                <a:cubicBezTo>
                  <a:pt x="18" y="207"/>
                  <a:pt x="18" y="207"/>
                  <a:pt x="18" y="207"/>
                </a:cubicBezTo>
                <a:cubicBezTo>
                  <a:pt x="12" y="208"/>
                  <a:pt x="7" y="212"/>
                  <a:pt x="4" y="217"/>
                </a:cubicBezTo>
                <a:cubicBezTo>
                  <a:pt x="1" y="222"/>
                  <a:pt x="0" y="228"/>
                  <a:pt x="1" y="234"/>
                </a:cubicBezTo>
                <a:cubicBezTo>
                  <a:pt x="8" y="267"/>
                  <a:pt x="8" y="267"/>
                  <a:pt x="8" y="267"/>
                </a:cubicBezTo>
                <a:cubicBezTo>
                  <a:pt x="11" y="279"/>
                  <a:pt x="23" y="286"/>
                  <a:pt x="36" y="283"/>
                </a:cubicBezTo>
                <a:cubicBezTo>
                  <a:pt x="61" y="278"/>
                  <a:pt x="61" y="278"/>
                  <a:pt x="61" y="278"/>
                </a:cubicBezTo>
                <a:cubicBezTo>
                  <a:pt x="71" y="296"/>
                  <a:pt x="85" y="313"/>
                  <a:pt x="101" y="327"/>
                </a:cubicBezTo>
                <a:cubicBezTo>
                  <a:pt x="101" y="327"/>
                  <a:pt x="101" y="327"/>
                  <a:pt x="101" y="327"/>
                </a:cubicBezTo>
                <a:cubicBezTo>
                  <a:pt x="90" y="351"/>
                  <a:pt x="90" y="351"/>
                  <a:pt x="90" y="351"/>
                </a:cubicBezTo>
                <a:cubicBezTo>
                  <a:pt x="87" y="356"/>
                  <a:pt x="87" y="363"/>
                  <a:pt x="89" y="368"/>
                </a:cubicBezTo>
                <a:cubicBezTo>
                  <a:pt x="91" y="374"/>
                  <a:pt x="95" y="378"/>
                  <a:pt x="100" y="381"/>
                </a:cubicBezTo>
                <a:cubicBezTo>
                  <a:pt x="131" y="396"/>
                  <a:pt x="131" y="396"/>
                  <a:pt x="131" y="396"/>
                </a:cubicBezTo>
                <a:cubicBezTo>
                  <a:pt x="134" y="397"/>
                  <a:pt x="137" y="398"/>
                  <a:pt x="140" y="398"/>
                </a:cubicBezTo>
                <a:cubicBezTo>
                  <a:pt x="149" y="398"/>
                  <a:pt x="157" y="393"/>
                  <a:pt x="161" y="385"/>
                </a:cubicBezTo>
                <a:cubicBezTo>
                  <a:pt x="173" y="360"/>
                  <a:pt x="173" y="360"/>
                  <a:pt x="173" y="360"/>
                </a:cubicBezTo>
                <a:cubicBezTo>
                  <a:pt x="193" y="364"/>
                  <a:pt x="215" y="364"/>
                  <a:pt x="235" y="360"/>
                </a:cubicBezTo>
                <a:cubicBezTo>
                  <a:pt x="247" y="385"/>
                  <a:pt x="247" y="385"/>
                  <a:pt x="247" y="385"/>
                </a:cubicBezTo>
                <a:cubicBezTo>
                  <a:pt x="253" y="396"/>
                  <a:pt x="266" y="400"/>
                  <a:pt x="278" y="395"/>
                </a:cubicBezTo>
                <a:cubicBezTo>
                  <a:pt x="308" y="380"/>
                  <a:pt x="308" y="380"/>
                  <a:pt x="308" y="380"/>
                </a:cubicBezTo>
                <a:cubicBezTo>
                  <a:pt x="313" y="377"/>
                  <a:pt x="317" y="373"/>
                  <a:pt x="319" y="367"/>
                </a:cubicBezTo>
                <a:cubicBezTo>
                  <a:pt x="321" y="362"/>
                  <a:pt x="321" y="355"/>
                  <a:pt x="318" y="350"/>
                </a:cubicBezTo>
                <a:cubicBezTo>
                  <a:pt x="306" y="326"/>
                  <a:pt x="306" y="326"/>
                  <a:pt x="306" y="326"/>
                </a:cubicBezTo>
                <a:cubicBezTo>
                  <a:pt x="323" y="312"/>
                  <a:pt x="336" y="295"/>
                  <a:pt x="346" y="276"/>
                </a:cubicBezTo>
                <a:cubicBezTo>
                  <a:pt x="372" y="282"/>
                  <a:pt x="372" y="282"/>
                  <a:pt x="372" y="282"/>
                </a:cubicBezTo>
                <a:cubicBezTo>
                  <a:pt x="378" y="283"/>
                  <a:pt x="384" y="282"/>
                  <a:pt x="389" y="279"/>
                </a:cubicBezTo>
                <a:cubicBezTo>
                  <a:pt x="394" y="276"/>
                  <a:pt x="397" y="271"/>
                  <a:pt x="399" y="265"/>
                </a:cubicBezTo>
                <a:cubicBezTo>
                  <a:pt x="406" y="232"/>
                  <a:pt x="406" y="232"/>
                  <a:pt x="406" y="232"/>
                </a:cubicBezTo>
                <a:cubicBezTo>
                  <a:pt x="409" y="220"/>
                  <a:pt x="401" y="208"/>
                  <a:pt x="389" y="205"/>
                </a:cubicBezTo>
                <a:close/>
                <a:moveTo>
                  <a:pt x="301" y="202"/>
                </a:moveTo>
                <a:cubicBezTo>
                  <a:pt x="301" y="256"/>
                  <a:pt x="257" y="299"/>
                  <a:pt x="203" y="299"/>
                </a:cubicBezTo>
                <a:cubicBezTo>
                  <a:pt x="150" y="299"/>
                  <a:pt x="106" y="256"/>
                  <a:pt x="106" y="202"/>
                </a:cubicBezTo>
                <a:cubicBezTo>
                  <a:pt x="106" y="148"/>
                  <a:pt x="150" y="105"/>
                  <a:pt x="203" y="105"/>
                </a:cubicBezTo>
                <a:cubicBezTo>
                  <a:pt x="257" y="105"/>
                  <a:pt x="301" y="149"/>
                  <a:pt x="301" y="2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0" name="Oval 24"/>
          <p:cNvSpPr>
            <a:spLocks noChangeArrowheads="1"/>
          </p:cNvSpPr>
          <p:nvPr/>
        </p:nvSpPr>
        <p:spPr bwMode="auto">
          <a:xfrm>
            <a:off x="4226688" y="2335270"/>
            <a:ext cx="192377" cy="1909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1" name="Freeform 13"/>
          <p:cNvSpPr>
            <a:spLocks noEditPoints="1"/>
          </p:cNvSpPr>
          <p:nvPr/>
        </p:nvSpPr>
        <p:spPr bwMode="auto">
          <a:xfrm>
            <a:off x="3648142" y="3168433"/>
            <a:ext cx="895403" cy="872770"/>
          </a:xfrm>
          <a:custGeom>
            <a:avLst/>
            <a:gdLst>
              <a:gd name="T0" fmla="*/ 455 w 479"/>
              <a:gd name="T1" fmla="*/ 239 h 467"/>
              <a:gd name="T2" fmla="*/ 427 w 479"/>
              <a:gd name="T3" fmla="*/ 232 h 467"/>
              <a:gd name="T4" fmla="*/ 410 w 479"/>
              <a:gd name="T5" fmla="*/ 158 h 467"/>
              <a:gd name="T6" fmla="*/ 432 w 479"/>
              <a:gd name="T7" fmla="*/ 140 h 467"/>
              <a:gd name="T8" fmla="*/ 442 w 479"/>
              <a:gd name="T9" fmla="*/ 123 h 467"/>
              <a:gd name="T10" fmla="*/ 436 w 479"/>
              <a:gd name="T11" fmla="*/ 103 h 467"/>
              <a:gd name="T12" fmla="*/ 411 w 479"/>
              <a:gd name="T13" fmla="*/ 73 h 467"/>
              <a:gd name="T14" fmla="*/ 374 w 479"/>
              <a:gd name="T15" fmla="*/ 69 h 467"/>
              <a:gd name="T16" fmla="*/ 353 w 479"/>
              <a:gd name="T17" fmla="*/ 86 h 467"/>
              <a:gd name="T18" fmla="*/ 285 w 479"/>
              <a:gd name="T19" fmla="*/ 53 h 467"/>
              <a:gd name="T20" fmla="*/ 285 w 479"/>
              <a:gd name="T21" fmla="*/ 26 h 467"/>
              <a:gd name="T22" fmla="*/ 258 w 479"/>
              <a:gd name="T23" fmla="*/ 0 h 467"/>
              <a:gd name="T24" fmla="*/ 219 w 479"/>
              <a:gd name="T25" fmla="*/ 0 h 467"/>
              <a:gd name="T26" fmla="*/ 192 w 479"/>
              <a:gd name="T27" fmla="*/ 26 h 467"/>
              <a:gd name="T28" fmla="*/ 192 w 479"/>
              <a:gd name="T29" fmla="*/ 53 h 467"/>
              <a:gd name="T30" fmla="*/ 123 w 479"/>
              <a:gd name="T31" fmla="*/ 87 h 467"/>
              <a:gd name="T32" fmla="*/ 123 w 479"/>
              <a:gd name="T33" fmla="*/ 87 h 467"/>
              <a:gd name="T34" fmla="*/ 101 w 479"/>
              <a:gd name="T35" fmla="*/ 70 h 467"/>
              <a:gd name="T36" fmla="*/ 82 w 479"/>
              <a:gd name="T37" fmla="*/ 64 h 467"/>
              <a:gd name="T38" fmla="*/ 64 w 479"/>
              <a:gd name="T39" fmla="*/ 74 h 467"/>
              <a:gd name="T40" fmla="*/ 40 w 479"/>
              <a:gd name="T41" fmla="*/ 105 h 467"/>
              <a:gd name="T42" fmla="*/ 44 w 479"/>
              <a:gd name="T43" fmla="*/ 142 h 467"/>
              <a:gd name="T44" fmla="*/ 66 w 479"/>
              <a:gd name="T45" fmla="*/ 160 h 467"/>
              <a:gd name="T46" fmla="*/ 50 w 479"/>
              <a:gd name="T47" fmla="*/ 234 h 467"/>
              <a:gd name="T48" fmla="*/ 22 w 479"/>
              <a:gd name="T49" fmla="*/ 241 h 467"/>
              <a:gd name="T50" fmla="*/ 5 w 479"/>
              <a:gd name="T51" fmla="*/ 252 h 467"/>
              <a:gd name="T52" fmla="*/ 2 w 479"/>
              <a:gd name="T53" fmla="*/ 272 h 467"/>
              <a:gd name="T54" fmla="*/ 11 w 479"/>
              <a:gd name="T55" fmla="*/ 311 h 467"/>
              <a:gd name="T56" fmla="*/ 42 w 479"/>
              <a:gd name="T57" fmla="*/ 331 h 467"/>
              <a:gd name="T58" fmla="*/ 72 w 479"/>
              <a:gd name="T59" fmla="*/ 324 h 467"/>
              <a:gd name="T60" fmla="*/ 119 w 479"/>
              <a:gd name="T61" fmla="*/ 381 h 467"/>
              <a:gd name="T62" fmla="*/ 119 w 479"/>
              <a:gd name="T63" fmla="*/ 381 h 467"/>
              <a:gd name="T64" fmla="*/ 106 w 479"/>
              <a:gd name="T65" fmla="*/ 409 h 467"/>
              <a:gd name="T66" fmla="*/ 105 w 479"/>
              <a:gd name="T67" fmla="*/ 430 h 467"/>
              <a:gd name="T68" fmla="*/ 118 w 479"/>
              <a:gd name="T69" fmla="*/ 445 h 467"/>
              <a:gd name="T70" fmla="*/ 154 w 479"/>
              <a:gd name="T71" fmla="*/ 462 h 467"/>
              <a:gd name="T72" fmla="*/ 165 w 479"/>
              <a:gd name="T73" fmla="*/ 464 h 467"/>
              <a:gd name="T74" fmla="*/ 189 w 479"/>
              <a:gd name="T75" fmla="*/ 449 h 467"/>
              <a:gd name="T76" fmla="*/ 203 w 479"/>
              <a:gd name="T77" fmla="*/ 420 h 467"/>
              <a:gd name="T78" fmla="*/ 276 w 479"/>
              <a:gd name="T79" fmla="*/ 420 h 467"/>
              <a:gd name="T80" fmla="*/ 290 w 479"/>
              <a:gd name="T81" fmla="*/ 449 h 467"/>
              <a:gd name="T82" fmla="*/ 325 w 479"/>
              <a:gd name="T83" fmla="*/ 461 h 467"/>
              <a:gd name="T84" fmla="*/ 361 w 479"/>
              <a:gd name="T85" fmla="*/ 443 h 467"/>
              <a:gd name="T86" fmla="*/ 374 w 479"/>
              <a:gd name="T87" fmla="*/ 428 h 467"/>
              <a:gd name="T88" fmla="*/ 373 w 479"/>
              <a:gd name="T89" fmla="*/ 408 h 467"/>
              <a:gd name="T90" fmla="*/ 359 w 479"/>
              <a:gd name="T91" fmla="*/ 380 h 467"/>
              <a:gd name="T92" fmla="*/ 405 w 479"/>
              <a:gd name="T93" fmla="*/ 322 h 467"/>
              <a:gd name="T94" fmla="*/ 435 w 479"/>
              <a:gd name="T95" fmla="*/ 329 h 467"/>
              <a:gd name="T96" fmla="*/ 455 w 479"/>
              <a:gd name="T97" fmla="*/ 325 h 467"/>
              <a:gd name="T98" fmla="*/ 467 w 479"/>
              <a:gd name="T99" fmla="*/ 309 h 467"/>
              <a:gd name="T100" fmla="*/ 475 w 479"/>
              <a:gd name="T101" fmla="*/ 270 h 467"/>
              <a:gd name="T102" fmla="*/ 455 w 479"/>
              <a:gd name="T103" fmla="*/ 239 h 467"/>
              <a:gd name="T104" fmla="*/ 363 w 479"/>
              <a:gd name="T105" fmla="*/ 235 h 467"/>
              <a:gd name="T106" fmla="*/ 239 w 479"/>
              <a:gd name="T107" fmla="*/ 360 h 467"/>
              <a:gd name="T108" fmla="*/ 114 w 479"/>
              <a:gd name="T109" fmla="*/ 235 h 467"/>
              <a:gd name="T110" fmla="*/ 239 w 479"/>
              <a:gd name="T111" fmla="*/ 111 h 467"/>
              <a:gd name="T112" fmla="*/ 363 w 479"/>
              <a:gd name="T113" fmla="*/ 235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79" h="467">
                <a:moveTo>
                  <a:pt x="455" y="239"/>
                </a:moveTo>
                <a:cubicBezTo>
                  <a:pt x="427" y="232"/>
                  <a:pt x="427" y="232"/>
                  <a:pt x="427" y="232"/>
                </a:cubicBezTo>
                <a:cubicBezTo>
                  <a:pt x="426" y="207"/>
                  <a:pt x="421" y="182"/>
                  <a:pt x="410" y="158"/>
                </a:cubicBezTo>
                <a:cubicBezTo>
                  <a:pt x="432" y="140"/>
                  <a:pt x="432" y="140"/>
                  <a:pt x="432" y="140"/>
                </a:cubicBezTo>
                <a:cubicBezTo>
                  <a:pt x="438" y="136"/>
                  <a:pt x="441" y="130"/>
                  <a:pt x="442" y="123"/>
                </a:cubicBezTo>
                <a:cubicBezTo>
                  <a:pt x="443" y="116"/>
                  <a:pt x="441" y="109"/>
                  <a:pt x="436" y="103"/>
                </a:cubicBezTo>
                <a:cubicBezTo>
                  <a:pt x="411" y="73"/>
                  <a:pt x="411" y="73"/>
                  <a:pt x="411" y="73"/>
                </a:cubicBezTo>
                <a:cubicBezTo>
                  <a:pt x="402" y="61"/>
                  <a:pt x="386" y="60"/>
                  <a:pt x="374" y="69"/>
                </a:cubicBezTo>
                <a:cubicBezTo>
                  <a:pt x="353" y="86"/>
                  <a:pt x="353" y="86"/>
                  <a:pt x="353" y="86"/>
                </a:cubicBezTo>
                <a:cubicBezTo>
                  <a:pt x="333" y="70"/>
                  <a:pt x="310" y="59"/>
                  <a:pt x="285" y="53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5" y="11"/>
                  <a:pt x="273" y="0"/>
                  <a:pt x="258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04" y="0"/>
                  <a:pt x="192" y="11"/>
                  <a:pt x="192" y="26"/>
                </a:cubicBezTo>
                <a:cubicBezTo>
                  <a:pt x="192" y="53"/>
                  <a:pt x="192" y="53"/>
                  <a:pt x="192" y="53"/>
                </a:cubicBezTo>
                <a:cubicBezTo>
                  <a:pt x="167" y="59"/>
                  <a:pt x="144" y="71"/>
                  <a:pt x="123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96" y="66"/>
                  <a:pt x="89" y="64"/>
                  <a:pt x="82" y="64"/>
                </a:cubicBezTo>
                <a:cubicBezTo>
                  <a:pt x="75" y="65"/>
                  <a:pt x="69" y="69"/>
                  <a:pt x="64" y="74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31" y="116"/>
                  <a:pt x="33" y="133"/>
                  <a:pt x="44" y="142"/>
                </a:cubicBezTo>
                <a:cubicBezTo>
                  <a:pt x="66" y="160"/>
                  <a:pt x="66" y="160"/>
                  <a:pt x="66" y="160"/>
                </a:cubicBezTo>
                <a:cubicBezTo>
                  <a:pt x="56" y="183"/>
                  <a:pt x="51" y="208"/>
                  <a:pt x="50" y="234"/>
                </a:cubicBezTo>
                <a:cubicBezTo>
                  <a:pt x="22" y="241"/>
                  <a:pt x="22" y="241"/>
                  <a:pt x="22" y="241"/>
                </a:cubicBezTo>
                <a:cubicBezTo>
                  <a:pt x="15" y="242"/>
                  <a:pt x="9" y="246"/>
                  <a:pt x="5" y="252"/>
                </a:cubicBezTo>
                <a:cubicBezTo>
                  <a:pt x="2" y="258"/>
                  <a:pt x="0" y="266"/>
                  <a:pt x="2" y="272"/>
                </a:cubicBezTo>
                <a:cubicBezTo>
                  <a:pt x="11" y="311"/>
                  <a:pt x="11" y="311"/>
                  <a:pt x="11" y="311"/>
                </a:cubicBezTo>
                <a:cubicBezTo>
                  <a:pt x="14" y="325"/>
                  <a:pt x="28" y="334"/>
                  <a:pt x="42" y="331"/>
                </a:cubicBezTo>
                <a:cubicBezTo>
                  <a:pt x="72" y="324"/>
                  <a:pt x="72" y="324"/>
                  <a:pt x="72" y="324"/>
                </a:cubicBezTo>
                <a:cubicBezTo>
                  <a:pt x="84" y="346"/>
                  <a:pt x="100" y="365"/>
                  <a:pt x="119" y="381"/>
                </a:cubicBezTo>
                <a:cubicBezTo>
                  <a:pt x="119" y="381"/>
                  <a:pt x="119" y="381"/>
                  <a:pt x="119" y="381"/>
                </a:cubicBezTo>
                <a:cubicBezTo>
                  <a:pt x="106" y="409"/>
                  <a:pt x="106" y="409"/>
                  <a:pt x="106" y="409"/>
                </a:cubicBezTo>
                <a:cubicBezTo>
                  <a:pt x="103" y="416"/>
                  <a:pt x="102" y="423"/>
                  <a:pt x="105" y="430"/>
                </a:cubicBezTo>
                <a:cubicBezTo>
                  <a:pt x="107" y="436"/>
                  <a:pt x="112" y="442"/>
                  <a:pt x="118" y="445"/>
                </a:cubicBezTo>
                <a:cubicBezTo>
                  <a:pt x="154" y="462"/>
                  <a:pt x="154" y="462"/>
                  <a:pt x="154" y="462"/>
                </a:cubicBezTo>
                <a:cubicBezTo>
                  <a:pt x="157" y="463"/>
                  <a:pt x="161" y="464"/>
                  <a:pt x="165" y="464"/>
                </a:cubicBezTo>
                <a:cubicBezTo>
                  <a:pt x="175" y="464"/>
                  <a:pt x="184" y="459"/>
                  <a:pt x="189" y="449"/>
                </a:cubicBezTo>
                <a:cubicBezTo>
                  <a:pt x="203" y="420"/>
                  <a:pt x="203" y="420"/>
                  <a:pt x="203" y="420"/>
                </a:cubicBezTo>
                <a:cubicBezTo>
                  <a:pt x="227" y="425"/>
                  <a:pt x="252" y="425"/>
                  <a:pt x="276" y="420"/>
                </a:cubicBezTo>
                <a:cubicBezTo>
                  <a:pt x="290" y="449"/>
                  <a:pt x="290" y="449"/>
                  <a:pt x="290" y="449"/>
                </a:cubicBezTo>
                <a:cubicBezTo>
                  <a:pt x="296" y="462"/>
                  <a:pt x="312" y="467"/>
                  <a:pt x="325" y="461"/>
                </a:cubicBezTo>
                <a:cubicBezTo>
                  <a:pt x="361" y="443"/>
                  <a:pt x="361" y="443"/>
                  <a:pt x="361" y="443"/>
                </a:cubicBezTo>
                <a:cubicBezTo>
                  <a:pt x="367" y="440"/>
                  <a:pt x="372" y="435"/>
                  <a:pt x="374" y="428"/>
                </a:cubicBezTo>
                <a:cubicBezTo>
                  <a:pt x="376" y="422"/>
                  <a:pt x="376" y="414"/>
                  <a:pt x="373" y="408"/>
                </a:cubicBezTo>
                <a:cubicBezTo>
                  <a:pt x="359" y="380"/>
                  <a:pt x="359" y="380"/>
                  <a:pt x="359" y="380"/>
                </a:cubicBezTo>
                <a:cubicBezTo>
                  <a:pt x="378" y="364"/>
                  <a:pt x="394" y="344"/>
                  <a:pt x="405" y="322"/>
                </a:cubicBezTo>
                <a:cubicBezTo>
                  <a:pt x="435" y="329"/>
                  <a:pt x="435" y="329"/>
                  <a:pt x="435" y="329"/>
                </a:cubicBezTo>
                <a:cubicBezTo>
                  <a:pt x="442" y="330"/>
                  <a:pt x="449" y="329"/>
                  <a:pt x="455" y="325"/>
                </a:cubicBezTo>
                <a:cubicBezTo>
                  <a:pt x="461" y="322"/>
                  <a:pt x="465" y="316"/>
                  <a:pt x="467" y="309"/>
                </a:cubicBezTo>
                <a:cubicBezTo>
                  <a:pt x="475" y="270"/>
                  <a:pt x="475" y="270"/>
                  <a:pt x="475" y="270"/>
                </a:cubicBezTo>
                <a:cubicBezTo>
                  <a:pt x="479" y="256"/>
                  <a:pt x="470" y="242"/>
                  <a:pt x="455" y="239"/>
                </a:cubicBezTo>
                <a:close/>
                <a:moveTo>
                  <a:pt x="363" y="235"/>
                </a:moveTo>
                <a:cubicBezTo>
                  <a:pt x="363" y="304"/>
                  <a:pt x="307" y="360"/>
                  <a:pt x="239" y="360"/>
                </a:cubicBezTo>
                <a:cubicBezTo>
                  <a:pt x="170" y="360"/>
                  <a:pt x="114" y="304"/>
                  <a:pt x="114" y="235"/>
                </a:cubicBezTo>
                <a:cubicBezTo>
                  <a:pt x="114" y="167"/>
                  <a:pt x="170" y="111"/>
                  <a:pt x="239" y="111"/>
                </a:cubicBezTo>
                <a:cubicBezTo>
                  <a:pt x="307" y="111"/>
                  <a:pt x="363" y="167"/>
                  <a:pt x="363" y="2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42" name="组合 241"/>
          <p:cNvGrpSpPr/>
          <p:nvPr/>
        </p:nvGrpSpPr>
        <p:grpSpPr>
          <a:xfrm>
            <a:off x="8784999" y="1924959"/>
            <a:ext cx="2548616" cy="770525"/>
            <a:chOff x="8118249" y="1639209"/>
            <a:chExt cx="2548616" cy="770525"/>
          </a:xfrm>
        </p:grpSpPr>
        <p:sp>
          <p:nvSpPr>
            <p:cNvPr id="243" name="Text Placeholder 5"/>
            <p:cNvSpPr txBox="1">
              <a:spLocks/>
            </p:cNvSpPr>
            <p:nvPr/>
          </p:nvSpPr>
          <p:spPr>
            <a:xfrm>
              <a:off x="8118249" y="16392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244" name="Text Placeholder 6"/>
            <p:cNvSpPr txBox="1">
              <a:spLocks/>
            </p:cNvSpPr>
            <p:nvPr/>
          </p:nvSpPr>
          <p:spPr>
            <a:xfrm>
              <a:off x="8118249" y="1944832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8784999" y="3563259"/>
            <a:ext cx="2548616" cy="770525"/>
            <a:chOff x="8118249" y="1639209"/>
            <a:chExt cx="2548616" cy="770525"/>
          </a:xfrm>
        </p:grpSpPr>
        <p:sp>
          <p:nvSpPr>
            <p:cNvPr id="246" name="Text Placeholder 5"/>
            <p:cNvSpPr txBox="1">
              <a:spLocks/>
            </p:cNvSpPr>
            <p:nvPr/>
          </p:nvSpPr>
          <p:spPr>
            <a:xfrm>
              <a:off x="8118249" y="16392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247" name="Text Placeholder 6"/>
            <p:cNvSpPr txBox="1">
              <a:spLocks/>
            </p:cNvSpPr>
            <p:nvPr/>
          </p:nvSpPr>
          <p:spPr>
            <a:xfrm>
              <a:off x="8118249" y="1944832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0199" y="1924959"/>
            <a:ext cx="2548616" cy="770525"/>
            <a:chOff x="860199" y="1924959"/>
            <a:chExt cx="2548616" cy="770525"/>
          </a:xfrm>
        </p:grpSpPr>
        <p:sp>
          <p:nvSpPr>
            <p:cNvPr id="249" name="Text Placeholder 5"/>
            <p:cNvSpPr txBox="1">
              <a:spLocks/>
            </p:cNvSpPr>
            <p:nvPr/>
          </p:nvSpPr>
          <p:spPr>
            <a:xfrm>
              <a:off x="1078365" y="192495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250" name="Text Placeholder 6"/>
            <p:cNvSpPr txBox="1">
              <a:spLocks/>
            </p:cNvSpPr>
            <p:nvPr/>
          </p:nvSpPr>
          <p:spPr>
            <a:xfrm>
              <a:off x="860199" y="2230582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0199" y="3563259"/>
            <a:ext cx="2548616" cy="770525"/>
            <a:chOff x="860199" y="3563259"/>
            <a:chExt cx="2548616" cy="770525"/>
          </a:xfrm>
        </p:grpSpPr>
        <p:sp>
          <p:nvSpPr>
            <p:cNvPr id="252" name="Text Placeholder 5"/>
            <p:cNvSpPr txBox="1">
              <a:spLocks/>
            </p:cNvSpPr>
            <p:nvPr/>
          </p:nvSpPr>
          <p:spPr>
            <a:xfrm>
              <a:off x="1078365" y="356325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latin typeface="微软雅黑"/>
                  <a:ea typeface="微软雅黑"/>
                </a:rPr>
                <a:t>添加标题</a:t>
              </a:r>
            </a:p>
          </p:txBody>
        </p:sp>
        <p:sp>
          <p:nvSpPr>
            <p:cNvPr id="253" name="Text Placeholder 6"/>
            <p:cNvSpPr txBox="1">
              <a:spLocks/>
            </p:cNvSpPr>
            <p:nvPr/>
          </p:nvSpPr>
          <p:spPr>
            <a:xfrm>
              <a:off x="860199" y="3868882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900" dirty="0" err="1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40067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36"/>
          <p:cNvSpPr>
            <a:spLocks/>
          </p:cNvSpPr>
          <p:nvPr/>
        </p:nvSpPr>
        <p:spPr bwMode="auto">
          <a:xfrm rot="10800000" flipH="1" flipV="1">
            <a:off x="1" y="2792"/>
            <a:ext cx="3322869" cy="5227100"/>
          </a:xfrm>
          <a:custGeom>
            <a:avLst/>
            <a:gdLst>
              <a:gd name="connsiteX0" fmla="*/ 0 w 3322869"/>
              <a:gd name="connsiteY0" fmla="*/ 5227100 h 5227100"/>
              <a:gd name="connsiteX1" fmla="*/ 0 w 3322869"/>
              <a:gd name="connsiteY1" fmla="*/ 1582 h 5227100"/>
              <a:gd name="connsiteX2" fmla="*/ 3322869 w 3322869"/>
              <a:gd name="connsiteY2" fmla="*/ 0 h 52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2869" h="5227100">
                <a:moveTo>
                  <a:pt x="0" y="5227100"/>
                </a:moveTo>
                <a:lnTo>
                  <a:pt x="0" y="1582"/>
                </a:lnTo>
                <a:lnTo>
                  <a:pt x="3322869" y="0"/>
                </a:lnTo>
                <a:close/>
              </a:path>
            </a:pathLst>
          </a:custGeom>
          <a:solidFill>
            <a:srgbClr val="004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任意多边形 37"/>
          <p:cNvSpPr>
            <a:spLocks/>
          </p:cNvSpPr>
          <p:nvPr/>
        </p:nvSpPr>
        <p:spPr bwMode="auto">
          <a:xfrm rot="10800000" flipH="1" flipV="1">
            <a:off x="1" y="2809"/>
            <a:ext cx="5082883" cy="5772599"/>
          </a:xfrm>
          <a:custGeom>
            <a:avLst/>
            <a:gdLst>
              <a:gd name="connsiteX0" fmla="*/ 0 w 5082883"/>
              <a:gd name="connsiteY0" fmla="*/ 5772599 h 5772599"/>
              <a:gd name="connsiteX1" fmla="*/ 0 w 5082883"/>
              <a:gd name="connsiteY1" fmla="*/ 5067531 h 5772599"/>
              <a:gd name="connsiteX2" fmla="*/ 3176502 w 5082883"/>
              <a:gd name="connsiteY2" fmla="*/ 0 h 5772599"/>
              <a:gd name="connsiteX3" fmla="*/ 5082883 w 5082883"/>
              <a:gd name="connsiteY3" fmla="*/ 0 h 577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2883" h="5772599">
                <a:moveTo>
                  <a:pt x="0" y="5772599"/>
                </a:moveTo>
                <a:lnTo>
                  <a:pt x="0" y="5067531"/>
                </a:lnTo>
                <a:lnTo>
                  <a:pt x="3176502" y="0"/>
                </a:lnTo>
                <a:lnTo>
                  <a:pt x="5082883" y="0"/>
                </a:lnTo>
                <a:close/>
              </a:path>
            </a:pathLst>
          </a:custGeom>
          <a:solidFill>
            <a:srgbClr val="003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任意多边形 38"/>
          <p:cNvSpPr>
            <a:spLocks/>
          </p:cNvSpPr>
          <p:nvPr/>
        </p:nvSpPr>
        <p:spPr bwMode="auto">
          <a:xfrm rot="10800000" flipH="1" flipV="1">
            <a:off x="0" y="0"/>
            <a:ext cx="4992731" cy="5729863"/>
          </a:xfrm>
          <a:custGeom>
            <a:avLst/>
            <a:gdLst>
              <a:gd name="connsiteX0" fmla="*/ 0 w 4992731"/>
              <a:gd name="connsiteY0" fmla="*/ 5729863 h 5729863"/>
              <a:gd name="connsiteX1" fmla="*/ 0 w 4992731"/>
              <a:gd name="connsiteY1" fmla="*/ 5490077 h 5729863"/>
              <a:gd name="connsiteX2" fmla="*/ 3981542 w 4992731"/>
              <a:gd name="connsiteY2" fmla="*/ 0 h 5729863"/>
              <a:gd name="connsiteX3" fmla="*/ 4992731 w 4992731"/>
              <a:gd name="connsiteY3" fmla="*/ 0 h 572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2731" h="5729863">
                <a:moveTo>
                  <a:pt x="0" y="5729863"/>
                </a:moveTo>
                <a:lnTo>
                  <a:pt x="0" y="5490077"/>
                </a:lnTo>
                <a:lnTo>
                  <a:pt x="3981542" y="0"/>
                </a:lnTo>
                <a:lnTo>
                  <a:pt x="4992731" y="0"/>
                </a:lnTo>
                <a:close/>
              </a:path>
            </a:pathLst>
          </a:custGeom>
          <a:solidFill>
            <a:srgbClr val="8CC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任意多边形 39"/>
          <p:cNvSpPr>
            <a:spLocks/>
          </p:cNvSpPr>
          <p:nvPr/>
        </p:nvSpPr>
        <p:spPr bwMode="auto">
          <a:xfrm rot="10800000" flipH="1" flipV="1">
            <a:off x="0" y="8996"/>
            <a:ext cx="5691901" cy="5874059"/>
          </a:xfrm>
          <a:custGeom>
            <a:avLst/>
            <a:gdLst>
              <a:gd name="connsiteX0" fmla="*/ 0 w 5691901"/>
              <a:gd name="connsiteY0" fmla="*/ 5874059 h 5874059"/>
              <a:gd name="connsiteX1" fmla="*/ 0 w 5691901"/>
              <a:gd name="connsiteY1" fmla="*/ 5501674 h 5874059"/>
              <a:gd name="connsiteX2" fmla="*/ 4697615 w 5691901"/>
              <a:gd name="connsiteY2" fmla="*/ 0 h 5874059"/>
              <a:gd name="connsiteX3" fmla="*/ 5691901 w 5691901"/>
              <a:gd name="connsiteY3" fmla="*/ 0 h 587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1901" h="5874059">
                <a:moveTo>
                  <a:pt x="0" y="5874059"/>
                </a:moveTo>
                <a:lnTo>
                  <a:pt x="0" y="5501674"/>
                </a:lnTo>
                <a:lnTo>
                  <a:pt x="4697615" y="0"/>
                </a:lnTo>
                <a:lnTo>
                  <a:pt x="5691901" y="0"/>
                </a:lnTo>
                <a:close/>
              </a:path>
            </a:pathLst>
          </a:custGeom>
          <a:solidFill>
            <a:srgbClr val="EFE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513732" y="1001072"/>
            <a:ext cx="5691901" cy="5883055"/>
            <a:chOff x="6513732" y="1001072"/>
            <a:chExt cx="5691901" cy="5883055"/>
          </a:xfrm>
        </p:grpSpPr>
        <p:sp>
          <p:nvSpPr>
            <p:cNvPr id="31" name="任意多边形 30"/>
            <p:cNvSpPr>
              <a:spLocks/>
            </p:cNvSpPr>
            <p:nvPr/>
          </p:nvSpPr>
          <p:spPr bwMode="auto">
            <a:xfrm flipH="1" flipV="1">
              <a:off x="8882763" y="1654235"/>
              <a:ext cx="3322869" cy="5227100"/>
            </a:xfrm>
            <a:custGeom>
              <a:avLst/>
              <a:gdLst>
                <a:gd name="connsiteX0" fmla="*/ 0 w 3322869"/>
                <a:gd name="connsiteY0" fmla="*/ 5227100 h 5227100"/>
                <a:gd name="connsiteX1" fmla="*/ 0 w 3322869"/>
                <a:gd name="connsiteY1" fmla="*/ 1582 h 5227100"/>
                <a:gd name="connsiteX2" fmla="*/ 3322869 w 3322869"/>
                <a:gd name="connsiteY2" fmla="*/ 0 h 52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2869" h="5227100">
                  <a:moveTo>
                    <a:pt x="0" y="5227100"/>
                  </a:moveTo>
                  <a:lnTo>
                    <a:pt x="0" y="1582"/>
                  </a:lnTo>
                  <a:lnTo>
                    <a:pt x="3322869" y="0"/>
                  </a:lnTo>
                  <a:close/>
                </a:path>
              </a:pathLst>
            </a:custGeom>
            <a:solidFill>
              <a:srgbClr val="004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任意多边形 31"/>
            <p:cNvSpPr>
              <a:spLocks/>
            </p:cNvSpPr>
            <p:nvPr/>
          </p:nvSpPr>
          <p:spPr bwMode="auto">
            <a:xfrm flipH="1" flipV="1">
              <a:off x="7122749" y="1108719"/>
              <a:ext cx="5082883" cy="5772599"/>
            </a:xfrm>
            <a:custGeom>
              <a:avLst/>
              <a:gdLst>
                <a:gd name="connsiteX0" fmla="*/ 0 w 5082883"/>
                <a:gd name="connsiteY0" fmla="*/ 5772599 h 5772599"/>
                <a:gd name="connsiteX1" fmla="*/ 0 w 5082883"/>
                <a:gd name="connsiteY1" fmla="*/ 5067531 h 5772599"/>
                <a:gd name="connsiteX2" fmla="*/ 3176502 w 5082883"/>
                <a:gd name="connsiteY2" fmla="*/ 0 h 5772599"/>
                <a:gd name="connsiteX3" fmla="*/ 5082883 w 5082883"/>
                <a:gd name="connsiteY3" fmla="*/ 0 h 577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2883" h="5772599">
                  <a:moveTo>
                    <a:pt x="0" y="5772599"/>
                  </a:moveTo>
                  <a:lnTo>
                    <a:pt x="0" y="5067531"/>
                  </a:lnTo>
                  <a:lnTo>
                    <a:pt x="3176502" y="0"/>
                  </a:lnTo>
                  <a:lnTo>
                    <a:pt x="5082883" y="0"/>
                  </a:lnTo>
                  <a:close/>
                </a:path>
              </a:pathLst>
            </a:custGeom>
            <a:solidFill>
              <a:srgbClr val="003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任意多边形 33"/>
            <p:cNvSpPr>
              <a:spLocks/>
            </p:cNvSpPr>
            <p:nvPr/>
          </p:nvSpPr>
          <p:spPr bwMode="auto">
            <a:xfrm flipH="1" flipV="1">
              <a:off x="7212902" y="1154264"/>
              <a:ext cx="4992731" cy="5729863"/>
            </a:xfrm>
            <a:custGeom>
              <a:avLst/>
              <a:gdLst>
                <a:gd name="connsiteX0" fmla="*/ 0 w 4992731"/>
                <a:gd name="connsiteY0" fmla="*/ 5729863 h 5729863"/>
                <a:gd name="connsiteX1" fmla="*/ 0 w 4992731"/>
                <a:gd name="connsiteY1" fmla="*/ 5490077 h 5729863"/>
                <a:gd name="connsiteX2" fmla="*/ 3981542 w 4992731"/>
                <a:gd name="connsiteY2" fmla="*/ 0 h 5729863"/>
                <a:gd name="connsiteX3" fmla="*/ 4992731 w 4992731"/>
                <a:gd name="connsiteY3" fmla="*/ 0 h 572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2731" h="5729863">
                  <a:moveTo>
                    <a:pt x="0" y="5729863"/>
                  </a:moveTo>
                  <a:lnTo>
                    <a:pt x="0" y="5490077"/>
                  </a:lnTo>
                  <a:lnTo>
                    <a:pt x="3981542" y="0"/>
                  </a:lnTo>
                  <a:lnTo>
                    <a:pt x="4992731" y="0"/>
                  </a:lnTo>
                  <a:close/>
                </a:path>
              </a:pathLst>
            </a:custGeom>
            <a:solidFill>
              <a:srgbClr val="8CC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任意多边形 32"/>
            <p:cNvSpPr>
              <a:spLocks/>
            </p:cNvSpPr>
            <p:nvPr/>
          </p:nvSpPr>
          <p:spPr bwMode="auto">
            <a:xfrm flipH="1" flipV="1">
              <a:off x="6513732" y="1001072"/>
              <a:ext cx="5691901" cy="5874059"/>
            </a:xfrm>
            <a:custGeom>
              <a:avLst/>
              <a:gdLst>
                <a:gd name="connsiteX0" fmla="*/ 0 w 5691901"/>
                <a:gd name="connsiteY0" fmla="*/ 5874059 h 5874059"/>
                <a:gd name="connsiteX1" fmla="*/ 0 w 5691901"/>
                <a:gd name="connsiteY1" fmla="*/ 5501674 h 5874059"/>
                <a:gd name="connsiteX2" fmla="*/ 4697615 w 5691901"/>
                <a:gd name="connsiteY2" fmla="*/ 0 h 5874059"/>
                <a:gd name="connsiteX3" fmla="*/ 5691901 w 5691901"/>
                <a:gd name="connsiteY3" fmla="*/ 0 h 587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1901" h="5874059">
                  <a:moveTo>
                    <a:pt x="0" y="5874059"/>
                  </a:moveTo>
                  <a:lnTo>
                    <a:pt x="0" y="5501674"/>
                  </a:lnTo>
                  <a:lnTo>
                    <a:pt x="4697615" y="0"/>
                  </a:lnTo>
                  <a:lnTo>
                    <a:pt x="5691901" y="0"/>
                  </a:lnTo>
                  <a:close/>
                </a:path>
              </a:pathLst>
            </a:cu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" name="KSO_Shape"/>
          <p:cNvSpPr>
            <a:spLocks/>
          </p:cNvSpPr>
          <p:nvPr/>
        </p:nvSpPr>
        <p:spPr bwMode="auto">
          <a:xfrm>
            <a:off x="5143500" y="1821750"/>
            <a:ext cx="1905000" cy="1330325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8CC34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91739" y="3305583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04C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合作愉快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453206" y="4358988"/>
            <a:ext cx="3313043" cy="0"/>
          </a:xfrm>
          <a:prstGeom prst="line">
            <a:avLst/>
          </a:prstGeom>
          <a:ln>
            <a:solidFill>
              <a:srgbClr val="8CC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384502" y="4360571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8CC345"/>
                </a:solidFill>
              </a:rPr>
              <a:t>THANK YOU FOR LISTENING</a:t>
            </a:r>
          </a:p>
        </p:txBody>
      </p:sp>
      <p:sp>
        <p:nvSpPr>
          <p:cNvPr id="12" name="矩形 11"/>
          <p:cNvSpPr/>
          <p:nvPr/>
        </p:nvSpPr>
        <p:spPr>
          <a:xfrm>
            <a:off x="4217160" y="3305583"/>
            <a:ext cx="3792443" cy="1455098"/>
          </a:xfrm>
          <a:prstGeom prst="rect">
            <a:avLst/>
          </a:prstGeom>
          <a:noFill/>
          <a:ln>
            <a:solidFill>
              <a:srgbClr val="004C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009761" y="3092428"/>
            <a:ext cx="1095698" cy="872760"/>
            <a:chOff x="2583377" y="3043452"/>
            <a:chExt cx="1008183" cy="803052"/>
          </a:xfrm>
        </p:grpSpPr>
        <p:sp>
          <p:nvSpPr>
            <p:cNvPr id="51" name="椭圆 50"/>
            <p:cNvSpPr/>
            <p:nvPr/>
          </p:nvSpPr>
          <p:spPr>
            <a:xfrm>
              <a:off x="2687994" y="3771159"/>
              <a:ext cx="7534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418074" y="3043452"/>
              <a:ext cx="7534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 rot="-2700000">
              <a:off x="2583377" y="3450877"/>
              <a:ext cx="1008183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5315913" y="3092428"/>
            <a:ext cx="1095698" cy="872760"/>
            <a:chOff x="2583377" y="3043452"/>
            <a:chExt cx="1008183" cy="803052"/>
          </a:xfrm>
        </p:grpSpPr>
        <p:sp>
          <p:nvSpPr>
            <p:cNvPr id="55" name="椭圆 54"/>
            <p:cNvSpPr/>
            <p:nvPr/>
          </p:nvSpPr>
          <p:spPr>
            <a:xfrm>
              <a:off x="2687994" y="3771159"/>
              <a:ext cx="7534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418074" y="3043452"/>
              <a:ext cx="7534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57" name="直接连接符 56"/>
            <p:cNvCxnSpPr/>
            <p:nvPr/>
          </p:nvCxnSpPr>
          <p:spPr>
            <a:xfrm rot="-2700000">
              <a:off x="2583377" y="3450877"/>
              <a:ext cx="1008183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8665556" y="3092428"/>
            <a:ext cx="1095698" cy="872760"/>
            <a:chOff x="2583377" y="3043452"/>
            <a:chExt cx="1008183" cy="803052"/>
          </a:xfrm>
        </p:grpSpPr>
        <p:sp>
          <p:nvSpPr>
            <p:cNvPr id="59" name="椭圆 58"/>
            <p:cNvSpPr/>
            <p:nvPr/>
          </p:nvSpPr>
          <p:spPr>
            <a:xfrm>
              <a:off x="2687994" y="3771159"/>
              <a:ext cx="7534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418074" y="3043452"/>
              <a:ext cx="7534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 rot="-2700000">
              <a:off x="2583377" y="3450877"/>
              <a:ext cx="1008183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 flipH="1">
            <a:off x="3754513" y="3092428"/>
            <a:ext cx="1095698" cy="872760"/>
            <a:chOff x="2583377" y="3043452"/>
            <a:chExt cx="1008183" cy="803052"/>
          </a:xfrm>
        </p:grpSpPr>
        <p:sp>
          <p:nvSpPr>
            <p:cNvPr id="69" name="椭圆 68"/>
            <p:cNvSpPr/>
            <p:nvPr/>
          </p:nvSpPr>
          <p:spPr>
            <a:xfrm>
              <a:off x="2687994" y="3771159"/>
              <a:ext cx="7534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418074" y="3043452"/>
              <a:ext cx="7534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 rot="-2700000">
              <a:off x="2583377" y="3450877"/>
              <a:ext cx="1008183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>
          <a:xfrm flipH="1">
            <a:off x="7106251" y="3092428"/>
            <a:ext cx="1095698" cy="872760"/>
            <a:chOff x="2583377" y="3043452"/>
            <a:chExt cx="1008183" cy="803052"/>
          </a:xfrm>
        </p:grpSpPr>
        <p:sp>
          <p:nvSpPr>
            <p:cNvPr id="73" name="椭圆 72"/>
            <p:cNvSpPr/>
            <p:nvPr/>
          </p:nvSpPr>
          <p:spPr>
            <a:xfrm>
              <a:off x="2687994" y="3771159"/>
              <a:ext cx="7534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418074" y="3043452"/>
              <a:ext cx="7534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 rot="-2700000">
              <a:off x="2583377" y="3450877"/>
              <a:ext cx="1008183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1094035" y="3716245"/>
            <a:ext cx="1367385" cy="1367384"/>
            <a:chOff x="4881965" y="2278250"/>
            <a:chExt cx="2169764" cy="2169764"/>
          </a:xfrm>
        </p:grpSpPr>
        <p:sp>
          <p:nvSpPr>
            <p:cNvPr id="77" name="椭圆 76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2749733" y="2061709"/>
            <a:ext cx="1367385" cy="1367384"/>
            <a:chOff x="4881965" y="2278250"/>
            <a:chExt cx="2169764" cy="2169764"/>
          </a:xfrm>
        </p:grpSpPr>
        <p:sp>
          <p:nvSpPr>
            <p:cNvPr id="90" name="椭圆 89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058804" y="2061709"/>
            <a:ext cx="1367385" cy="1367384"/>
            <a:chOff x="4881965" y="2278250"/>
            <a:chExt cx="2169764" cy="2169764"/>
          </a:xfrm>
        </p:grpSpPr>
        <p:sp>
          <p:nvSpPr>
            <p:cNvPr id="104" name="椭圆 103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404268" y="3716243"/>
            <a:ext cx="1367385" cy="1367384"/>
            <a:chOff x="4881965" y="2278250"/>
            <a:chExt cx="2169764" cy="2169764"/>
          </a:xfrm>
        </p:grpSpPr>
        <p:sp>
          <p:nvSpPr>
            <p:cNvPr id="108" name="椭圆 107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9407904" y="2061709"/>
            <a:ext cx="1367385" cy="1367384"/>
            <a:chOff x="4881965" y="2278250"/>
            <a:chExt cx="2169764" cy="2169764"/>
          </a:xfrm>
        </p:grpSpPr>
        <p:sp>
          <p:nvSpPr>
            <p:cNvPr id="112" name="椭圆 111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753369" y="3716243"/>
            <a:ext cx="1367385" cy="1367384"/>
            <a:chOff x="4881965" y="2278250"/>
            <a:chExt cx="2169764" cy="2169764"/>
          </a:xfrm>
        </p:grpSpPr>
        <p:sp>
          <p:nvSpPr>
            <p:cNvPr id="116" name="椭圆 115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169" name="Text Placeholder 5"/>
          <p:cNvSpPr txBox="1">
            <a:spLocks/>
          </p:cNvSpPr>
          <p:nvPr/>
        </p:nvSpPr>
        <p:spPr>
          <a:xfrm>
            <a:off x="2672543" y="3636284"/>
            <a:ext cx="148928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170" name="Text Placeholder 6"/>
          <p:cNvSpPr txBox="1">
            <a:spLocks/>
          </p:cNvSpPr>
          <p:nvPr/>
        </p:nvSpPr>
        <p:spPr>
          <a:xfrm>
            <a:off x="2461056" y="3955514"/>
            <a:ext cx="1912260" cy="76616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71" name="Text Placeholder 5"/>
          <p:cNvSpPr txBox="1">
            <a:spLocks/>
          </p:cNvSpPr>
          <p:nvPr/>
        </p:nvSpPr>
        <p:spPr>
          <a:xfrm>
            <a:off x="6006293" y="3636284"/>
            <a:ext cx="148928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172" name="Text Placeholder 6"/>
          <p:cNvSpPr txBox="1">
            <a:spLocks/>
          </p:cNvSpPr>
          <p:nvPr/>
        </p:nvSpPr>
        <p:spPr>
          <a:xfrm>
            <a:off x="5794806" y="3955514"/>
            <a:ext cx="1912260" cy="76616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73" name="Text Placeholder 5"/>
          <p:cNvSpPr txBox="1">
            <a:spLocks/>
          </p:cNvSpPr>
          <p:nvPr/>
        </p:nvSpPr>
        <p:spPr>
          <a:xfrm>
            <a:off x="9397193" y="3636284"/>
            <a:ext cx="148928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174" name="Text Placeholder 6"/>
          <p:cNvSpPr txBox="1">
            <a:spLocks/>
          </p:cNvSpPr>
          <p:nvPr/>
        </p:nvSpPr>
        <p:spPr>
          <a:xfrm>
            <a:off x="9185706" y="3955514"/>
            <a:ext cx="1912260" cy="76616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77" name="Text Placeholder 5"/>
          <p:cNvSpPr txBox="1">
            <a:spLocks/>
          </p:cNvSpPr>
          <p:nvPr/>
        </p:nvSpPr>
        <p:spPr>
          <a:xfrm>
            <a:off x="4387043" y="2245634"/>
            <a:ext cx="148928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178" name="Text Placeholder 6"/>
          <p:cNvSpPr txBox="1">
            <a:spLocks/>
          </p:cNvSpPr>
          <p:nvPr/>
        </p:nvSpPr>
        <p:spPr>
          <a:xfrm>
            <a:off x="4175556" y="2564864"/>
            <a:ext cx="1912260" cy="76616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79" name="Text Placeholder 5"/>
          <p:cNvSpPr txBox="1">
            <a:spLocks/>
          </p:cNvSpPr>
          <p:nvPr/>
        </p:nvSpPr>
        <p:spPr>
          <a:xfrm>
            <a:off x="7682693" y="2245634"/>
            <a:ext cx="148928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180" name="Text Placeholder 6"/>
          <p:cNvSpPr txBox="1">
            <a:spLocks/>
          </p:cNvSpPr>
          <p:nvPr/>
        </p:nvSpPr>
        <p:spPr>
          <a:xfrm>
            <a:off x="7471206" y="2564864"/>
            <a:ext cx="1912260" cy="76616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81" name="Shape 3708"/>
          <p:cNvSpPr/>
          <p:nvPr/>
        </p:nvSpPr>
        <p:spPr>
          <a:xfrm>
            <a:off x="1650454" y="4166604"/>
            <a:ext cx="254546" cy="466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2" y="14727"/>
                  <a:pt x="10800" y="14727"/>
                </a:cubicBezTo>
                <a:cubicBezTo>
                  <a:pt x="7818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8" y="982"/>
                  <a:pt x="10800" y="982"/>
                </a:cubicBezTo>
                <a:cubicBezTo>
                  <a:pt x="13782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9"/>
                  <a:pt x="21197" y="9818"/>
                  <a:pt x="20700" y="9818"/>
                </a:cubicBezTo>
                <a:cubicBezTo>
                  <a:pt x="20203" y="9818"/>
                  <a:pt x="19800" y="10039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0" y="16691"/>
                  <a:pt x="10800" y="16691"/>
                </a:cubicBezTo>
                <a:cubicBezTo>
                  <a:pt x="5830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9"/>
                  <a:pt x="1397" y="9818"/>
                  <a:pt x="900" y="9818"/>
                </a:cubicBezTo>
                <a:cubicBezTo>
                  <a:pt x="403" y="9818"/>
                  <a:pt x="0" y="10039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9"/>
                  <a:pt x="9900" y="17649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9"/>
                  <a:pt x="2700" y="21110"/>
                </a:cubicBezTo>
                <a:cubicBezTo>
                  <a:pt x="2700" y="21380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0"/>
                  <a:pt x="18900" y="21110"/>
                </a:cubicBezTo>
                <a:cubicBezTo>
                  <a:pt x="18900" y="20839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9"/>
                </a:lnTo>
                <a:cubicBezTo>
                  <a:pt x="17243" y="17399"/>
                  <a:pt x="21600" y="14870"/>
                  <a:pt x="21600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82" name="Shape 3714"/>
          <p:cNvSpPr/>
          <p:nvPr/>
        </p:nvSpPr>
        <p:spPr>
          <a:xfrm>
            <a:off x="3306547" y="2512792"/>
            <a:ext cx="253756" cy="465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2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2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83" name="Shape 3761"/>
          <p:cNvSpPr/>
          <p:nvPr/>
        </p:nvSpPr>
        <p:spPr>
          <a:xfrm>
            <a:off x="4881555" y="4212294"/>
            <a:ext cx="412811" cy="375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9" y="12960"/>
                  <a:pt x="19636" y="12960"/>
                </a:cubicBezTo>
                <a:lnTo>
                  <a:pt x="19636" y="8640"/>
                </a:lnTo>
                <a:cubicBezTo>
                  <a:pt x="20179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8"/>
                  <a:pt x="18434" y="20520"/>
                  <a:pt x="18164" y="20520"/>
                </a:cubicBezTo>
                <a:cubicBezTo>
                  <a:pt x="17893" y="20520"/>
                  <a:pt x="17673" y="20278"/>
                  <a:pt x="17673" y="19980"/>
                </a:cubicBezTo>
                <a:lnTo>
                  <a:pt x="17673" y="1620"/>
                </a:lnTo>
                <a:cubicBezTo>
                  <a:pt x="17673" y="1323"/>
                  <a:pt x="17893" y="1080"/>
                  <a:pt x="18164" y="1080"/>
                </a:cubicBezTo>
                <a:cubicBezTo>
                  <a:pt x="18434" y="1080"/>
                  <a:pt x="18655" y="1323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7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7"/>
                  <a:pt x="2944" y="8093"/>
                  <a:pt x="2944" y="8088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6"/>
                </a:moveTo>
                <a:cubicBezTo>
                  <a:pt x="12316" y="19293"/>
                  <a:pt x="11764" y="19609"/>
                  <a:pt x="11247" y="19427"/>
                </a:cubicBezTo>
                <a:lnTo>
                  <a:pt x="6101" y="17625"/>
                </a:lnTo>
                <a:cubicBezTo>
                  <a:pt x="5585" y="17445"/>
                  <a:pt x="5299" y="16837"/>
                  <a:pt x="5464" y="16269"/>
                </a:cubicBezTo>
                <a:lnTo>
                  <a:pt x="5655" y="15610"/>
                </a:lnTo>
                <a:lnTo>
                  <a:pt x="12661" y="18104"/>
                </a:lnTo>
                <a:cubicBezTo>
                  <a:pt x="12661" y="18104"/>
                  <a:pt x="12480" y="18726"/>
                  <a:pt x="12480" y="18726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6"/>
                  <a:pt x="18977" y="0"/>
                  <a:pt x="18164" y="0"/>
                </a:cubicBezTo>
                <a:cubicBezTo>
                  <a:pt x="17350" y="0"/>
                  <a:pt x="16691" y="726"/>
                  <a:pt x="16691" y="1620"/>
                </a:cubicBezTo>
                <a:lnTo>
                  <a:pt x="16691" y="2062"/>
                </a:lnTo>
                <a:lnTo>
                  <a:pt x="2411" y="7143"/>
                </a:lnTo>
                <a:cubicBezTo>
                  <a:pt x="2277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7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7"/>
                </a:lnTo>
                <a:cubicBezTo>
                  <a:pt x="11983" y="20818"/>
                  <a:pt x="13087" y="20190"/>
                  <a:pt x="13416" y="19053"/>
                </a:cubicBezTo>
                <a:lnTo>
                  <a:pt x="13594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84" name="Shape 3790"/>
          <p:cNvSpPr/>
          <p:nvPr/>
        </p:nvSpPr>
        <p:spPr>
          <a:xfrm>
            <a:off x="6521735" y="2524640"/>
            <a:ext cx="441522" cy="441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4" y="9980"/>
                </a:moveTo>
                <a:cubicBezTo>
                  <a:pt x="19587" y="9895"/>
                  <a:pt x="19575" y="9811"/>
                  <a:pt x="19564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2" y="9079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3" y="8195"/>
                  <a:pt x="19218" y="8116"/>
                </a:cubicBezTo>
                <a:cubicBezTo>
                  <a:pt x="19143" y="7879"/>
                  <a:pt x="19057" y="7646"/>
                  <a:pt x="18962" y="7418"/>
                </a:cubicBezTo>
                <a:cubicBezTo>
                  <a:pt x="18922" y="7321"/>
                  <a:pt x="18876" y="7229"/>
                  <a:pt x="18832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79" y="6618"/>
                  <a:pt x="18516" y="6505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50"/>
                  <a:pt x="18031" y="5732"/>
                </a:cubicBezTo>
                <a:cubicBezTo>
                  <a:pt x="17985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8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39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3" y="4970"/>
                  <a:pt x="13469" y="5860"/>
                </a:cubicBezTo>
                <a:cubicBezTo>
                  <a:pt x="13714" y="6750"/>
                  <a:pt x="14126" y="6944"/>
                  <a:pt x="15341" y="6443"/>
                </a:cubicBezTo>
                <a:cubicBezTo>
                  <a:pt x="15862" y="6228"/>
                  <a:pt x="16258" y="6341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0" y="13153"/>
                  <a:pt x="19380" y="12917"/>
                  <a:pt x="19432" y="12677"/>
                </a:cubicBezTo>
                <a:cubicBezTo>
                  <a:pt x="19451" y="12587"/>
                  <a:pt x="19467" y="12494"/>
                  <a:pt x="19483" y="12402"/>
                </a:cubicBezTo>
                <a:cubicBezTo>
                  <a:pt x="19517" y="12224"/>
                  <a:pt x="19544" y="12045"/>
                  <a:pt x="19566" y="11862"/>
                </a:cubicBezTo>
                <a:cubicBezTo>
                  <a:pt x="19576" y="11776"/>
                  <a:pt x="19587" y="11691"/>
                  <a:pt x="19595" y="11604"/>
                </a:cubicBezTo>
                <a:cubicBezTo>
                  <a:pt x="19619" y="11340"/>
                  <a:pt x="19636" y="11072"/>
                  <a:pt x="19636" y="10800"/>
                </a:cubicBezTo>
                <a:cubicBezTo>
                  <a:pt x="19636" y="10523"/>
                  <a:pt x="19619" y="10251"/>
                  <a:pt x="19594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2" y="982"/>
                  <a:pt x="20618" y="5378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7" y="5277"/>
                </a:cubicBezTo>
                <a:cubicBezTo>
                  <a:pt x="6373" y="5176"/>
                  <a:pt x="5613" y="4605"/>
                  <a:pt x="5109" y="4044"/>
                </a:cubicBezTo>
                <a:cubicBezTo>
                  <a:pt x="4094" y="4900"/>
                  <a:pt x="3276" y="5983"/>
                  <a:pt x="2729" y="7212"/>
                </a:cubicBezTo>
                <a:cubicBezTo>
                  <a:pt x="2875" y="8862"/>
                  <a:pt x="3773" y="9726"/>
                  <a:pt x="3773" y="9726"/>
                </a:cubicBezTo>
                <a:cubicBezTo>
                  <a:pt x="3773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89" y="10923"/>
                  <a:pt x="5614" y="10156"/>
                  <a:pt x="6382" y="9757"/>
                </a:cubicBezTo>
                <a:cubicBezTo>
                  <a:pt x="7148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5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8" y="12656"/>
                  <a:pt x="16245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39" y="11966"/>
                  <a:pt x="7977" y="13807"/>
                </a:cubicBezTo>
                <a:cubicBezTo>
                  <a:pt x="8314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4" y="18286"/>
                </a:cubicBezTo>
                <a:cubicBezTo>
                  <a:pt x="9880" y="18624"/>
                  <a:pt x="10523" y="19606"/>
                  <a:pt x="10769" y="18225"/>
                </a:cubicBezTo>
                <a:cubicBezTo>
                  <a:pt x="11014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85" name="Shape 3774"/>
          <p:cNvSpPr/>
          <p:nvPr/>
        </p:nvSpPr>
        <p:spPr>
          <a:xfrm>
            <a:off x="8236264" y="4178833"/>
            <a:ext cx="401595" cy="44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8839"/>
                </a:moveTo>
                <a:cubicBezTo>
                  <a:pt x="15958" y="8839"/>
                  <a:pt x="16200" y="8619"/>
                  <a:pt x="16200" y="8347"/>
                </a:cubicBezTo>
                <a:lnTo>
                  <a:pt x="16200" y="6386"/>
                </a:lnTo>
                <a:cubicBezTo>
                  <a:pt x="16200" y="6116"/>
                  <a:pt x="15958" y="5895"/>
                  <a:pt x="15660" y="5895"/>
                </a:cubicBezTo>
                <a:cubicBezTo>
                  <a:pt x="15362" y="5895"/>
                  <a:pt x="15120" y="6116"/>
                  <a:pt x="15120" y="6386"/>
                </a:cubicBezTo>
                <a:lnTo>
                  <a:pt x="15120" y="8347"/>
                </a:lnTo>
                <a:cubicBezTo>
                  <a:pt x="15120" y="8619"/>
                  <a:pt x="15362" y="8839"/>
                  <a:pt x="15660" y="8839"/>
                </a:cubicBezTo>
                <a:moveTo>
                  <a:pt x="20520" y="17666"/>
                </a:moveTo>
                <a:lnTo>
                  <a:pt x="13048" y="17666"/>
                </a:lnTo>
                <a:cubicBezTo>
                  <a:pt x="12910" y="16942"/>
                  <a:pt x="12848" y="16231"/>
                  <a:pt x="12830" y="15570"/>
                </a:cubicBezTo>
                <a:cubicBezTo>
                  <a:pt x="16149" y="15233"/>
                  <a:pt x="18453" y="14207"/>
                  <a:pt x="18568" y="14155"/>
                </a:cubicBezTo>
                <a:lnTo>
                  <a:pt x="18085" y="13277"/>
                </a:lnTo>
                <a:cubicBezTo>
                  <a:pt x="18059" y="13290"/>
                  <a:pt x="15906" y="14246"/>
                  <a:pt x="12837" y="14581"/>
                </a:cubicBezTo>
                <a:cubicBezTo>
                  <a:pt x="12896" y="13028"/>
                  <a:pt x="13167" y="11927"/>
                  <a:pt x="13173" y="11902"/>
                </a:cubicBezTo>
                <a:lnTo>
                  <a:pt x="13325" y="11301"/>
                </a:lnTo>
                <a:lnTo>
                  <a:pt x="9308" y="11301"/>
                </a:lnTo>
                <a:cubicBezTo>
                  <a:pt x="9741" y="8291"/>
                  <a:pt x="10857" y="5772"/>
                  <a:pt x="11921" y="3934"/>
                </a:cubicBezTo>
                <a:lnTo>
                  <a:pt x="20520" y="3934"/>
                </a:lnTo>
                <a:cubicBezTo>
                  <a:pt x="20520" y="3934"/>
                  <a:pt x="20520" y="17666"/>
                  <a:pt x="20520" y="17666"/>
                </a:cubicBezTo>
                <a:close/>
                <a:moveTo>
                  <a:pt x="10766" y="15679"/>
                </a:moveTo>
                <a:cubicBezTo>
                  <a:pt x="11096" y="15679"/>
                  <a:pt x="11418" y="15668"/>
                  <a:pt x="11734" y="15653"/>
                </a:cubicBezTo>
                <a:cubicBezTo>
                  <a:pt x="11753" y="16291"/>
                  <a:pt x="11808" y="16967"/>
                  <a:pt x="11933" y="17666"/>
                </a:cubicBezTo>
                <a:lnTo>
                  <a:pt x="1080" y="17666"/>
                </a:lnTo>
                <a:lnTo>
                  <a:pt x="1080" y="3934"/>
                </a:lnTo>
                <a:lnTo>
                  <a:pt x="10689" y="3934"/>
                </a:lnTo>
                <a:cubicBezTo>
                  <a:pt x="9598" y="5920"/>
                  <a:pt x="8520" y="8576"/>
                  <a:pt x="8164" y="11742"/>
                </a:cubicBezTo>
                <a:lnTo>
                  <a:pt x="8103" y="12282"/>
                </a:lnTo>
                <a:lnTo>
                  <a:pt x="11993" y="12282"/>
                </a:lnTo>
                <a:cubicBezTo>
                  <a:pt x="11893" y="12822"/>
                  <a:pt x="11771" y="13665"/>
                  <a:pt x="11736" y="14669"/>
                </a:cubicBezTo>
                <a:cubicBezTo>
                  <a:pt x="11418" y="14685"/>
                  <a:pt x="11097" y="14698"/>
                  <a:pt x="10766" y="14698"/>
                </a:cubicBezTo>
                <a:cubicBezTo>
                  <a:pt x="6636" y="14698"/>
                  <a:pt x="3478" y="13292"/>
                  <a:pt x="3447" y="13277"/>
                </a:cubicBezTo>
                <a:lnTo>
                  <a:pt x="2965" y="14155"/>
                </a:lnTo>
                <a:cubicBezTo>
                  <a:pt x="3102" y="14218"/>
                  <a:pt x="6369" y="15679"/>
                  <a:pt x="10766" y="15679"/>
                </a:cubicBezTo>
                <a:moveTo>
                  <a:pt x="20520" y="2954"/>
                </a:moveTo>
                <a:lnTo>
                  <a:pt x="12519" y="2954"/>
                </a:lnTo>
                <a:cubicBezTo>
                  <a:pt x="13470" y="1489"/>
                  <a:pt x="14254" y="661"/>
                  <a:pt x="14273" y="641"/>
                </a:cubicBezTo>
                <a:lnTo>
                  <a:pt x="13456" y="0"/>
                </a:lnTo>
                <a:cubicBezTo>
                  <a:pt x="13366" y="95"/>
                  <a:pt x="12371" y="1150"/>
                  <a:pt x="11260" y="2954"/>
                </a:cubicBezTo>
                <a:lnTo>
                  <a:pt x="1080" y="2954"/>
                </a:lnTo>
                <a:cubicBezTo>
                  <a:pt x="483" y="2954"/>
                  <a:pt x="0" y="3393"/>
                  <a:pt x="0" y="3934"/>
                </a:cubicBezTo>
                <a:lnTo>
                  <a:pt x="0" y="17666"/>
                </a:lnTo>
                <a:cubicBezTo>
                  <a:pt x="0" y="18207"/>
                  <a:pt x="483" y="18646"/>
                  <a:pt x="1080" y="18646"/>
                </a:cubicBezTo>
                <a:lnTo>
                  <a:pt x="12155" y="18646"/>
                </a:lnTo>
                <a:cubicBezTo>
                  <a:pt x="12423" y="19645"/>
                  <a:pt x="12834" y="20654"/>
                  <a:pt x="13465" y="21600"/>
                </a:cubicBezTo>
                <a:lnTo>
                  <a:pt x="14389" y="21092"/>
                </a:lnTo>
                <a:cubicBezTo>
                  <a:pt x="13874" y="20318"/>
                  <a:pt x="13522" y="19485"/>
                  <a:pt x="13281" y="18646"/>
                </a:cubicBezTo>
                <a:lnTo>
                  <a:pt x="20520" y="18646"/>
                </a:lnTo>
                <a:cubicBezTo>
                  <a:pt x="21116" y="18646"/>
                  <a:pt x="21600" y="18207"/>
                  <a:pt x="21600" y="17666"/>
                </a:cubicBezTo>
                <a:lnTo>
                  <a:pt x="21600" y="3934"/>
                </a:lnTo>
                <a:cubicBezTo>
                  <a:pt x="21600" y="3393"/>
                  <a:pt x="21116" y="2954"/>
                  <a:pt x="20520" y="2954"/>
                </a:cubicBezTo>
                <a:moveTo>
                  <a:pt x="5940" y="8839"/>
                </a:moveTo>
                <a:cubicBezTo>
                  <a:pt x="6238" y="8839"/>
                  <a:pt x="6480" y="8619"/>
                  <a:pt x="6480" y="8347"/>
                </a:cubicBezTo>
                <a:lnTo>
                  <a:pt x="6480" y="6386"/>
                </a:lnTo>
                <a:cubicBezTo>
                  <a:pt x="6480" y="6116"/>
                  <a:pt x="6238" y="5895"/>
                  <a:pt x="5940" y="5895"/>
                </a:cubicBezTo>
                <a:cubicBezTo>
                  <a:pt x="5642" y="5895"/>
                  <a:pt x="5400" y="6116"/>
                  <a:pt x="5400" y="6386"/>
                </a:cubicBezTo>
                <a:lnTo>
                  <a:pt x="5400" y="8347"/>
                </a:lnTo>
                <a:cubicBezTo>
                  <a:pt x="5400" y="8619"/>
                  <a:pt x="5642" y="8839"/>
                  <a:pt x="5940" y="883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86" name="Shape 3778"/>
          <p:cNvSpPr/>
          <p:nvPr/>
        </p:nvSpPr>
        <p:spPr>
          <a:xfrm>
            <a:off x="9935339" y="2530547"/>
            <a:ext cx="312515" cy="429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2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2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grpSp>
        <p:nvGrpSpPr>
          <p:cNvPr id="93" name="组合 92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94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5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6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23" name="矩形 122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4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3392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  <p:bldP spid="171" grpId="0"/>
      <p:bldP spid="172" grpId="0"/>
      <p:bldP spid="173" grpId="0"/>
      <p:bldP spid="174" grpId="0"/>
      <p:bldP spid="177" grpId="0"/>
      <p:bldP spid="178" grpId="0"/>
      <p:bldP spid="179" grpId="0"/>
      <p:bldP spid="180" grpId="0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2176670" y="2455755"/>
            <a:ext cx="0" cy="626165"/>
          </a:xfrm>
          <a:custGeom>
            <a:avLst/>
            <a:gdLst>
              <a:gd name="connsiteX0" fmla="*/ 0 w 0"/>
              <a:gd name="connsiteY0" fmla="*/ 626165 h 626165"/>
              <a:gd name="connsiteX1" fmla="*/ 0 w 0"/>
              <a:gd name="connsiteY1" fmla="*/ 0 h 6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26165">
                <a:moveTo>
                  <a:pt x="0" y="62616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929397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7268818" y="2455755"/>
            <a:ext cx="0" cy="626165"/>
          </a:xfrm>
          <a:custGeom>
            <a:avLst/>
            <a:gdLst>
              <a:gd name="connsiteX0" fmla="*/ 0 w 0"/>
              <a:gd name="connsiteY0" fmla="*/ 626165 h 626165"/>
              <a:gd name="connsiteX1" fmla="*/ 0 w 0"/>
              <a:gd name="connsiteY1" fmla="*/ 0 h 6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26165">
                <a:moveTo>
                  <a:pt x="0" y="62616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929397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724400" y="4337563"/>
            <a:ext cx="0" cy="626165"/>
          </a:xfrm>
          <a:custGeom>
            <a:avLst/>
            <a:gdLst>
              <a:gd name="connsiteX0" fmla="*/ 0 w 0"/>
              <a:gd name="connsiteY0" fmla="*/ 626165 h 626165"/>
              <a:gd name="connsiteX1" fmla="*/ 0 w 0"/>
              <a:gd name="connsiteY1" fmla="*/ 0 h 6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26165">
                <a:moveTo>
                  <a:pt x="0" y="62616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929397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9826487" y="4337563"/>
            <a:ext cx="0" cy="626165"/>
          </a:xfrm>
          <a:custGeom>
            <a:avLst/>
            <a:gdLst>
              <a:gd name="connsiteX0" fmla="*/ 0 w 0"/>
              <a:gd name="connsiteY0" fmla="*/ 626165 h 626165"/>
              <a:gd name="connsiteX1" fmla="*/ 0 w 0"/>
              <a:gd name="connsiteY1" fmla="*/ 0 h 6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26165">
                <a:moveTo>
                  <a:pt x="0" y="62616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929397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762454" y="3708085"/>
            <a:ext cx="10605052" cy="0"/>
          </a:xfrm>
          <a:custGeom>
            <a:avLst/>
            <a:gdLst>
              <a:gd name="connsiteX0" fmla="*/ 0 w 10605052"/>
              <a:gd name="connsiteY0" fmla="*/ 0 h 0"/>
              <a:gd name="connsiteX1" fmla="*/ 10605052 w 1060505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05052">
                <a:moveTo>
                  <a:pt x="0" y="0"/>
                </a:moveTo>
                <a:lnTo>
                  <a:pt x="10605052" y="0"/>
                </a:lnTo>
              </a:path>
            </a:pathLst>
          </a:custGeom>
          <a:noFill/>
          <a:ln w="12700">
            <a:solidFill>
              <a:srgbClr val="929397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1313183" y="3012345"/>
            <a:ext cx="1818861" cy="1381539"/>
          </a:xfrm>
          <a:prstGeom prst="roundRect">
            <a:avLst/>
          </a:pr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1545095" y="3334270"/>
            <a:ext cx="1355035" cy="7376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3857487" y="3012345"/>
            <a:ext cx="1818861" cy="1381539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4089399" y="3334270"/>
            <a:ext cx="1355035" cy="7376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6401791" y="3012345"/>
            <a:ext cx="1818861" cy="1381539"/>
          </a:xfrm>
          <a:prstGeom prst="roundRect">
            <a:avLst/>
          </a:pr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6633703" y="3334270"/>
            <a:ext cx="1355035" cy="7376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8946095" y="3012345"/>
            <a:ext cx="1818861" cy="138153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9178007" y="3334270"/>
            <a:ext cx="1355035" cy="7376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462291" y="3472281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01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040675" y="3472281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02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586520" y="3472281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03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9163650" y="3472281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04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92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3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4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5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6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7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1197429" y="1328468"/>
            <a:ext cx="2000250" cy="1025267"/>
            <a:chOff x="1529582" y="3838531"/>
            <a:chExt cx="2000250" cy="1025267"/>
          </a:xfrm>
        </p:grpSpPr>
        <p:sp>
          <p:nvSpPr>
            <p:cNvPr id="99" name="文本框 98"/>
            <p:cNvSpPr txBox="1"/>
            <p:nvPr/>
          </p:nvSpPr>
          <p:spPr>
            <a:xfrm>
              <a:off x="1568146" y="3838531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</a:rPr>
                <a:t>点击添加标题</a:t>
              </a:r>
            </a:p>
          </p:txBody>
        </p:sp>
        <p:sp>
          <p:nvSpPr>
            <p:cNvPr id="100" name="矩形 99"/>
            <p:cNvSpPr/>
            <p:nvPr/>
          </p:nvSpPr>
          <p:spPr>
            <a:xfrm>
              <a:off x="1529582" y="4174570"/>
              <a:ext cx="2000250" cy="68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ipsum dolor sit amet, consectetuer adipiscing elit. Maecenas porttitor congue massa. Fusce posuere, 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737429" y="5116697"/>
            <a:ext cx="2000250" cy="1037770"/>
            <a:chOff x="1529582" y="3838531"/>
            <a:chExt cx="2000250" cy="1037770"/>
          </a:xfrm>
        </p:grpSpPr>
        <p:sp>
          <p:nvSpPr>
            <p:cNvPr id="102" name="文本框 101"/>
            <p:cNvSpPr txBox="1"/>
            <p:nvPr/>
          </p:nvSpPr>
          <p:spPr>
            <a:xfrm>
              <a:off x="1568146" y="3838531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</a:rPr>
                <a:t>点击添加标题</a:t>
              </a: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529582" y="4174570"/>
              <a:ext cx="2000250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ipsum dolor sit amet, consectetuer adipiscing elit. Maecenas porttitor congue massa. Fusce posuere, 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277429" y="1328468"/>
            <a:ext cx="2000250" cy="1025267"/>
            <a:chOff x="1529582" y="3838531"/>
            <a:chExt cx="2000250" cy="1025267"/>
          </a:xfrm>
        </p:grpSpPr>
        <p:sp>
          <p:nvSpPr>
            <p:cNvPr id="105" name="文本框 104"/>
            <p:cNvSpPr txBox="1"/>
            <p:nvPr/>
          </p:nvSpPr>
          <p:spPr>
            <a:xfrm>
              <a:off x="1568146" y="3838531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</a:rPr>
                <a:t>点击添加标题</a:t>
              </a:r>
            </a:p>
          </p:txBody>
        </p:sp>
        <p:sp>
          <p:nvSpPr>
            <p:cNvPr id="106" name="矩形 105"/>
            <p:cNvSpPr/>
            <p:nvPr/>
          </p:nvSpPr>
          <p:spPr>
            <a:xfrm>
              <a:off x="1529582" y="4174570"/>
              <a:ext cx="2000250" cy="68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ipsum dolor sit amet, consectetuer adipiscing elit. Maecenas porttitor congue massa. Fusce posuere, 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8817429" y="5116697"/>
            <a:ext cx="2000250" cy="1025267"/>
            <a:chOff x="1529582" y="3838531"/>
            <a:chExt cx="2000250" cy="1025267"/>
          </a:xfrm>
        </p:grpSpPr>
        <p:sp>
          <p:nvSpPr>
            <p:cNvPr id="108" name="文本框 107"/>
            <p:cNvSpPr txBox="1"/>
            <p:nvPr/>
          </p:nvSpPr>
          <p:spPr>
            <a:xfrm>
              <a:off x="1568146" y="3838531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</a:rPr>
                <a:t>点击添加标题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529582" y="4174570"/>
              <a:ext cx="2000250" cy="68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ipsum dolor sit amet, consectetuer adipiscing elit. Maecenas porttitor congue massa. Fusce posuere, </a:t>
              </a:r>
            </a:p>
          </p:txBody>
        </p:sp>
      </p:grpSp>
      <p:sp>
        <p:nvSpPr>
          <p:cNvPr id="110" name="Shape 3600"/>
          <p:cNvSpPr/>
          <p:nvPr/>
        </p:nvSpPr>
        <p:spPr>
          <a:xfrm>
            <a:off x="2339340" y="3492971"/>
            <a:ext cx="420284" cy="420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rgbClr val="92939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11" name="Shape 3664"/>
          <p:cNvSpPr/>
          <p:nvPr/>
        </p:nvSpPr>
        <p:spPr>
          <a:xfrm>
            <a:off x="4913570" y="3496708"/>
            <a:ext cx="412810" cy="412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92939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12" name="Shape 3687"/>
          <p:cNvSpPr/>
          <p:nvPr/>
        </p:nvSpPr>
        <p:spPr>
          <a:xfrm>
            <a:off x="7465406" y="3488656"/>
            <a:ext cx="390814" cy="390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5"/>
                  <a:pt x="16242" y="15946"/>
                  <a:pt x="15117" y="15414"/>
                </a:cubicBezTo>
                <a:cubicBezTo>
                  <a:pt x="14189" y="14976"/>
                  <a:pt x="13657" y="14532"/>
                  <a:pt x="13491" y="14057"/>
                </a:cubicBezTo>
                <a:cubicBezTo>
                  <a:pt x="13377" y="13728"/>
                  <a:pt x="13428" y="13351"/>
                  <a:pt x="13649" y="12905"/>
                </a:cubicBezTo>
                <a:cubicBezTo>
                  <a:pt x="13815" y="12567"/>
                  <a:pt x="13972" y="12287"/>
                  <a:pt x="14117" y="12028"/>
                </a:cubicBezTo>
                <a:cubicBezTo>
                  <a:pt x="14730" y="10935"/>
                  <a:pt x="15203" y="10145"/>
                  <a:pt x="15203" y="7348"/>
                </a:cubicBezTo>
                <a:cubicBezTo>
                  <a:pt x="15203" y="3163"/>
                  <a:pt x="12787" y="2951"/>
                  <a:pt x="12309" y="2951"/>
                </a:cubicBezTo>
                <a:cubicBezTo>
                  <a:pt x="11917" y="2951"/>
                  <a:pt x="11672" y="3038"/>
                  <a:pt x="11435" y="3122"/>
                </a:cubicBezTo>
                <a:cubicBezTo>
                  <a:pt x="11175" y="3214"/>
                  <a:pt x="10907" y="3309"/>
                  <a:pt x="10296" y="3319"/>
                </a:cubicBezTo>
                <a:cubicBezTo>
                  <a:pt x="9190" y="3338"/>
                  <a:pt x="6873" y="3376"/>
                  <a:pt x="6873" y="7226"/>
                </a:cubicBezTo>
                <a:cubicBezTo>
                  <a:pt x="6873" y="9920"/>
                  <a:pt x="7574" y="11157"/>
                  <a:pt x="8125" y="12150"/>
                </a:cubicBezTo>
                <a:cubicBezTo>
                  <a:pt x="8266" y="12405"/>
                  <a:pt x="8399" y="12646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1"/>
                  <a:pt x="982" y="134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5"/>
                  <a:pt x="6362" y="16768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3"/>
                  <a:pt x="7855" y="9666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8"/>
                  <a:pt x="11461" y="4155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9"/>
                  <a:pt x="13840" y="10513"/>
                  <a:pt x="13261" y="11549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6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90"/>
                </a:cubicBezTo>
                <a:cubicBezTo>
                  <a:pt x="15525" y="19698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92939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13" name="Shape 3686"/>
          <p:cNvSpPr/>
          <p:nvPr/>
        </p:nvSpPr>
        <p:spPr>
          <a:xfrm>
            <a:off x="10039456" y="3518918"/>
            <a:ext cx="334929" cy="334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5"/>
                </a:moveTo>
                <a:lnTo>
                  <a:pt x="10800" y="1965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5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3"/>
                  <a:pt x="5941" y="17047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8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5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6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8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5"/>
                  <a:pt x="19636" y="1965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9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8"/>
                  <a:pt x="16278" y="16973"/>
                </a:cubicBezTo>
                <a:lnTo>
                  <a:pt x="16972" y="17667"/>
                </a:lnTo>
                <a:cubicBezTo>
                  <a:pt x="16969" y="17669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5"/>
                  <a:pt x="20974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9"/>
                  <a:pt x="16972" y="16279"/>
                </a:cubicBezTo>
                <a:close/>
              </a:path>
            </a:pathLst>
          </a:custGeom>
          <a:solidFill>
            <a:srgbClr val="92939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56" name="矩形 55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6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6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22020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8" grpId="0"/>
      <p:bldP spid="89" grpId="0"/>
      <p:bldP spid="90" grpId="0"/>
      <p:bldP spid="91" grpId="0"/>
      <p:bldP spid="110" grpId="0" animBg="1"/>
      <p:bldP spid="111" grpId="0" animBg="1"/>
      <p:bldP spid="112" grpId="0" animBg="1"/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59070" y="1836532"/>
            <a:ext cx="3726068" cy="3726068"/>
            <a:chOff x="3910433" y="1584266"/>
            <a:chExt cx="4194314" cy="4194314"/>
          </a:xfrm>
        </p:grpSpPr>
        <p:sp>
          <p:nvSpPr>
            <p:cNvPr id="48" name="任意多边形 47"/>
            <p:cNvSpPr/>
            <p:nvPr/>
          </p:nvSpPr>
          <p:spPr>
            <a:xfrm>
              <a:off x="3910433" y="3681422"/>
              <a:ext cx="2096115" cy="2097106"/>
            </a:xfrm>
            <a:custGeom>
              <a:avLst/>
              <a:gdLst>
                <a:gd name="connsiteX0" fmla="*/ 0 w 2096115"/>
                <a:gd name="connsiteY0" fmla="*/ 0 h 2097106"/>
                <a:gd name="connsiteX1" fmla="*/ 2096115 w 2096115"/>
                <a:gd name="connsiteY1" fmla="*/ 0 h 2097106"/>
                <a:gd name="connsiteX2" fmla="*/ 2096115 w 2096115"/>
                <a:gd name="connsiteY2" fmla="*/ 2097106 h 2097106"/>
                <a:gd name="connsiteX3" fmla="*/ 1882735 w 2096115"/>
                <a:gd name="connsiteY3" fmla="*/ 2086331 h 2097106"/>
                <a:gd name="connsiteX4" fmla="*/ 0 w 2096115"/>
                <a:gd name="connsiteY4" fmla="*/ 1 h 2097106"/>
                <a:gd name="connsiteX5" fmla="*/ 0 w 2096115"/>
                <a:gd name="connsiteY5" fmla="*/ 0 h 209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115" h="2097106">
                  <a:moveTo>
                    <a:pt x="0" y="0"/>
                  </a:moveTo>
                  <a:lnTo>
                    <a:pt x="2096115" y="0"/>
                  </a:lnTo>
                  <a:lnTo>
                    <a:pt x="2096115" y="2097106"/>
                  </a:lnTo>
                  <a:lnTo>
                    <a:pt x="1882735" y="2086331"/>
                  </a:lnTo>
                  <a:cubicBezTo>
                    <a:pt x="825231" y="1978935"/>
                    <a:pt x="0" y="1085840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3910433" y="1584319"/>
              <a:ext cx="2096115" cy="2097103"/>
            </a:xfrm>
            <a:custGeom>
              <a:avLst/>
              <a:gdLst>
                <a:gd name="connsiteX0" fmla="*/ 2096115 w 2096115"/>
                <a:gd name="connsiteY0" fmla="*/ 0 h 2097103"/>
                <a:gd name="connsiteX1" fmla="*/ 2096115 w 2096115"/>
                <a:gd name="connsiteY1" fmla="*/ 2097103 h 2097103"/>
                <a:gd name="connsiteX2" fmla="*/ 0 w 2096115"/>
                <a:gd name="connsiteY2" fmla="*/ 2097103 h 2097103"/>
                <a:gd name="connsiteX3" fmla="*/ 9526 w 2096115"/>
                <a:gd name="connsiteY3" fmla="*/ 1895913 h 2097103"/>
                <a:gd name="connsiteX4" fmla="*/ 1882735 w 2096115"/>
                <a:gd name="connsiteY4" fmla="*/ 10774 h 2097103"/>
                <a:gd name="connsiteX5" fmla="*/ 2096115 w 2096115"/>
                <a:gd name="connsiteY5" fmla="*/ 0 h 209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115" h="2097103">
                  <a:moveTo>
                    <a:pt x="2096115" y="0"/>
                  </a:moveTo>
                  <a:lnTo>
                    <a:pt x="2096115" y="2097103"/>
                  </a:lnTo>
                  <a:lnTo>
                    <a:pt x="0" y="2097103"/>
                  </a:lnTo>
                  <a:lnTo>
                    <a:pt x="9526" y="1895913"/>
                  </a:lnTo>
                  <a:cubicBezTo>
                    <a:pt x="104061" y="902697"/>
                    <a:pt x="891325" y="111458"/>
                    <a:pt x="1882735" y="10774"/>
                  </a:cubicBezTo>
                  <a:lnTo>
                    <a:pt x="2096115" y="0"/>
                  </a:lnTo>
                  <a:close/>
                </a:path>
              </a:pathLst>
            </a:cu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6006548" y="3681423"/>
              <a:ext cx="2098199" cy="2097157"/>
            </a:xfrm>
            <a:custGeom>
              <a:avLst/>
              <a:gdLst>
                <a:gd name="connsiteX0" fmla="*/ 0 w 2098199"/>
                <a:gd name="connsiteY0" fmla="*/ 0 h 2097157"/>
                <a:gd name="connsiteX1" fmla="*/ 2098199 w 2098199"/>
                <a:gd name="connsiteY1" fmla="*/ 0 h 2097157"/>
                <a:gd name="connsiteX2" fmla="*/ 1042 w 2098199"/>
                <a:gd name="connsiteY2" fmla="*/ 2097157 h 2097157"/>
                <a:gd name="connsiteX3" fmla="*/ 0 w 2098199"/>
                <a:gd name="connsiteY3" fmla="*/ 2097105 h 2097157"/>
                <a:gd name="connsiteX4" fmla="*/ 0 w 2098199"/>
                <a:gd name="connsiteY4" fmla="*/ 0 h 20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8199" h="2097157">
                  <a:moveTo>
                    <a:pt x="0" y="0"/>
                  </a:moveTo>
                  <a:lnTo>
                    <a:pt x="2098199" y="0"/>
                  </a:lnTo>
                  <a:cubicBezTo>
                    <a:pt x="2098199" y="1158228"/>
                    <a:pt x="1159270" y="2097157"/>
                    <a:pt x="1042" y="2097157"/>
                  </a:cubicBezTo>
                  <a:lnTo>
                    <a:pt x="0" y="2097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6006548" y="1584266"/>
              <a:ext cx="2098199" cy="2097157"/>
            </a:xfrm>
            <a:custGeom>
              <a:avLst/>
              <a:gdLst>
                <a:gd name="connsiteX0" fmla="*/ 1042 w 2098199"/>
                <a:gd name="connsiteY0" fmla="*/ 0 h 2097157"/>
                <a:gd name="connsiteX1" fmla="*/ 2098199 w 2098199"/>
                <a:gd name="connsiteY1" fmla="*/ 2097157 h 2097157"/>
                <a:gd name="connsiteX2" fmla="*/ 0 w 2098199"/>
                <a:gd name="connsiteY2" fmla="*/ 2097157 h 2097157"/>
                <a:gd name="connsiteX3" fmla="*/ 0 w 2098199"/>
                <a:gd name="connsiteY3" fmla="*/ 53 h 2097157"/>
                <a:gd name="connsiteX4" fmla="*/ 1042 w 2098199"/>
                <a:gd name="connsiteY4" fmla="*/ 0 h 20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8199" h="2097157">
                  <a:moveTo>
                    <a:pt x="1042" y="0"/>
                  </a:moveTo>
                  <a:cubicBezTo>
                    <a:pt x="1159270" y="0"/>
                    <a:pt x="2098199" y="938929"/>
                    <a:pt x="2098199" y="2097157"/>
                  </a:cubicBezTo>
                  <a:lnTo>
                    <a:pt x="0" y="2097157"/>
                  </a:lnTo>
                  <a:lnTo>
                    <a:pt x="0" y="53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52" name="任意多边形 51"/>
          <p:cNvSpPr/>
          <p:nvPr/>
        </p:nvSpPr>
        <p:spPr>
          <a:xfrm rot="16200000">
            <a:off x="4698832" y="2395341"/>
            <a:ext cx="2618958" cy="2613420"/>
          </a:xfrm>
          <a:custGeom>
            <a:avLst/>
            <a:gdLst>
              <a:gd name="connsiteX0" fmla="*/ 1898994 w 2350607"/>
              <a:gd name="connsiteY0" fmla="*/ 1173860 h 2345636"/>
              <a:gd name="connsiteX1" fmla="*/ 1177788 w 2350607"/>
              <a:gd name="connsiteY1" fmla="*/ 452654 h 2345636"/>
              <a:gd name="connsiteX2" fmla="*/ 456582 w 2350607"/>
              <a:gd name="connsiteY2" fmla="*/ 1173860 h 2345636"/>
              <a:gd name="connsiteX3" fmla="*/ 1177788 w 2350607"/>
              <a:gd name="connsiteY3" fmla="*/ 1895066 h 2345636"/>
              <a:gd name="connsiteX4" fmla="*/ 1898994 w 2350607"/>
              <a:gd name="connsiteY4" fmla="*/ 1173860 h 2345636"/>
              <a:gd name="connsiteX5" fmla="*/ 2350607 w 2350607"/>
              <a:gd name="connsiteY5" fmla="*/ 1173860 h 2345636"/>
              <a:gd name="connsiteX6" fmla="*/ 2088585 w 2350607"/>
              <a:gd name="connsiteY6" fmla="*/ 1325833 h 2345636"/>
              <a:gd name="connsiteX7" fmla="*/ 2083348 w 2350607"/>
              <a:gd name="connsiteY7" fmla="*/ 1360147 h 2345636"/>
              <a:gd name="connsiteX8" fmla="*/ 1341411 w 2350607"/>
              <a:gd name="connsiteY8" fmla="*/ 2083762 h 2345636"/>
              <a:gd name="connsiteX9" fmla="*/ 1329043 w 2350607"/>
              <a:gd name="connsiteY9" fmla="*/ 2084853 h 2345636"/>
              <a:gd name="connsiteX10" fmla="*/ 1177789 w 2350607"/>
              <a:gd name="connsiteY10" fmla="*/ 2345636 h 2345636"/>
              <a:gd name="connsiteX11" fmla="*/ 1026480 w 2350607"/>
              <a:gd name="connsiteY11" fmla="*/ 2084758 h 2345636"/>
              <a:gd name="connsiteX12" fmla="*/ 991502 w 2350607"/>
              <a:gd name="connsiteY12" fmla="*/ 2079420 h 2345636"/>
              <a:gd name="connsiteX13" fmla="*/ 267886 w 2350607"/>
              <a:gd name="connsiteY13" fmla="*/ 1337484 h 2345636"/>
              <a:gd name="connsiteX14" fmla="*/ 267119 w 2350607"/>
              <a:gd name="connsiteY14" fmla="*/ 1328789 h 2345636"/>
              <a:gd name="connsiteX15" fmla="*/ 0 w 2350607"/>
              <a:gd name="connsiteY15" fmla="*/ 1173860 h 2345636"/>
              <a:gd name="connsiteX16" fmla="*/ 267119 w 2350607"/>
              <a:gd name="connsiteY16" fmla="*/ 1018931 h 2345636"/>
              <a:gd name="connsiteX17" fmla="*/ 267886 w 2350607"/>
              <a:gd name="connsiteY17" fmla="*/ 1010237 h 2345636"/>
              <a:gd name="connsiteX18" fmla="*/ 991502 w 2350607"/>
              <a:gd name="connsiteY18" fmla="*/ 268301 h 2345636"/>
              <a:gd name="connsiteX19" fmla="*/ 1025211 w 2350607"/>
              <a:gd name="connsiteY19" fmla="*/ 263156 h 2345636"/>
              <a:gd name="connsiteX20" fmla="*/ 1177841 w 2350607"/>
              <a:gd name="connsiteY20" fmla="*/ 0 h 2345636"/>
              <a:gd name="connsiteX21" fmla="*/ 1330482 w 2350607"/>
              <a:gd name="connsiteY21" fmla="*/ 263174 h 2345636"/>
              <a:gd name="connsiteX22" fmla="*/ 1364075 w 2350607"/>
              <a:gd name="connsiteY22" fmla="*/ 268301 h 2345636"/>
              <a:gd name="connsiteX23" fmla="*/ 2087690 w 2350607"/>
              <a:gd name="connsiteY23" fmla="*/ 1010237 h 2345636"/>
              <a:gd name="connsiteX24" fmla="*/ 2088725 w 2350607"/>
              <a:gd name="connsiteY24" fmla="*/ 1021969 h 234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607" h="2345636">
                <a:moveTo>
                  <a:pt x="1898994" y="1173860"/>
                </a:moveTo>
                <a:cubicBezTo>
                  <a:pt x="1898994" y="775549"/>
                  <a:pt x="1576099" y="452654"/>
                  <a:pt x="1177788" y="452654"/>
                </a:cubicBezTo>
                <a:cubicBezTo>
                  <a:pt x="779477" y="452654"/>
                  <a:pt x="456582" y="775549"/>
                  <a:pt x="456582" y="1173860"/>
                </a:cubicBezTo>
                <a:cubicBezTo>
                  <a:pt x="456582" y="1572171"/>
                  <a:pt x="779477" y="1895066"/>
                  <a:pt x="1177788" y="1895066"/>
                </a:cubicBezTo>
                <a:cubicBezTo>
                  <a:pt x="1576099" y="1895066"/>
                  <a:pt x="1898994" y="1572171"/>
                  <a:pt x="1898994" y="1173860"/>
                </a:cubicBezTo>
                <a:close/>
                <a:moveTo>
                  <a:pt x="2350607" y="1173860"/>
                </a:moveTo>
                <a:lnTo>
                  <a:pt x="2088585" y="1325833"/>
                </a:lnTo>
                <a:lnTo>
                  <a:pt x="2083348" y="1360147"/>
                </a:lnTo>
                <a:cubicBezTo>
                  <a:pt x="2007931" y="1728702"/>
                  <a:pt x="1713168" y="2017357"/>
                  <a:pt x="1341411" y="2083762"/>
                </a:cubicBezTo>
                <a:lnTo>
                  <a:pt x="1329043" y="2084853"/>
                </a:lnTo>
                <a:lnTo>
                  <a:pt x="1177789" y="2345636"/>
                </a:lnTo>
                <a:lnTo>
                  <a:pt x="1026480" y="2084758"/>
                </a:lnTo>
                <a:lnTo>
                  <a:pt x="991502" y="2079420"/>
                </a:lnTo>
                <a:cubicBezTo>
                  <a:pt x="622947" y="2004003"/>
                  <a:pt x="334291" y="1709240"/>
                  <a:pt x="267886" y="1337484"/>
                </a:cubicBezTo>
                <a:lnTo>
                  <a:pt x="267119" y="1328789"/>
                </a:lnTo>
                <a:lnTo>
                  <a:pt x="0" y="1173860"/>
                </a:lnTo>
                <a:lnTo>
                  <a:pt x="267119" y="1018931"/>
                </a:lnTo>
                <a:lnTo>
                  <a:pt x="267886" y="1010237"/>
                </a:lnTo>
                <a:cubicBezTo>
                  <a:pt x="334291" y="638480"/>
                  <a:pt x="622947" y="343718"/>
                  <a:pt x="991502" y="268301"/>
                </a:cubicBezTo>
                <a:lnTo>
                  <a:pt x="1025211" y="263156"/>
                </a:lnTo>
                <a:lnTo>
                  <a:pt x="1177841" y="0"/>
                </a:lnTo>
                <a:lnTo>
                  <a:pt x="1330482" y="263174"/>
                </a:lnTo>
                <a:lnTo>
                  <a:pt x="1364075" y="268301"/>
                </a:lnTo>
                <a:cubicBezTo>
                  <a:pt x="1732629" y="343718"/>
                  <a:pt x="2021285" y="638480"/>
                  <a:pt x="2087690" y="1010237"/>
                </a:cubicBezTo>
                <a:lnTo>
                  <a:pt x="2088725" y="10219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74653" y="3202150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907033" y="3202150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907033" y="3841132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221040" y="3841132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57" name="Text Placeholder 5"/>
          <p:cNvSpPr txBox="1">
            <a:spLocks/>
          </p:cNvSpPr>
          <p:nvPr/>
        </p:nvSpPr>
        <p:spPr>
          <a:xfrm>
            <a:off x="8160205" y="2214791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58" name="Text Placeholder 6"/>
          <p:cNvSpPr txBox="1">
            <a:spLocks/>
          </p:cNvSpPr>
          <p:nvPr/>
        </p:nvSpPr>
        <p:spPr>
          <a:xfrm>
            <a:off x="8160205" y="2534022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59" name="Text Placeholder 5"/>
          <p:cNvSpPr txBox="1">
            <a:spLocks/>
          </p:cNvSpPr>
          <p:nvPr/>
        </p:nvSpPr>
        <p:spPr>
          <a:xfrm>
            <a:off x="8160205" y="4391934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60" name="Text Placeholder 6"/>
          <p:cNvSpPr txBox="1">
            <a:spLocks/>
          </p:cNvSpPr>
          <p:nvPr/>
        </p:nvSpPr>
        <p:spPr>
          <a:xfrm>
            <a:off x="8160205" y="4711165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61" name="Text Placeholder 5"/>
          <p:cNvSpPr txBox="1">
            <a:spLocks/>
          </p:cNvSpPr>
          <p:nvPr/>
        </p:nvSpPr>
        <p:spPr>
          <a:xfrm>
            <a:off x="1614262" y="2214791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62" name="Text Placeholder 6"/>
          <p:cNvSpPr txBox="1">
            <a:spLocks/>
          </p:cNvSpPr>
          <p:nvPr/>
        </p:nvSpPr>
        <p:spPr>
          <a:xfrm>
            <a:off x="1614262" y="2534022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87" name="Text Placeholder 5"/>
          <p:cNvSpPr txBox="1">
            <a:spLocks/>
          </p:cNvSpPr>
          <p:nvPr/>
        </p:nvSpPr>
        <p:spPr>
          <a:xfrm>
            <a:off x="1614262" y="4391934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88" name="Text Placeholder 6"/>
          <p:cNvSpPr txBox="1">
            <a:spLocks/>
          </p:cNvSpPr>
          <p:nvPr/>
        </p:nvSpPr>
        <p:spPr>
          <a:xfrm>
            <a:off x="1614262" y="4711165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89" name="Shape 3618"/>
          <p:cNvSpPr/>
          <p:nvPr/>
        </p:nvSpPr>
        <p:spPr>
          <a:xfrm>
            <a:off x="4769319" y="2539039"/>
            <a:ext cx="339334" cy="33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90" name="Shape 3656"/>
          <p:cNvSpPr/>
          <p:nvPr/>
        </p:nvSpPr>
        <p:spPr>
          <a:xfrm>
            <a:off x="6975866" y="2539039"/>
            <a:ext cx="339334" cy="33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89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0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4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89"/>
                </a:cubicBezTo>
                <a:cubicBezTo>
                  <a:pt x="9962" y="13889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5"/>
                  <a:pt x="11155" y="21600"/>
                  <a:pt x="11291" y="21600"/>
                </a:cubicBezTo>
                <a:cubicBezTo>
                  <a:pt x="11427" y="21600"/>
                  <a:pt x="11549" y="21545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8"/>
                  <a:pt x="11291" y="12765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91" name="Shape 3771"/>
          <p:cNvSpPr/>
          <p:nvPr/>
        </p:nvSpPr>
        <p:spPr>
          <a:xfrm>
            <a:off x="4769319" y="4560341"/>
            <a:ext cx="339334" cy="33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20618"/>
                </a:moveTo>
                <a:lnTo>
                  <a:pt x="15069" y="13232"/>
                </a:lnTo>
                <a:lnTo>
                  <a:pt x="15063" y="13229"/>
                </a:lnTo>
                <a:cubicBezTo>
                  <a:pt x="15472" y="12512"/>
                  <a:pt x="15709" y="11685"/>
                  <a:pt x="15709" y="10800"/>
                </a:cubicBezTo>
                <a:cubicBezTo>
                  <a:pt x="15709" y="9192"/>
                  <a:pt x="14932" y="7768"/>
                  <a:pt x="13736" y="6873"/>
                </a:cubicBezTo>
                <a:lnTo>
                  <a:pt x="19796" y="6873"/>
                </a:lnTo>
                <a:cubicBezTo>
                  <a:pt x="20322" y="8076"/>
                  <a:pt x="20618" y="9403"/>
                  <a:pt x="20618" y="10800"/>
                </a:cubicBezTo>
                <a:cubicBezTo>
                  <a:pt x="20618" y="16221"/>
                  <a:pt x="16225" y="20615"/>
                  <a:pt x="10804" y="20618"/>
                </a:cubicBezTo>
                <a:moveTo>
                  <a:pt x="9707" y="20554"/>
                </a:moveTo>
                <a:cubicBezTo>
                  <a:pt x="4799" y="20010"/>
                  <a:pt x="982" y="15853"/>
                  <a:pt x="982" y="10800"/>
                </a:cubicBezTo>
                <a:cubicBezTo>
                  <a:pt x="982" y="9010"/>
                  <a:pt x="1468" y="7338"/>
                  <a:pt x="2305" y="5893"/>
                </a:cubicBezTo>
                <a:lnTo>
                  <a:pt x="6452" y="13076"/>
                </a:lnTo>
                <a:cubicBezTo>
                  <a:pt x="7273" y="14640"/>
                  <a:pt x="8911" y="15709"/>
                  <a:pt x="10800" y="15709"/>
                </a:cubicBezTo>
                <a:cubicBezTo>
                  <a:pt x="11487" y="15709"/>
                  <a:pt x="12141" y="15567"/>
                  <a:pt x="12734" y="15312"/>
                </a:cubicBezTo>
                <a:cubicBezTo>
                  <a:pt x="12734" y="15312"/>
                  <a:pt x="9707" y="20554"/>
                  <a:pt x="9707" y="20554"/>
                </a:cubicBezTo>
                <a:close/>
                <a:moveTo>
                  <a:pt x="7315" y="12606"/>
                </a:moveTo>
                <a:cubicBezTo>
                  <a:pt x="7034" y="12066"/>
                  <a:pt x="6873" y="11452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cubicBezTo>
                  <a:pt x="9318" y="14727"/>
                  <a:pt x="8029" y="13906"/>
                  <a:pt x="7359" y="12694"/>
                </a:cubicBezTo>
                <a:lnTo>
                  <a:pt x="7364" y="12692"/>
                </a:lnTo>
                <a:cubicBezTo>
                  <a:pt x="7364" y="12692"/>
                  <a:pt x="7315" y="12606"/>
                  <a:pt x="7315" y="12606"/>
                </a:cubicBezTo>
                <a:close/>
                <a:moveTo>
                  <a:pt x="10800" y="982"/>
                </a:moveTo>
                <a:cubicBezTo>
                  <a:pt x="14432" y="982"/>
                  <a:pt x="17596" y="2960"/>
                  <a:pt x="19294" y="5891"/>
                </a:cubicBezTo>
                <a:lnTo>
                  <a:pt x="10800" y="5891"/>
                </a:lnTo>
                <a:cubicBezTo>
                  <a:pt x="8290" y="5891"/>
                  <a:pt x="6223" y="7777"/>
                  <a:pt x="5930" y="10207"/>
                </a:cubicBezTo>
                <a:lnTo>
                  <a:pt x="2909" y="4975"/>
                </a:lnTo>
                <a:cubicBezTo>
                  <a:pt x="4698" y="2557"/>
                  <a:pt x="7562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92" name="Shape 3773"/>
          <p:cNvSpPr/>
          <p:nvPr/>
        </p:nvSpPr>
        <p:spPr>
          <a:xfrm>
            <a:off x="6975866" y="4619310"/>
            <a:ext cx="339334" cy="308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520"/>
                </a:moveTo>
                <a:cubicBezTo>
                  <a:pt x="7396" y="20520"/>
                  <a:pt x="4399" y="18805"/>
                  <a:pt x="2638" y="16200"/>
                </a:cubicBezTo>
                <a:lnTo>
                  <a:pt x="9966" y="16200"/>
                </a:lnTo>
                <a:cubicBezTo>
                  <a:pt x="10478" y="17310"/>
                  <a:pt x="12251" y="18900"/>
                  <a:pt x="13500" y="18900"/>
                </a:cubicBezTo>
                <a:cubicBezTo>
                  <a:pt x="14973" y="18900"/>
                  <a:pt x="16200" y="17820"/>
                  <a:pt x="16200" y="15660"/>
                </a:cubicBezTo>
                <a:cubicBezTo>
                  <a:pt x="16200" y="13500"/>
                  <a:pt x="14973" y="12420"/>
                  <a:pt x="13500" y="12420"/>
                </a:cubicBezTo>
                <a:cubicBezTo>
                  <a:pt x="12241" y="12420"/>
                  <a:pt x="10447" y="13974"/>
                  <a:pt x="9953" y="15120"/>
                </a:cubicBezTo>
                <a:lnTo>
                  <a:pt x="2014" y="15120"/>
                </a:lnTo>
                <a:cubicBezTo>
                  <a:pt x="1359" y="13817"/>
                  <a:pt x="982" y="12355"/>
                  <a:pt x="982" y="10800"/>
                </a:cubicBezTo>
                <a:cubicBezTo>
                  <a:pt x="982" y="9246"/>
                  <a:pt x="1359" y="7783"/>
                  <a:pt x="2014" y="6480"/>
                </a:cubicBezTo>
                <a:lnTo>
                  <a:pt x="9966" y="6480"/>
                </a:lnTo>
                <a:cubicBezTo>
                  <a:pt x="10478" y="7590"/>
                  <a:pt x="12252" y="9180"/>
                  <a:pt x="13500" y="9180"/>
                </a:cubicBezTo>
                <a:cubicBezTo>
                  <a:pt x="14973" y="9180"/>
                  <a:pt x="16200" y="8100"/>
                  <a:pt x="16200" y="5940"/>
                </a:cubicBezTo>
                <a:cubicBezTo>
                  <a:pt x="16200" y="3780"/>
                  <a:pt x="14973" y="2700"/>
                  <a:pt x="13500" y="2700"/>
                </a:cubicBezTo>
                <a:cubicBezTo>
                  <a:pt x="12241" y="2700"/>
                  <a:pt x="10447" y="4254"/>
                  <a:pt x="9953" y="5400"/>
                </a:cubicBezTo>
                <a:lnTo>
                  <a:pt x="2638" y="5400"/>
                </a:lnTo>
                <a:cubicBezTo>
                  <a:pt x="4399" y="2796"/>
                  <a:pt x="7396" y="1080"/>
                  <a:pt x="10800" y="1080"/>
                </a:cubicBezTo>
                <a:cubicBezTo>
                  <a:pt x="16038" y="1080"/>
                  <a:pt x="20306" y="5145"/>
                  <a:pt x="20590" y="10260"/>
                </a:cubicBezTo>
                <a:lnTo>
                  <a:pt x="10652" y="10260"/>
                </a:lnTo>
                <a:cubicBezTo>
                  <a:pt x="10140" y="9152"/>
                  <a:pt x="8367" y="7560"/>
                  <a:pt x="7118" y="7560"/>
                </a:cubicBezTo>
                <a:cubicBezTo>
                  <a:pt x="5645" y="7560"/>
                  <a:pt x="4418" y="8640"/>
                  <a:pt x="4418" y="10800"/>
                </a:cubicBezTo>
                <a:cubicBezTo>
                  <a:pt x="4418" y="12960"/>
                  <a:pt x="5645" y="14040"/>
                  <a:pt x="7118" y="14040"/>
                </a:cubicBezTo>
                <a:cubicBezTo>
                  <a:pt x="8377" y="14040"/>
                  <a:pt x="10171" y="12488"/>
                  <a:pt x="10665" y="11340"/>
                </a:cubicBezTo>
                <a:lnTo>
                  <a:pt x="20590" y="11340"/>
                </a:lnTo>
                <a:cubicBezTo>
                  <a:pt x="20306" y="16456"/>
                  <a:pt x="16038" y="20520"/>
                  <a:pt x="10800" y="20520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93" name="矩形 92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64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5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6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7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8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9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0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2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27302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87" grpId="0"/>
      <p:bldP spid="88" grpId="0"/>
      <p:bldP spid="89" grpId="0" animBg="1"/>
      <p:bldP spid="90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636485" y="2133599"/>
            <a:ext cx="8820150" cy="1762126"/>
            <a:chOff x="2495550" y="1390649"/>
            <a:chExt cx="7029450" cy="2409826"/>
          </a:xfrm>
        </p:grpSpPr>
        <p:grpSp>
          <p:nvGrpSpPr>
            <p:cNvPr id="47" name="组合 46"/>
            <p:cNvGrpSpPr/>
            <p:nvPr/>
          </p:nvGrpSpPr>
          <p:grpSpPr>
            <a:xfrm>
              <a:off x="2495550" y="1390650"/>
              <a:ext cx="3514725" cy="2409825"/>
              <a:chOff x="2495550" y="1390650"/>
              <a:chExt cx="3514725" cy="2409825"/>
            </a:xfrm>
          </p:grpSpPr>
          <p:sp>
            <p:nvSpPr>
              <p:cNvPr id="63" name="任意多边形 62"/>
              <p:cNvSpPr/>
              <p:nvPr/>
            </p:nvSpPr>
            <p:spPr>
              <a:xfrm>
                <a:off x="2495550" y="1390650"/>
                <a:ext cx="3514725" cy="2409825"/>
              </a:xfrm>
              <a:custGeom>
                <a:avLst/>
                <a:gdLst>
                  <a:gd name="connsiteX0" fmla="*/ 3514725 w 3514725"/>
                  <a:gd name="connsiteY0" fmla="*/ 0 h 2409825"/>
                  <a:gd name="connsiteX1" fmla="*/ 3076575 w 3514725"/>
                  <a:gd name="connsiteY1" fmla="*/ 438150 h 2409825"/>
                  <a:gd name="connsiteX2" fmla="*/ 514350 w 3514725"/>
                  <a:gd name="connsiteY2" fmla="*/ 438150 h 2409825"/>
                  <a:gd name="connsiteX3" fmla="*/ 0 w 3514725"/>
                  <a:gd name="connsiteY3" fmla="*/ 952500 h 2409825"/>
                  <a:gd name="connsiteX4" fmla="*/ 0 w 3514725"/>
                  <a:gd name="connsiteY4" fmla="*/ 2409825 h 2409825"/>
                  <a:gd name="connsiteX0" fmla="*/ 3514725 w 3514725"/>
                  <a:gd name="connsiteY0" fmla="*/ 0 h 2409825"/>
                  <a:gd name="connsiteX1" fmla="*/ 3076575 w 3514725"/>
                  <a:gd name="connsiteY1" fmla="*/ 438150 h 2409825"/>
                  <a:gd name="connsiteX2" fmla="*/ 514350 w 3514725"/>
                  <a:gd name="connsiteY2" fmla="*/ 438150 h 2409825"/>
                  <a:gd name="connsiteX3" fmla="*/ 0 w 3514725"/>
                  <a:gd name="connsiteY3" fmla="*/ 952500 h 2409825"/>
                  <a:gd name="connsiteX4" fmla="*/ 0 w 3514725"/>
                  <a:gd name="connsiteY4" fmla="*/ 2409825 h 2409825"/>
                  <a:gd name="connsiteX0" fmla="*/ 3514725 w 3514725"/>
                  <a:gd name="connsiteY0" fmla="*/ 0 h 2409825"/>
                  <a:gd name="connsiteX1" fmla="*/ 3076575 w 3514725"/>
                  <a:gd name="connsiteY1" fmla="*/ 438150 h 2409825"/>
                  <a:gd name="connsiteX2" fmla="*/ 514350 w 3514725"/>
                  <a:gd name="connsiteY2" fmla="*/ 438150 h 2409825"/>
                  <a:gd name="connsiteX3" fmla="*/ 0 w 3514725"/>
                  <a:gd name="connsiteY3" fmla="*/ 952500 h 2409825"/>
                  <a:gd name="connsiteX4" fmla="*/ 0 w 3514725"/>
                  <a:gd name="connsiteY4" fmla="*/ 2409825 h 2409825"/>
                  <a:gd name="connsiteX0" fmla="*/ 3514725 w 3514725"/>
                  <a:gd name="connsiteY0" fmla="*/ 0 h 2409825"/>
                  <a:gd name="connsiteX1" fmla="*/ 3076575 w 3514725"/>
                  <a:gd name="connsiteY1" fmla="*/ 438150 h 2409825"/>
                  <a:gd name="connsiteX2" fmla="*/ 514350 w 3514725"/>
                  <a:gd name="connsiteY2" fmla="*/ 438150 h 2409825"/>
                  <a:gd name="connsiteX3" fmla="*/ 0 w 3514725"/>
                  <a:gd name="connsiteY3" fmla="*/ 952500 h 2409825"/>
                  <a:gd name="connsiteX4" fmla="*/ 0 w 3514725"/>
                  <a:gd name="connsiteY4" fmla="*/ 2409825 h 2409825"/>
                  <a:gd name="connsiteX0" fmla="*/ 3514725 w 3514725"/>
                  <a:gd name="connsiteY0" fmla="*/ 0 h 2409825"/>
                  <a:gd name="connsiteX1" fmla="*/ 3076575 w 3514725"/>
                  <a:gd name="connsiteY1" fmla="*/ 438150 h 2409825"/>
                  <a:gd name="connsiteX2" fmla="*/ 514350 w 3514725"/>
                  <a:gd name="connsiteY2" fmla="*/ 438150 h 2409825"/>
                  <a:gd name="connsiteX3" fmla="*/ 0 w 3514725"/>
                  <a:gd name="connsiteY3" fmla="*/ 952500 h 2409825"/>
                  <a:gd name="connsiteX4" fmla="*/ 0 w 3514725"/>
                  <a:gd name="connsiteY4" fmla="*/ 2409825 h 2409825"/>
                  <a:gd name="connsiteX0" fmla="*/ 3514725 w 3514725"/>
                  <a:gd name="connsiteY0" fmla="*/ 0 h 2409825"/>
                  <a:gd name="connsiteX1" fmla="*/ 3076575 w 3514725"/>
                  <a:gd name="connsiteY1" fmla="*/ 438150 h 2409825"/>
                  <a:gd name="connsiteX2" fmla="*/ 514350 w 3514725"/>
                  <a:gd name="connsiteY2" fmla="*/ 438150 h 2409825"/>
                  <a:gd name="connsiteX3" fmla="*/ 0 w 3514725"/>
                  <a:gd name="connsiteY3" fmla="*/ 952500 h 2409825"/>
                  <a:gd name="connsiteX4" fmla="*/ 0 w 3514725"/>
                  <a:gd name="connsiteY4" fmla="*/ 2409825 h 240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4725" h="2409825">
                    <a:moveTo>
                      <a:pt x="3514725" y="0"/>
                    </a:moveTo>
                    <a:cubicBezTo>
                      <a:pt x="3511550" y="203200"/>
                      <a:pt x="3327400" y="434975"/>
                      <a:pt x="3076575" y="438150"/>
                    </a:cubicBezTo>
                    <a:lnTo>
                      <a:pt x="514350" y="438150"/>
                    </a:lnTo>
                    <a:cubicBezTo>
                      <a:pt x="238125" y="457200"/>
                      <a:pt x="0" y="695325"/>
                      <a:pt x="0" y="952500"/>
                    </a:cubicBezTo>
                    <a:lnTo>
                      <a:pt x="0" y="2409825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任意多边形 63"/>
              <p:cNvSpPr/>
              <p:nvPr/>
            </p:nvSpPr>
            <p:spPr>
              <a:xfrm>
                <a:off x="4257675" y="1419224"/>
                <a:ext cx="1752600" cy="2290067"/>
              </a:xfrm>
              <a:custGeom>
                <a:avLst/>
                <a:gdLst>
                  <a:gd name="connsiteX0" fmla="*/ 1752600 w 1752600"/>
                  <a:gd name="connsiteY0" fmla="*/ 0 h 2238375"/>
                  <a:gd name="connsiteX1" fmla="*/ 1314450 w 1752600"/>
                  <a:gd name="connsiteY1" fmla="*/ 533400 h 2238375"/>
                  <a:gd name="connsiteX2" fmla="*/ 466725 w 1752600"/>
                  <a:gd name="connsiteY2" fmla="*/ 533400 h 2238375"/>
                  <a:gd name="connsiteX3" fmla="*/ 0 w 1752600"/>
                  <a:gd name="connsiteY3" fmla="*/ 1000125 h 2238375"/>
                  <a:gd name="connsiteX4" fmla="*/ 0 w 1752600"/>
                  <a:gd name="connsiteY4" fmla="*/ 2238375 h 2238375"/>
                  <a:gd name="connsiteX0" fmla="*/ 1752600 w 1752600"/>
                  <a:gd name="connsiteY0" fmla="*/ 0 h 2238375"/>
                  <a:gd name="connsiteX1" fmla="*/ 1314450 w 1752600"/>
                  <a:gd name="connsiteY1" fmla="*/ 533400 h 2238375"/>
                  <a:gd name="connsiteX2" fmla="*/ 466725 w 1752600"/>
                  <a:gd name="connsiteY2" fmla="*/ 533400 h 2238375"/>
                  <a:gd name="connsiteX3" fmla="*/ 0 w 1752600"/>
                  <a:gd name="connsiteY3" fmla="*/ 1000125 h 2238375"/>
                  <a:gd name="connsiteX4" fmla="*/ 0 w 1752600"/>
                  <a:gd name="connsiteY4" fmla="*/ 2238375 h 2238375"/>
                  <a:gd name="connsiteX0" fmla="*/ 1752600 w 1752600"/>
                  <a:gd name="connsiteY0" fmla="*/ 0 h 2238375"/>
                  <a:gd name="connsiteX1" fmla="*/ 1314450 w 1752600"/>
                  <a:gd name="connsiteY1" fmla="*/ 533400 h 2238375"/>
                  <a:gd name="connsiteX2" fmla="*/ 466725 w 1752600"/>
                  <a:gd name="connsiteY2" fmla="*/ 533400 h 2238375"/>
                  <a:gd name="connsiteX3" fmla="*/ 0 w 1752600"/>
                  <a:gd name="connsiteY3" fmla="*/ 1000125 h 2238375"/>
                  <a:gd name="connsiteX4" fmla="*/ 0 w 1752600"/>
                  <a:gd name="connsiteY4" fmla="*/ 2238375 h 2238375"/>
                  <a:gd name="connsiteX0" fmla="*/ 1752600 w 1752600"/>
                  <a:gd name="connsiteY0" fmla="*/ 0 h 2238375"/>
                  <a:gd name="connsiteX1" fmla="*/ 1314450 w 1752600"/>
                  <a:gd name="connsiteY1" fmla="*/ 533400 h 2238375"/>
                  <a:gd name="connsiteX2" fmla="*/ 466725 w 1752600"/>
                  <a:gd name="connsiteY2" fmla="*/ 533400 h 2238375"/>
                  <a:gd name="connsiteX3" fmla="*/ 0 w 1752600"/>
                  <a:gd name="connsiteY3" fmla="*/ 1000125 h 2238375"/>
                  <a:gd name="connsiteX4" fmla="*/ 0 w 1752600"/>
                  <a:gd name="connsiteY4" fmla="*/ 2238375 h 2238375"/>
                  <a:gd name="connsiteX0" fmla="*/ 1752600 w 1752600"/>
                  <a:gd name="connsiteY0" fmla="*/ 0 h 2238375"/>
                  <a:gd name="connsiteX1" fmla="*/ 1314450 w 1752600"/>
                  <a:gd name="connsiteY1" fmla="*/ 533400 h 2238375"/>
                  <a:gd name="connsiteX2" fmla="*/ 466725 w 1752600"/>
                  <a:gd name="connsiteY2" fmla="*/ 533400 h 2238375"/>
                  <a:gd name="connsiteX3" fmla="*/ 0 w 1752600"/>
                  <a:gd name="connsiteY3" fmla="*/ 1000125 h 2238375"/>
                  <a:gd name="connsiteX4" fmla="*/ 0 w 1752600"/>
                  <a:gd name="connsiteY4" fmla="*/ 2238375 h 223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600" h="2238375">
                    <a:moveTo>
                      <a:pt x="1752600" y="0"/>
                    </a:moveTo>
                    <a:cubicBezTo>
                      <a:pt x="1749425" y="282575"/>
                      <a:pt x="1612900" y="517525"/>
                      <a:pt x="1314450" y="533400"/>
                    </a:cubicBezTo>
                    <a:lnTo>
                      <a:pt x="466725" y="533400"/>
                    </a:lnTo>
                    <a:cubicBezTo>
                      <a:pt x="292100" y="546100"/>
                      <a:pt x="3175" y="711200"/>
                      <a:pt x="0" y="1000125"/>
                    </a:cubicBezTo>
                    <a:lnTo>
                      <a:pt x="0" y="2238375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任意多边形 58"/>
            <p:cNvSpPr/>
            <p:nvPr/>
          </p:nvSpPr>
          <p:spPr>
            <a:xfrm>
              <a:off x="6010274" y="1409699"/>
              <a:ext cx="36437" cy="2338670"/>
            </a:xfrm>
            <a:custGeom>
              <a:avLst/>
              <a:gdLst>
                <a:gd name="connsiteX0" fmla="*/ 0 w 0"/>
                <a:gd name="connsiteY0" fmla="*/ 0 h 2228850"/>
                <a:gd name="connsiteX1" fmla="*/ 0 w 0"/>
                <a:gd name="connsiteY1" fmla="*/ 2228850 h 222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28850">
                  <a:moveTo>
                    <a:pt x="0" y="0"/>
                  </a:moveTo>
                  <a:lnTo>
                    <a:pt x="0" y="2228850"/>
                  </a:lnTo>
                </a:path>
              </a:pathLst>
            </a:cu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 flipH="1">
              <a:off x="6010275" y="1390649"/>
              <a:ext cx="3514725" cy="2409825"/>
              <a:chOff x="2495550" y="1390650"/>
              <a:chExt cx="3514725" cy="2409825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2495550" y="1390650"/>
                <a:ext cx="3514725" cy="2409825"/>
              </a:xfrm>
              <a:custGeom>
                <a:avLst/>
                <a:gdLst>
                  <a:gd name="connsiteX0" fmla="*/ 3514725 w 3514725"/>
                  <a:gd name="connsiteY0" fmla="*/ 0 h 2409825"/>
                  <a:gd name="connsiteX1" fmla="*/ 3076575 w 3514725"/>
                  <a:gd name="connsiteY1" fmla="*/ 438150 h 2409825"/>
                  <a:gd name="connsiteX2" fmla="*/ 514350 w 3514725"/>
                  <a:gd name="connsiteY2" fmla="*/ 438150 h 2409825"/>
                  <a:gd name="connsiteX3" fmla="*/ 0 w 3514725"/>
                  <a:gd name="connsiteY3" fmla="*/ 952500 h 2409825"/>
                  <a:gd name="connsiteX4" fmla="*/ 0 w 3514725"/>
                  <a:gd name="connsiteY4" fmla="*/ 2409825 h 2409825"/>
                  <a:gd name="connsiteX0" fmla="*/ 3514725 w 3514725"/>
                  <a:gd name="connsiteY0" fmla="*/ 0 h 2409825"/>
                  <a:gd name="connsiteX1" fmla="*/ 3076575 w 3514725"/>
                  <a:gd name="connsiteY1" fmla="*/ 438150 h 2409825"/>
                  <a:gd name="connsiteX2" fmla="*/ 514350 w 3514725"/>
                  <a:gd name="connsiteY2" fmla="*/ 438150 h 2409825"/>
                  <a:gd name="connsiteX3" fmla="*/ 0 w 3514725"/>
                  <a:gd name="connsiteY3" fmla="*/ 952500 h 2409825"/>
                  <a:gd name="connsiteX4" fmla="*/ 0 w 3514725"/>
                  <a:gd name="connsiteY4" fmla="*/ 2409825 h 2409825"/>
                  <a:gd name="connsiteX0" fmla="*/ 3514725 w 3514725"/>
                  <a:gd name="connsiteY0" fmla="*/ 0 h 2409825"/>
                  <a:gd name="connsiteX1" fmla="*/ 3076575 w 3514725"/>
                  <a:gd name="connsiteY1" fmla="*/ 438150 h 2409825"/>
                  <a:gd name="connsiteX2" fmla="*/ 514350 w 3514725"/>
                  <a:gd name="connsiteY2" fmla="*/ 438150 h 2409825"/>
                  <a:gd name="connsiteX3" fmla="*/ 0 w 3514725"/>
                  <a:gd name="connsiteY3" fmla="*/ 952500 h 2409825"/>
                  <a:gd name="connsiteX4" fmla="*/ 0 w 3514725"/>
                  <a:gd name="connsiteY4" fmla="*/ 2409825 h 2409825"/>
                  <a:gd name="connsiteX0" fmla="*/ 3514725 w 3514725"/>
                  <a:gd name="connsiteY0" fmla="*/ 0 h 2409825"/>
                  <a:gd name="connsiteX1" fmla="*/ 3076575 w 3514725"/>
                  <a:gd name="connsiteY1" fmla="*/ 438150 h 2409825"/>
                  <a:gd name="connsiteX2" fmla="*/ 514350 w 3514725"/>
                  <a:gd name="connsiteY2" fmla="*/ 438150 h 2409825"/>
                  <a:gd name="connsiteX3" fmla="*/ 0 w 3514725"/>
                  <a:gd name="connsiteY3" fmla="*/ 952500 h 2409825"/>
                  <a:gd name="connsiteX4" fmla="*/ 0 w 3514725"/>
                  <a:gd name="connsiteY4" fmla="*/ 2409825 h 2409825"/>
                  <a:gd name="connsiteX0" fmla="*/ 3514725 w 3514725"/>
                  <a:gd name="connsiteY0" fmla="*/ 0 h 2409825"/>
                  <a:gd name="connsiteX1" fmla="*/ 3076575 w 3514725"/>
                  <a:gd name="connsiteY1" fmla="*/ 438150 h 2409825"/>
                  <a:gd name="connsiteX2" fmla="*/ 514350 w 3514725"/>
                  <a:gd name="connsiteY2" fmla="*/ 438150 h 2409825"/>
                  <a:gd name="connsiteX3" fmla="*/ 0 w 3514725"/>
                  <a:gd name="connsiteY3" fmla="*/ 952500 h 2409825"/>
                  <a:gd name="connsiteX4" fmla="*/ 0 w 3514725"/>
                  <a:gd name="connsiteY4" fmla="*/ 2409825 h 2409825"/>
                  <a:gd name="connsiteX0" fmla="*/ 3514725 w 3514725"/>
                  <a:gd name="connsiteY0" fmla="*/ 0 h 2409825"/>
                  <a:gd name="connsiteX1" fmla="*/ 3076575 w 3514725"/>
                  <a:gd name="connsiteY1" fmla="*/ 438150 h 2409825"/>
                  <a:gd name="connsiteX2" fmla="*/ 514350 w 3514725"/>
                  <a:gd name="connsiteY2" fmla="*/ 438150 h 2409825"/>
                  <a:gd name="connsiteX3" fmla="*/ 0 w 3514725"/>
                  <a:gd name="connsiteY3" fmla="*/ 952500 h 2409825"/>
                  <a:gd name="connsiteX4" fmla="*/ 0 w 3514725"/>
                  <a:gd name="connsiteY4" fmla="*/ 2409825 h 240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4725" h="2409825">
                    <a:moveTo>
                      <a:pt x="3514725" y="0"/>
                    </a:moveTo>
                    <a:cubicBezTo>
                      <a:pt x="3511550" y="203200"/>
                      <a:pt x="3327400" y="434975"/>
                      <a:pt x="3076575" y="438150"/>
                    </a:cubicBezTo>
                    <a:lnTo>
                      <a:pt x="514350" y="438150"/>
                    </a:lnTo>
                    <a:cubicBezTo>
                      <a:pt x="238125" y="457200"/>
                      <a:pt x="0" y="695325"/>
                      <a:pt x="0" y="952500"/>
                    </a:cubicBezTo>
                    <a:lnTo>
                      <a:pt x="0" y="2409825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4257675" y="1419225"/>
                <a:ext cx="1752600" cy="2238375"/>
              </a:xfrm>
              <a:custGeom>
                <a:avLst/>
                <a:gdLst>
                  <a:gd name="connsiteX0" fmla="*/ 1752600 w 1752600"/>
                  <a:gd name="connsiteY0" fmla="*/ 0 h 2238375"/>
                  <a:gd name="connsiteX1" fmla="*/ 1314450 w 1752600"/>
                  <a:gd name="connsiteY1" fmla="*/ 533400 h 2238375"/>
                  <a:gd name="connsiteX2" fmla="*/ 466725 w 1752600"/>
                  <a:gd name="connsiteY2" fmla="*/ 533400 h 2238375"/>
                  <a:gd name="connsiteX3" fmla="*/ 0 w 1752600"/>
                  <a:gd name="connsiteY3" fmla="*/ 1000125 h 2238375"/>
                  <a:gd name="connsiteX4" fmla="*/ 0 w 1752600"/>
                  <a:gd name="connsiteY4" fmla="*/ 2238375 h 2238375"/>
                  <a:gd name="connsiteX0" fmla="*/ 1752600 w 1752600"/>
                  <a:gd name="connsiteY0" fmla="*/ 0 h 2238375"/>
                  <a:gd name="connsiteX1" fmla="*/ 1314450 w 1752600"/>
                  <a:gd name="connsiteY1" fmla="*/ 533400 h 2238375"/>
                  <a:gd name="connsiteX2" fmla="*/ 466725 w 1752600"/>
                  <a:gd name="connsiteY2" fmla="*/ 533400 h 2238375"/>
                  <a:gd name="connsiteX3" fmla="*/ 0 w 1752600"/>
                  <a:gd name="connsiteY3" fmla="*/ 1000125 h 2238375"/>
                  <a:gd name="connsiteX4" fmla="*/ 0 w 1752600"/>
                  <a:gd name="connsiteY4" fmla="*/ 2238375 h 2238375"/>
                  <a:gd name="connsiteX0" fmla="*/ 1752600 w 1752600"/>
                  <a:gd name="connsiteY0" fmla="*/ 0 h 2238375"/>
                  <a:gd name="connsiteX1" fmla="*/ 1314450 w 1752600"/>
                  <a:gd name="connsiteY1" fmla="*/ 533400 h 2238375"/>
                  <a:gd name="connsiteX2" fmla="*/ 466725 w 1752600"/>
                  <a:gd name="connsiteY2" fmla="*/ 533400 h 2238375"/>
                  <a:gd name="connsiteX3" fmla="*/ 0 w 1752600"/>
                  <a:gd name="connsiteY3" fmla="*/ 1000125 h 2238375"/>
                  <a:gd name="connsiteX4" fmla="*/ 0 w 1752600"/>
                  <a:gd name="connsiteY4" fmla="*/ 2238375 h 2238375"/>
                  <a:gd name="connsiteX0" fmla="*/ 1752600 w 1752600"/>
                  <a:gd name="connsiteY0" fmla="*/ 0 h 2238375"/>
                  <a:gd name="connsiteX1" fmla="*/ 1314450 w 1752600"/>
                  <a:gd name="connsiteY1" fmla="*/ 533400 h 2238375"/>
                  <a:gd name="connsiteX2" fmla="*/ 466725 w 1752600"/>
                  <a:gd name="connsiteY2" fmla="*/ 533400 h 2238375"/>
                  <a:gd name="connsiteX3" fmla="*/ 0 w 1752600"/>
                  <a:gd name="connsiteY3" fmla="*/ 1000125 h 2238375"/>
                  <a:gd name="connsiteX4" fmla="*/ 0 w 1752600"/>
                  <a:gd name="connsiteY4" fmla="*/ 2238375 h 2238375"/>
                  <a:gd name="connsiteX0" fmla="*/ 1752600 w 1752600"/>
                  <a:gd name="connsiteY0" fmla="*/ 0 h 2238375"/>
                  <a:gd name="connsiteX1" fmla="*/ 1314450 w 1752600"/>
                  <a:gd name="connsiteY1" fmla="*/ 533400 h 2238375"/>
                  <a:gd name="connsiteX2" fmla="*/ 466725 w 1752600"/>
                  <a:gd name="connsiteY2" fmla="*/ 533400 h 2238375"/>
                  <a:gd name="connsiteX3" fmla="*/ 0 w 1752600"/>
                  <a:gd name="connsiteY3" fmla="*/ 1000125 h 2238375"/>
                  <a:gd name="connsiteX4" fmla="*/ 0 w 1752600"/>
                  <a:gd name="connsiteY4" fmla="*/ 2238375 h 223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600" h="2238375">
                    <a:moveTo>
                      <a:pt x="1752600" y="0"/>
                    </a:moveTo>
                    <a:cubicBezTo>
                      <a:pt x="1749425" y="282575"/>
                      <a:pt x="1612900" y="517525"/>
                      <a:pt x="1314450" y="533400"/>
                    </a:cubicBezTo>
                    <a:lnTo>
                      <a:pt x="466725" y="533400"/>
                    </a:lnTo>
                    <a:cubicBezTo>
                      <a:pt x="292100" y="546100"/>
                      <a:pt x="3175" y="711200"/>
                      <a:pt x="0" y="1000125"/>
                    </a:cubicBezTo>
                    <a:lnTo>
                      <a:pt x="0" y="2238375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5" name="Freeform 5"/>
          <p:cNvSpPr>
            <a:spLocks/>
          </p:cNvSpPr>
          <p:nvPr/>
        </p:nvSpPr>
        <p:spPr bwMode="auto">
          <a:xfrm>
            <a:off x="1162364" y="3777322"/>
            <a:ext cx="1106405" cy="9805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4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66" name="Freeform 5"/>
          <p:cNvSpPr>
            <a:spLocks/>
          </p:cNvSpPr>
          <p:nvPr/>
        </p:nvSpPr>
        <p:spPr bwMode="auto">
          <a:xfrm>
            <a:off x="3294294" y="3777321"/>
            <a:ext cx="1106405" cy="9805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67" name="Freeform 5"/>
          <p:cNvSpPr>
            <a:spLocks/>
          </p:cNvSpPr>
          <p:nvPr/>
        </p:nvSpPr>
        <p:spPr bwMode="auto">
          <a:xfrm>
            <a:off x="5507730" y="3777320"/>
            <a:ext cx="1106405" cy="9805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8CC3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68" name="Freeform 5"/>
          <p:cNvSpPr>
            <a:spLocks/>
          </p:cNvSpPr>
          <p:nvPr/>
        </p:nvSpPr>
        <p:spPr bwMode="auto">
          <a:xfrm>
            <a:off x="7704370" y="3770266"/>
            <a:ext cx="1106405" cy="9805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69" name="Freeform 5"/>
          <p:cNvSpPr>
            <a:spLocks/>
          </p:cNvSpPr>
          <p:nvPr/>
        </p:nvSpPr>
        <p:spPr bwMode="auto">
          <a:xfrm>
            <a:off x="9903432" y="3770265"/>
            <a:ext cx="1106405" cy="9805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70" name="Freeform 5"/>
          <p:cNvSpPr>
            <a:spLocks/>
          </p:cNvSpPr>
          <p:nvPr/>
        </p:nvSpPr>
        <p:spPr bwMode="auto">
          <a:xfrm>
            <a:off x="1274535" y="3878518"/>
            <a:ext cx="898984" cy="7967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  <a:sym typeface="Arial" panose="020B0604020202020204" pitchFamily="34" charset="0"/>
            </a:endParaRPr>
          </a:p>
        </p:txBody>
      </p:sp>
      <p:sp>
        <p:nvSpPr>
          <p:cNvPr id="71" name="Freeform 5"/>
          <p:cNvSpPr>
            <a:spLocks/>
          </p:cNvSpPr>
          <p:nvPr/>
        </p:nvSpPr>
        <p:spPr bwMode="auto">
          <a:xfrm>
            <a:off x="3406465" y="3878517"/>
            <a:ext cx="898984" cy="7967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  <a:sym typeface="Arial" panose="020B0604020202020204" pitchFamily="34" charset="0"/>
            </a:endParaRPr>
          </a:p>
        </p:txBody>
      </p:sp>
      <p:sp>
        <p:nvSpPr>
          <p:cNvPr id="72" name="Freeform 5"/>
          <p:cNvSpPr>
            <a:spLocks/>
          </p:cNvSpPr>
          <p:nvPr/>
        </p:nvSpPr>
        <p:spPr bwMode="auto">
          <a:xfrm>
            <a:off x="5619901" y="3878516"/>
            <a:ext cx="898984" cy="7967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  <a:sym typeface="Arial" panose="020B0604020202020204" pitchFamily="34" charset="0"/>
            </a:endParaRPr>
          </a:p>
        </p:txBody>
      </p:sp>
      <p:sp>
        <p:nvSpPr>
          <p:cNvPr id="73" name="Freeform 5"/>
          <p:cNvSpPr>
            <a:spLocks/>
          </p:cNvSpPr>
          <p:nvPr/>
        </p:nvSpPr>
        <p:spPr bwMode="auto">
          <a:xfrm>
            <a:off x="7816541" y="3871462"/>
            <a:ext cx="898984" cy="7967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  <a:sym typeface="Arial" panose="020B0604020202020204" pitchFamily="34" charset="0"/>
            </a:endParaRPr>
          </a:p>
        </p:txBody>
      </p:sp>
      <p:sp>
        <p:nvSpPr>
          <p:cNvPr id="74" name="Freeform 5"/>
          <p:cNvSpPr>
            <a:spLocks/>
          </p:cNvSpPr>
          <p:nvPr/>
        </p:nvSpPr>
        <p:spPr bwMode="auto">
          <a:xfrm>
            <a:off x="10015603" y="3871461"/>
            <a:ext cx="898984" cy="7967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  <a:sym typeface="Arial" panose="020B0604020202020204" pitchFamily="34" charset="0"/>
            </a:endParaRPr>
          </a:p>
        </p:txBody>
      </p:sp>
      <p:sp>
        <p:nvSpPr>
          <p:cNvPr id="75" name="Freeform 5"/>
          <p:cNvSpPr>
            <a:spLocks/>
          </p:cNvSpPr>
          <p:nvPr/>
        </p:nvSpPr>
        <p:spPr bwMode="auto">
          <a:xfrm>
            <a:off x="5380477" y="1254644"/>
            <a:ext cx="1360909" cy="120616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  <a:sym typeface="Arial" panose="020B0604020202020204" pitchFamily="34" charset="0"/>
            </a:endParaRPr>
          </a:p>
        </p:txBody>
      </p:sp>
      <p:sp>
        <p:nvSpPr>
          <p:cNvPr id="107" name="短酷PPT"/>
          <p:cNvSpPr>
            <a:spLocks/>
          </p:cNvSpPr>
          <p:nvPr/>
        </p:nvSpPr>
        <p:spPr bwMode="auto">
          <a:xfrm>
            <a:off x="5829428" y="1513012"/>
            <a:ext cx="463006" cy="631372"/>
          </a:xfrm>
          <a:custGeom>
            <a:avLst/>
            <a:gdLst>
              <a:gd name="T0" fmla="*/ 690912 w 1387475"/>
              <a:gd name="T1" fmla="*/ 1460893 h 1890713"/>
              <a:gd name="T2" fmla="*/ 273569 w 1387475"/>
              <a:gd name="T3" fmla="*/ 1342172 h 1890713"/>
              <a:gd name="T4" fmla="*/ 1125427 w 1387475"/>
              <a:gd name="T5" fmla="*/ 1107527 h 1890713"/>
              <a:gd name="T6" fmla="*/ 1132217 w 1387475"/>
              <a:gd name="T7" fmla="*/ 1123117 h 1890713"/>
              <a:gd name="T8" fmla="*/ 1000025 w 1387475"/>
              <a:gd name="T9" fmla="*/ 749763 h 1890713"/>
              <a:gd name="T10" fmla="*/ 1159374 w 1387475"/>
              <a:gd name="T11" fmla="*/ 788538 h 1890713"/>
              <a:gd name="T12" fmla="*/ 1296359 w 1387475"/>
              <a:gd name="T13" fmla="*/ 860090 h 1890713"/>
              <a:gd name="T14" fmla="*/ 1380227 w 1387475"/>
              <a:gd name="T15" fmla="*/ 938838 h 1890713"/>
              <a:gd name="T16" fmla="*/ 1395402 w 1387475"/>
              <a:gd name="T17" fmla="*/ 983609 h 1890713"/>
              <a:gd name="T18" fmla="*/ 1388613 w 1387475"/>
              <a:gd name="T19" fmla="*/ 1092736 h 1890713"/>
              <a:gd name="T20" fmla="*/ 1337095 w 1387475"/>
              <a:gd name="T21" fmla="*/ 1277414 h 1890713"/>
              <a:gd name="T22" fmla="*/ 1108654 w 1387475"/>
              <a:gd name="T23" fmla="*/ 1651167 h 1890713"/>
              <a:gd name="T24" fmla="*/ 234430 w 1387475"/>
              <a:gd name="T25" fmla="*/ 1588809 h 1890713"/>
              <a:gd name="T26" fmla="*/ 132192 w 1387475"/>
              <a:gd name="T27" fmla="*/ 1603999 h 1890713"/>
              <a:gd name="T28" fmla="*/ 75082 w 1387475"/>
              <a:gd name="T29" fmla="*/ 1526850 h 1890713"/>
              <a:gd name="T30" fmla="*/ 9585 w 1387475"/>
              <a:gd name="T31" fmla="*/ 1125115 h 1890713"/>
              <a:gd name="T32" fmla="*/ 1198 w 1387475"/>
              <a:gd name="T33" fmla="*/ 986407 h 1890713"/>
              <a:gd name="T34" fmla="*/ 15176 w 1387475"/>
              <a:gd name="T35" fmla="*/ 938039 h 1890713"/>
              <a:gd name="T36" fmla="*/ 60305 w 1387475"/>
              <a:gd name="T37" fmla="*/ 885673 h 1890713"/>
              <a:gd name="T38" fmla="*/ 179717 w 1387475"/>
              <a:gd name="T39" fmla="*/ 820917 h 1890713"/>
              <a:gd name="T40" fmla="*/ 333475 w 1387475"/>
              <a:gd name="T41" fmla="*/ 775746 h 1890713"/>
              <a:gd name="T42" fmla="*/ 492025 w 1387475"/>
              <a:gd name="T43" fmla="*/ 750962 h 1890713"/>
              <a:gd name="T44" fmla="*/ 748422 w 1387475"/>
              <a:gd name="T45" fmla="*/ 882076 h 1890713"/>
              <a:gd name="T46" fmla="*/ 930934 w 1387475"/>
              <a:gd name="T47" fmla="*/ 750163 h 1890713"/>
              <a:gd name="T48" fmla="*/ 763236 w 1387475"/>
              <a:gd name="T49" fmla="*/ 2000 h 1890713"/>
              <a:gd name="T50" fmla="*/ 882716 w 1387475"/>
              <a:gd name="T51" fmla="*/ 31207 h 1890713"/>
              <a:gd name="T52" fmla="*/ 976222 w 1387475"/>
              <a:gd name="T53" fmla="*/ 84818 h 1890713"/>
              <a:gd name="T54" fmla="*/ 983815 w 1387475"/>
              <a:gd name="T55" fmla="*/ 140830 h 1890713"/>
              <a:gd name="T56" fmla="*/ 937461 w 1387475"/>
              <a:gd name="T57" fmla="*/ 183639 h 1890713"/>
              <a:gd name="T58" fmla="*/ 861137 w 1387475"/>
              <a:gd name="T59" fmla="*/ 203243 h 1890713"/>
              <a:gd name="T60" fmla="*/ 748450 w 1387475"/>
              <a:gd name="T61" fmla="*/ 166435 h 1890713"/>
              <a:gd name="T62" fmla="*/ 909489 w 1387475"/>
              <a:gd name="T63" fmla="*/ 231649 h 1890713"/>
              <a:gd name="T64" fmla="*/ 958240 w 1387475"/>
              <a:gd name="T65" fmla="*/ 231649 h 1890713"/>
              <a:gd name="T66" fmla="*/ 981018 w 1387475"/>
              <a:gd name="T67" fmla="*/ 265256 h 1890713"/>
              <a:gd name="T68" fmla="*/ 989409 w 1387475"/>
              <a:gd name="T69" fmla="*/ 299663 h 1890713"/>
              <a:gd name="T70" fmla="*/ 1005793 w 1387475"/>
              <a:gd name="T71" fmla="*/ 334471 h 1890713"/>
              <a:gd name="T72" fmla="*/ 1011387 w 1387475"/>
              <a:gd name="T73" fmla="*/ 406487 h 1890713"/>
              <a:gd name="T74" fmla="*/ 1002596 w 1387475"/>
              <a:gd name="T75" fmla="*/ 470900 h 1890713"/>
              <a:gd name="T76" fmla="*/ 985413 w 1387475"/>
              <a:gd name="T77" fmla="*/ 493305 h 1890713"/>
              <a:gd name="T78" fmla="*/ 969029 w 1387475"/>
              <a:gd name="T79" fmla="*/ 462499 h 1890713"/>
              <a:gd name="T80" fmla="*/ 933466 w 1387475"/>
              <a:gd name="T81" fmla="*/ 585725 h 1890713"/>
              <a:gd name="T82" fmla="*/ 867131 w 1387475"/>
              <a:gd name="T83" fmla="*/ 678944 h 1890713"/>
              <a:gd name="T84" fmla="*/ 785613 w 1387475"/>
              <a:gd name="T85" fmla="*/ 737757 h 1890713"/>
              <a:gd name="T86" fmla="*/ 703695 w 1387475"/>
              <a:gd name="T87" fmla="*/ 758161 h 1890713"/>
              <a:gd name="T88" fmla="*/ 632567 w 1387475"/>
              <a:gd name="T89" fmla="*/ 736957 h 1890713"/>
              <a:gd name="T90" fmla="*/ 552247 w 1387475"/>
              <a:gd name="T91" fmla="*/ 676944 h 1890713"/>
              <a:gd name="T92" fmla="*/ 479121 w 1387475"/>
              <a:gd name="T93" fmla="*/ 586925 h 1890713"/>
              <a:gd name="T94" fmla="*/ 429170 w 1387475"/>
              <a:gd name="T95" fmla="*/ 473701 h 1890713"/>
              <a:gd name="T96" fmla="*/ 413186 w 1387475"/>
              <a:gd name="T97" fmla="*/ 497706 h 1890713"/>
              <a:gd name="T98" fmla="*/ 395604 w 1387475"/>
              <a:gd name="T99" fmla="*/ 469300 h 1890713"/>
              <a:gd name="T100" fmla="*/ 388411 w 1387475"/>
              <a:gd name="T101" fmla="*/ 400886 h 1890713"/>
              <a:gd name="T102" fmla="*/ 395604 w 1387475"/>
              <a:gd name="T103" fmla="*/ 332470 h 1890713"/>
              <a:gd name="T104" fmla="*/ 413186 w 1387475"/>
              <a:gd name="T105" fmla="*/ 304064 h 1890713"/>
              <a:gd name="T106" fmla="*/ 418780 w 1387475"/>
              <a:gd name="T107" fmla="*/ 231249 h 1890713"/>
              <a:gd name="T108" fmla="*/ 433966 w 1387475"/>
              <a:gd name="T109" fmla="*/ 153632 h 1890713"/>
              <a:gd name="T110" fmla="*/ 415983 w 1387475"/>
              <a:gd name="T111" fmla="*/ 121626 h 1890713"/>
              <a:gd name="T112" fmla="*/ 474725 w 1387475"/>
              <a:gd name="T113" fmla="*/ 72015 h 1890713"/>
              <a:gd name="T114" fmla="*/ 567432 w 1387475"/>
              <a:gd name="T115" fmla="*/ 28006 h 1890713"/>
              <a:gd name="T116" fmla="*/ 671328 w 1387475"/>
              <a:gd name="T117" fmla="*/ 3601 h 18907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87475" h="1890713">
                <a:moveTo>
                  <a:pt x="1185185" y="1355117"/>
                </a:moveTo>
                <a:lnTo>
                  <a:pt x="1112995" y="1364242"/>
                </a:lnTo>
                <a:lnTo>
                  <a:pt x="719520" y="1412247"/>
                </a:lnTo>
                <a:lnTo>
                  <a:pt x="699687" y="1419785"/>
                </a:lnTo>
                <a:lnTo>
                  <a:pt x="661609" y="1434464"/>
                </a:lnTo>
                <a:lnTo>
                  <a:pt x="591006" y="1461839"/>
                </a:lnTo>
                <a:lnTo>
                  <a:pt x="656849" y="1453905"/>
                </a:lnTo>
                <a:lnTo>
                  <a:pt x="686201" y="1449937"/>
                </a:lnTo>
                <a:lnTo>
                  <a:pt x="1212950" y="1385269"/>
                </a:lnTo>
                <a:lnTo>
                  <a:pt x="1207397" y="1379318"/>
                </a:lnTo>
                <a:lnTo>
                  <a:pt x="1185185" y="1355117"/>
                </a:lnTo>
                <a:close/>
                <a:moveTo>
                  <a:pt x="882939" y="1288862"/>
                </a:moveTo>
                <a:lnTo>
                  <a:pt x="692944" y="1297987"/>
                </a:lnTo>
                <a:lnTo>
                  <a:pt x="638207" y="1300764"/>
                </a:lnTo>
                <a:lnTo>
                  <a:pt x="608855" y="1302351"/>
                </a:lnTo>
                <a:lnTo>
                  <a:pt x="271704" y="1332106"/>
                </a:lnTo>
                <a:lnTo>
                  <a:pt x="253855" y="1342421"/>
                </a:lnTo>
                <a:lnTo>
                  <a:pt x="152313" y="1399948"/>
                </a:lnTo>
                <a:lnTo>
                  <a:pt x="688581" y="1318617"/>
                </a:lnTo>
                <a:lnTo>
                  <a:pt x="749665" y="1309492"/>
                </a:lnTo>
                <a:lnTo>
                  <a:pt x="761564" y="1307112"/>
                </a:lnTo>
                <a:lnTo>
                  <a:pt x="882939" y="1288862"/>
                </a:lnTo>
                <a:close/>
                <a:moveTo>
                  <a:pt x="1118944" y="1098824"/>
                </a:moveTo>
                <a:lnTo>
                  <a:pt x="1117754" y="1099221"/>
                </a:lnTo>
                <a:lnTo>
                  <a:pt x="1116168" y="1100808"/>
                </a:lnTo>
                <a:lnTo>
                  <a:pt x="1115374" y="1102395"/>
                </a:lnTo>
                <a:lnTo>
                  <a:pt x="1114978" y="1103585"/>
                </a:lnTo>
                <a:lnTo>
                  <a:pt x="1115771" y="1105569"/>
                </a:lnTo>
                <a:lnTo>
                  <a:pt x="1116564" y="1107156"/>
                </a:lnTo>
                <a:lnTo>
                  <a:pt x="1118151" y="1109139"/>
                </a:lnTo>
                <a:lnTo>
                  <a:pt x="1119737" y="1110726"/>
                </a:lnTo>
                <a:lnTo>
                  <a:pt x="1124497" y="1114694"/>
                </a:lnTo>
                <a:lnTo>
                  <a:pt x="1123307" y="1106362"/>
                </a:lnTo>
                <a:lnTo>
                  <a:pt x="1122514" y="1102791"/>
                </a:lnTo>
                <a:lnTo>
                  <a:pt x="1121721" y="1100808"/>
                </a:lnTo>
                <a:lnTo>
                  <a:pt x="1120134" y="1099221"/>
                </a:lnTo>
                <a:lnTo>
                  <a:pt x="1118944" y="1098824"/>
                </a:lnTo>
                <a:close/>
                <a:moveTo>
                  <a:pt x="953542" y="742950"/>
                </a:moveTo>
                <a:lnTo>
                  <a:pt x="973374" y="743347"/>
                </a:lnTo>
                <a:lnTo>
                  <a:pt x="993207" y="744140"/>
                </a:lnTo>
                <a:lnTo>
                  <a:pt x="1013436" y="746124"/>
                </a:lnTo>
                <a:lnTo>
                  <a:pt x="1033268" y="749298"/>
                </a:lnTo>
                <a:lnTo>
                  <a:pt x="1053497" y="752868"/>
                </a:lnTo>
                <a:lnTo>
                  <a:pt x="1072933" y="757629"/>
                </a:lnTo>
                <a:lnTo>
                  <a:pt x="1093162" y="762787"/>
                </a:lnTo>
                <a:lnTo>
                  <a:pt x="1112598" y="768738"/>
                </a:lnTo>
                <a:lnTo>
                  <a:pt x="1132430" y="775483"/>
                </a:lnTo>
                <a:lnTo>
                  <a:pt x="1151469" y="782624"/>
                </a:lnTo>
                <a:lnTo>
                  <a:pt x="1170509" y="790162"/>
                </a:lnTo>
                <a:lnTo>
                  <a:pt x="1188754" y="798097"/>
                </a:lnTo>
                <a:lnTo>
                  <a:pt x="1206603" y="806428"/>
                </a:lnTo>
                <a:lnTo>
                  <a:pt x="1224056" y="815553"/>
                </a:lnTo>
                <a:lnTo>
                  <a:pt x="1240715" y="824678"/>
                </a:lnTo>
                <a:lnTo>
                  <a:pt x="1257374" y="833803"/>
                </a:lnTo>
                <a:lnTo>
                  <a:pt x="1272844" y="843722"/>
                </a:lnTo>
                <a:lnTo>
                  <a:pt x="1287520" y="853640"/>
                </a:lnTo>
                <a:lnTo>
                  <a:pt x="1301402" y="863558"/>
                </a:lnTo>
                <a:lnTo>
                  <a:pt x="1314492" y="873477"/>
                </a:lnTo>
                <a:lnTo>
                  <a:pt x="1326391" y="883395"/>
                </a:lnTo>
                <a:lnTo>
                  <a:pt x="1337894" y="893314"/>
                </a:lnTo>
                <a:lnTo>
                  <a:pt x="1347810" y="903232"/>
                </a:lnTo>
                <a:lnTo>
                  <a:pt x="1356537" y="912754"/>
                </a:lnTo>
                <a:lnTo>
                  <a:pt x="1364866" y="922672"/>
                </a:lnTo>
                <a:lnTo>
                  <a:pt x="1370816" y="931797"/>
                </a:lnTo>
                <a:lnTo>
                  <a:pt x="1376369" y="940526"/>
                </a:lnTo>
                <a:lnTo>
                  <a:pt x="1378749" y="944890"/>
                </a:lnTo>
                <a:lnTo>
                  <a:pt x="1380732" y="948857"/>
                </a:lnTo>
                <a:lnTo>
                  <a:pt x="1381922" y="953221"/>
                </a:lnTo>
                <a:lnTo>
                  <a:pt x="1383112" y="957585"/>
                </a:lnTo>
                <a:lnTo>
                  <a:pt x="1383905" y="961156"/>
                </a:lnTo>
                <a:lnTo>
                  <a:pt x="1384302" y="965123"/>
                </a:lnTo>
                <a:lnTo>
                  <a:pt x="1385888" y="976232"/>
                </a:lnTo>
                <a:lnTo>
                  <a:pt x="1387078" y="988134"/>
                </a:lnTo>
                <a:lnTo>
                  <a:pt x="1387475" y="1000830"/>
                </a:lnTo>
                <a:lnTo>
                  <a:pt x="1387475" y="1013922"/>
                </a:lnTo>
                <a:lnTo>
                  <a:pt x="1386682" y="1027014"/>
                </a:lnTo>
                <a:lnTo>
                  <a:pt x="1385492" y="1040900"/>
                </a:lnTo>
                <a:lnTo>
                  <a:pt x="1383509" y="1055183"/>
                </a:lnTo>
                <a:lnTo>
                  <a:pt x="1381525" y="1069465"/>
                </a:lnTo>
                <a:lnTo>
                  <a:pt x="1379145" y="1084541"/>
                </a:lnTo>
                <a:lnTo>
                  <a:pt x="1375972" y="1100014"/>
                </a:lnTo>
                <a:lnTo>
                  <a:pt x="1372799" y="1115487"/>
                </a:lnTo>
                <a:lnTo>
                  <a:pt x="1369229" y="1131357"/>
                </a:lnTo>
                <a:lnTo>
                  <a:pt x="1365263" y="1148020"/>
                </a:lnTo>
                <a:lnTo>
                  <a:pt x="1360503" y="1164286"/>
                </a:lnTo>
                <a:lnTo>
                  <a:pt x="1350983" y="1198009"/>
                </a:lnTo>
                <a:lnTo>
                  <a:pt x="1339877" y="1232525"/>
                </a:lnTo>
                <a:lnTo>
                  <a:pt x="1327978" y="1267834"/>
                </a:lnTo>
                <a:lnTo>
                  <a:pt x="1315285" y="1303541"/>
                </a:lnTo>
                <a:lnTo>
                  <a:pt x="1302196" y="1339247"/>
                </a:lnTo>
                <a:lnTo>
                  <a:pt x="1288710" y="1374954"/>
                </a:lnTo>
                <a:lnTo>
                  <a:pt x="1274827" y="1411057"/>
                </a:lnTo>
                <a:lnTo>
                  <a:pt x="1246665" y="1482073"/>
                </a:lnTo>
                <a:lnTo>
                  <a:pt x="1212950" y="1581654"/>
                </a:lnTo>
                <a:lnTo>
                  <a:pt x="1106251" y="1559437"/>
                </a:lnTo>
                <a:lnTo>
                  <a:pt x="1101095" y="1638784"/>
                </a:lnTo>
                <a:lnTo>
                  <a:pt x="1092369" y="1729241"/>
                </a:lnTo>
                <a:lnTo>
                  <a:pt x="1085229" y="1803431"/>
                </a:lnTo>
                <a:lnTo>
                  <a:pt x="1076503" y="1890713"/>
                </a:lnTo>
                <a:lnTo>
                  <a:pt x="285190" y="1890713"/>
                </a:lnTo>
                <a:lnTo>
                  <a:pt x="274084" y="1780023"/>
                </a:lnTo>
                <a:lnTo>
                  <a:pt x="265358" y="1685203"/>
                </a:lnTo>
                <a:lnTo>
                  <a:pt x="255441" y="1570546"/>
                </a:lnTo>
                <a:lnTo>
                  <a:pt x="232832" y="1576893"/>
                </a:lnTo>
                <a:lnTo>
                  <a:pt x="209827" y="1582448"/>
                </a:lnTo>
                <a:lnTo>
                  <a:pt x="197927" y="1584828"/>
                </a:lnTo>
                <a:lnTo>
                  <a:pt x="186821" y="1587605"/>
                </a:lnTo>
                <a:lnTo>
                  <a:pt x="174922" y="1589192"/>
                </a:lnTo>
                <a:lnTo>
                  <a:pt x="163816" y="1590779"/>
                </a:lnTo>
                <a:lnTo>
                  <a:pt x="152313" y="1591573"/>
                </a:lnTo>
                <a:lnTo>
                  <a:pt x="142000" y="1591969"/>
                </a:lnTo>
                <a:lnTo>
                  <a:pt x="131291" y="1591969"/>
                </a:lnTo>
                <a:lnTo>
                  <a:pt x="121374" y="1591573"/>
                </a:lnTo>
                <a:lnTo>
                  <a:pt x="112251" y="1590382"/>
                </a:lnTo>
                <a:lnTo>
                  <a:pt x="103129" y="1588399"/>
                </a:lnTo>
                <a:lnTo>
                  <a:pt x="99162" y="1587209"/>
                </a:lnTo>
                <a:lnTo>
                  <a:pt x="95196" y="1585225"/>
                </a:lnTo>
                <a:lnTo>
                  <a:pt x="91229" y="1583638"/>
                </a:lnTo>
                <a:lnTo>
                  <a:pt x="87659" y="1581654"/>
                </a:lnTo>
                <a:lnTo>
                  <a:pt x="74570" y="1515399"/>
                </a:lnTo>
                <a:lnTo>
                  <a:pt x="59497" y="1433274"/>
                </a:lnTo>
                <a:lnTo>
                  <a:pt x="51564" y="1388046"/>
                </a:lnTo>
                <a:lnTo>
                  <a:pt x="43235" y="1341628"/>
                </a:lnTo>
                <a:lnTo>
                  <a:pt x="35698" y="1295209"/>
                </a:lnTo>
                <a:lnTo>
                  <a:pt x="28162" y="1247998"/>
                </a:lnTo>
                <a:lnTo>
                  <a:pt x="21022" y="1202373"/>
                </a:lnTo>
                <a:lnTo>
                  <a:pt x="14676" y="1157938"/>
                </a:lnTo>
                <a:lnTo>
                  <a:pt x="9520" y="1116677"/>
                </a:lnTo>
                <a:lnTo>
                  <a:pt x="5156" y="1078987"/>
                </a:lnTo>
                <a:lnTo>
                  <a:pt x="1983" y="1045264"/>
                </a:lnTo>
                <a:lnTo>
                  <a:pt x="793" y="1030188"/>
                </a:lnTo>
                <a:lnTo>
                  <a:pt x="0" y="1016699"/>
                </a:lnTo>
                <a:lnTo>
                  <a:pt x="0" y="1004797"/>
                </a:lnTo>
                <a:lnTo>
                  <a:pt x="0" y="994482"/>
                </a:lnTo>
                <a:lnTo>
                  <a:pt x="397" y="985754"/>
                </a:lnTo>
                <a:lnTo>
                  <a:pt x="1190" y="979009"/>
                </a:lnTo>
                <a:lnTo>
                  <a:pt x="1587" y="972661"/>
                </a:lnTo>
                <a:lnTo>
                  <a:pt x="2380" y="966314"/>
                </a:lnTo>
                <a:lnTo>
                  <a:pt x="3966" y="959966"/>
                </a:lnTo>
                <a:lnTo>
                  <a:pt x="5553" y="954015"/>
                </a:lnTo>
                <a:lnTo>
                  <a:pt x="7536" y="948064"/>
                </a:lnTo>
                <a:lnTo>
                  <a:pt x="9520" y="942113"/>
                </a:lnTo>
                <a:lnTo>
                  <a:pt x="12296" y="936558"/>
                </a:lnTo>
                <a:lnTo>
                  <a:pt x="15073" y="931004"/>
                </a:lnTo>
                <a:lnTo>
                  <a:pt x="18246" y="925053"/>
                </a:lnTo>
                <a:lnTo>
                  <a:pt x="21816" y="919498"/>
                </a:lnTo>
                <a:lnTo>
                  <a:pt x="25782" y="914341"/>
                </a:lnTo>
                <a:lnTo>
                  <a:pt x="29352" y="909183"/>
                </a:lnTo>
                <a:lnTo>
                  <a:pt x="34112" y="904026"/>
                </a:lnTo>
                <a:lnTo>
                  <a:pt x="38872" y="898471"/>
                </a:lnTo>
                <a:lnTo>
                  <a:pt x="48391" y="888950"/>
                </a:lnTo>
                <a:lnTo>
                  <a:pt x="59894" y="879031"/>
                </a:lnTo>
                <a:lnTo>
                  <a:pt x="71793" y="869906"/>
                </a:lnTo>
                <a:lnTo>
                  <a:pt x="84486" y="860781"/>
                </a:lnTo>
                <a:lnTo>
                  <a:pt x="98765" y="852450"/>
                </a:lnTo>
                <a:lnTo>
                  <a:pt x="113441" y="844118"/>
                </a:lnTo>
                <a:lnTo>
                  <a:pt x="128514" y="836183"/>
                </a:lnTo>
                <a:lnTo>
                  <a:pt x="144380" y="828645"/>
                </a:lnTo>
                <a:lnTo>
                  <a:pt x="161436" y="821504"/>
                </a:lnTo>
                <a:lnTo>
                  <a:pt x="178492" y="814760"/>
                </a:lnTo>
                <a:lnTo>
                  <a:pt x="196341" y="808015"/>
                </a:lnTo>
                <a:lnTo>
                  <a:pt x="214587" y="801667"/>
                </a:lnTo>
                <a:lnTo>
                  <a:pt x="233229" y="795716"/>
                </a:lnTo>
                <a:lnTo>
                  <a:pt x="252268" y="790162"/>
                </a:lnTo>
                <a:lnTo>
                  <a:pt x="271704" y="784608"/>
                </a:lnTo>
                <a:lnTo>
                  <a:pt x="291140" y="779450"/>
                </a:lnTo>
                <a:lnTo>
                  <a:pt x="310972" y="774689"/>
                </a:lnTo>
                <a:lnTo>
                  <a:pt x="331201" y="769928"/>
                </a:lnTo>
                <a:lnTo>
                  <a:pt x="351034" y="765564"/>
                </a:lnTo>
                <a:lnTo>
                  <a:pt x="371263" y="761994"/>
                </a:lnTo>
                <a:lnTo>
                  <a:pt x="391492" y="758026"/>
                </a:lnTo>
                <a:lnTo>
                  <a:pt x="431156" y="751282"/>
                </a:lnTo>
                <a:lnTo>
                  <a:pt x="470028" y="745727"/>
                </a:lnTo>
                <a:lnTo>
                  <a:pt x="474788" y="745330"/>
                </a:lnTo>
                <a:lnTo>
                  <a:pt x="479548" y="744934"/>
                </a:lnTo>
                <a:lnTo>
                  <a:pt x="488670" y="745330"/>
                </a:lnTo>
                <a:lnTo>
                  <a:pt x="616391" y="1197215"/>
                </a:lnTo>
                <a:lnTo>
                  <a:pt x="618771" y="1179759"/>
                </a:lnTo>
                <a:lnTo>
                  <a:pt x="663196" y="869509"/>
                </a:lnTo>
                <a:lnTo>
                  <a:pt x="650503" y="838961"/>
                </a:lnTo>
                <a:lnTo>
                  <a:pt x="675095" y="798493"/>
                </a:lnTo>
                <a:lnTo>
                  <a:pt x="731022" y="798097"/>
                </a:lnTo>
                <a:lnTo>
                  <a:pt x="754028" y="838961"/>
                </a:lnTo>
                <a:lnTo>
                  <a:pt x="743319" y="875461"/>
                </a:lnTo>
                <a:lnTo>
                  <a:pt x="782983" y="1202373"/>
                </a:lnTo>
                <a:lnTo>
                  <a:pt x="887302" y="760407"/>
                </a:lnTo>
                <a:lnTo>
                  <a:pt x="899201" y="754852"/>
                </a:lnTo>
                <a:lnTo>
                  <a:pt x="907927" y="750488"/>
                </a:lnTo>
                <a:lnTo>
                  <a:pt x="913481" y="747314"/>
                </a:lnTo>
                <a:lnTo>
                  <a:pt x="914671" y="746124"/>
                </a:lnTo>
                <a:lnTo>
                  <a:pt x="914671" y="745727"/>
                </a:lnTo>
                <a:lnTo>
                  <a:pt x="924587" y="744537"/>
                </a:lnTo>
                <a:lnTo>
                  <a:pt x="934106" y="743744"/>
                </a:lnTo>
                <a:lnTo>
                  <a:pt x="943626" y="743347"/>
                </a:lnTo>
                <a:lnTo>
                  <a:pt x="953542" y="742950"/>
                </a:lnTo>
                <a:close/>
                <a:moveTo>
                  <a:pt x="713979" y="0"/>
                </a:moveTo>
                <a:lnTo>
                  <a:pt x="725091" y="0"/>
                </a:lnTo>
                <a:lnTo>
                  <a:pt x="736601" y="397"/>
                </a:lnTo>
                <a:lnTo>
                  <a:pt x="746919" y="794"/>
                </a:lnTo>
                <a:lnTo>
                  <a:pt x="758032" y="1985"/>
                </a:lnTo>
                <a:lnTo>
                  <a:pt x="768351" y="3177"/>
                </a:lnTo>
                <a:lnTo>
                  <a:pt x="778669" y="4368"/>
                </a:lnTo>
                <a:lnTo>
                  <a:pt x="788591" y="5956"/>
                </a:lnTo>
                <a:lnTo>
                  <a:pt x="808038" y="9530"/>
                </a:lnTo>
                <a:lnTo>
                  <a:pt x="826691" y="13898"/>
                </a:lnTo>
                <a:lnTo>
                  <a:pt x="844551" y="19060"/>
                </a:lnTo>
                <a:lnTo>
                  <a:pt x="860822" y="25016"/>
                </a:lnTo>
                <a:lnTo>
                  <a:pt x="876697" y="30973"/>
                </a:lnTo>
                <a:lnTo>
                  <a:pt x="891779" y="37723"/>
                </a:lnTo>
                <a:lnTo>
                  <a:pt x="906066" y="44076"/>
                </a:lnTo>
                <a:lnTo>
                  <a:pt x="919163" y="51224"/>
                </a:lnTo>
                <a:lnTo>
                  <a:pt x="930672" y="57974"/>
                </a:lnTo>
                <a:lnTo>
                  <a:pt x="942182" y="64725"/>
                </a:lnTo>
                <a:lnTo>
                  <a:pt x="952501" y="71475"/>
                </a:lnTo>
                <a:lnTo>
                  <a:pt x="961232" y="77829"/>
                </a:lnTo>
                <a:lnTo>
                  <a:pt x="969566" y="84182"/>
                </a:lnTo>
                <a:lnTo>
                  <a:pt x="976313" y="89344"/>
                </a:lnTo>
                <a:lnTo>
                  <a:pt x="987822" y="98874"/>
                </a:lnTo>
                <a:lnTo>
                  <a:pt x="994172" y="105227"/>
                </a:lnTo>
                <a:lnTo>
                  <a:pt x="996554" y="107213"/>
                </a:lnTo>
                <a:lnTo>
                  <a:pt x="993775" y="113566"/>
                </a:lnTo>
                <a:lnTo>
                  <a:pt x="989410" y="120317"/>
                </a:lnTo>
                <a:lnTo>
                  <a:pt x="984251" y="129450"/>
                </a:lnTo>
                <a:lnTo>
                  <a:pt x="977107" y="139774"/>
                </a:lnTo>
                <a:lnTo>
                  <a:pt x="973138" y="144936"/>
                </a:lnTo>
                <a:lnTo>
                  <a:pt x="968375" y="150495"/>
                </a:lnTo>
                <a:lnTo>
                  <a:pt x="963216" y="156054"/>
                </a:lnTo>
                <a:lnTo>
                  <a:pt x="957660" y="161613"/>
                </a:lnTo>
                <a:lnTo>
                  <a:pt x="951707" y="167173"/>
                </a:lnTo>
                <a:lnTo>
                  <a:pt x="945754" y="172732"/>
                </a:lnTo>
                <a:lnTo>
                  <a:pt x="938610" y="177497"/>
                </a:lnTo>
                <a:lnTo>
                  <a:pt x="931069" y="182262"/>
                </a:lnTo>
                <a:lnTo>
                  <a:pt x="923529" y="186630"/>
                </a:lnTo>
                <a:lnTo>
                  <a:pt x="915194" y="190601"/>
                </a:lnTo>
                <a:lnTo>
                  <a:pt x="906463" y="194174"/>
                </a:lnTo>
                <a:lnTo>
                  <a:pt x="896938" y="196954"/>
                </a:lnTo>
                <a:lnTo>
                  <a:pt x="887413" y="199733"/>
                </a:lnTo>
                <a:lnTo>
                  <a:pt x="877094" y="200925"/>
                </a:lnTo>
                <a:lnTo>
                  <a:pt x="866775" y="201719"/>
                </a:lnTo>
                <a:lnTo>
                  <a:pt x="855266" y="201719"/>
                </a:lnTo>
                <a:lnTo>
                  <a:pt x="843360" y="200925"/>
                </a:lnTo>
                <a:lnTo>
                  <a:pt x="831454" y="198939"/>
                </a:lnTo>
                <a:lnTo>
                  <a:pt x="818357" y="195763"/>
                </a:lnTo>
                <a:lnTo>
                  <a:pt x="805260" y="191792"/>
                </a:lnTo>
                <a:lnTo>
                  <a:pt x="791369" y="186233"/>
                </a:lnTo>
                <a:lnTo>
                  <a:pt x="777082" y="179879"/>
                </a:lnTo>
                <a:lnTo>
                  <a:pt x="760016" y="171938"/>
                </a:lnTo>
                <a:lnTo>
                  <a:pt x="743347" y="165187"/>
                </a:lnTo>
                <a:lnTo>
                  <a:pt x="778272" y="181468"/>
                </a:lnTo>
                <a:lnTo>
                  <a:pt x="812007" y="196954"/>
                </a:lnTo>
                <a:lnTo>
                  <a:pt x="828279" y="204101"/>
                </a:lnTo>
                <a:lnTo>
                  <a:pt x="844551" y="210852"/>
                </a:lnTo>
                <a:lnTo>
                  <a:pt x="860029" y="217205"/>
                </a:lnTo>
                <a:lnTo>
                  <a:pt x="875110" y="222367"/>
                </a:lnTo>
                <a:lnTo>
                  <a:pt x="889397" y="226735"/>
                </a:lnTo>
                <a:lnTo>
                  <a:pt x="903288" y="229912"/>
                </a:lnTo>
                <a:lnTo>
                  <a:pt x="910035" y="231103"/>
                </a:lnTo>
                <a:lnTo>
                  <a:pt x="916385" y="232294"/>
                </a:lnTo>
                <a:lnTo>
                  <a:pt x="922735" y="232691"/>
                </a:lnTo>
                <a:lnTo>
                  <a:pt x="929085" y="233089"/>
                </a:lnTo>
                <a:lnTo>
                  <a:pt x="935038" y="233089"/>
                </a:lnTo>
                <a:lnTo>
                  <a:pt x="940991" y="232294"/>
                </a:lnTo>
                <a:lnTo>
                  <a:pt x="946547" y="231103"/>
                </a:lnTo>
                <a:lnTo>
                  <a:pt x="951707" y="229912"/>
                </a:lnTo>
                <a:lnTo>
                  <a:pt x="956866" y="228324"/>
                </a:lnTo>
                <a:lnTo>
                  <a:pt x="961629" y="226338"/>
                </a:lnTo>
                <a:lnTo>
                  <a:pt x="966788" y="223161"/>
                </a:lnTo>
                <a:lnTo>
                  <a:pt x="970757" y="220382"/>
                </a:lnTo>
                <a:lnTo>
                  <a:pt x="972741" y="231500"/>
                </a:lnTo>
                <a:lnTo>
                  <a:pt x="973535" y="242619"/>
                </a:lnTo>
                <a:lnTo>
                  <a:pt x="973932" y="253340"/>
                </a:lnTo>
                <a:lnTo>
                  <a:pt x="974329" y="263267"/>
                </a:lnTo>
                <a:lnTo>
                  <a:pt x="974329" y="273591"/>
                </a:lnTo>
                <a:lnTo>
                  <a:pt x="973932" y="283121"/>
                </a:lnTo>
                <a:lnTo>
                  <a:pt x="973138" y="302181"/>
                </a:lnTo>
                <a:lnTo>
                  <a:pt x="974725" y="300196"/>
                </a:lnTo>
                <a:lnTo>
                  <a:pt x="976710" y="298210"/>
                </a:lnTo>
                <a:lnTo>
                  <a:pt x="978297" y="297416"/>
                </a:lnTo>
                <a:lnTo>
                  <a:pt x="980282" y="297019"/>
                </a:lnTo>
                <a:lnTo>
                  <a:pt x="982663" y="297416"/>
                </a:lnTo>
                <a:lnTo>
                  <a:pt x="985044" y="299005"/>
                </a:lnTo>
                <a:lnTo>
                  <a:pt x="987822" y="301784"/>
                </a:lnTo>
                <a:lnTo>
                  <a:pt x="989807" y="304564"/>
                </a:lnTo>
                <a:lnTo>
                  <a:pt x="991791" y="308932"/>
                </a:lnTo>
                <a:lnTo>
                  <a:pt x="994172" y="313697"/>
                </a:lnTo>
                <a:lnTo>
                  <a:pt x="995760" y="318859"/>
                </a:lnTo>
                <a:lnTo>
                  <a:pt x="997744" y="325212"/>
                </a:lnTo>
                <a:lnTo>
                  <a:pt x="998935" y="331963"/>
                </a:lnTo>
                <a:lnTo>
                  <a:pt x="1000919" y="339507"/>
                </a:lnTo>
                <a:lnTo>
                  <a:pt x="1002110" y="347846"/>
                </a:lnTo>
                <a:lnTo>
                  <a:pt x="1002904" y="356185"/>
                </a:lnTo>
                <a:lnTo>
                  <a:pt x="1003697" y="364523"/>
                </a:lnTo>
                <a:lnTo>
                  <a:pt x="1004094" y="373656"/>
                </a:lnTo>
                <a:lnTo>
                  <a:pt x="1004491" y="383584"/>
                </a:lnTo>
                <a:lnTo>
                  <a:pt x="1004888" y="393114"/>
                </a:lnTo>
                <a:lnTo>
                  <a:pt x="1004491" y="403438"/>
                </a:lnTo>
                <a:lnTo>
                  <a:pt x="1004094" y="412571"/>
                </a:lnTo>
                <a:lnTo>
                  <a:pt x="1003697" y="422101"/>
                </a:lnTo>
                <a:lnTo>
                  <a:pt x="1002904" y="430837"/>
                </a:lnTo>
                <a:lnTo>
                  <a:pt x="1002110" y="439175"/>
                </a:lnTo>
                <a:lnTo>
                  <a:pt x="1000919" y="447117"/>
                </a:lnTo>
                <a:lnTo>
                  <a:pt x="998935" y="454265"/>
                </a:lnTo>
                <a:lnTo>
                  <a:pt x="997744" y="461015"/>
                </a:lnTo>
                <a:lnTo>
                  <a:pt x="995760" y="467368"/>
                </a:lnTo>
                <a:lnTo>
                  <a:pt x="994172" y="472928"/>
                </a:lnTo>
                <a:lnTo>
                  <a:pt x="991791" y="478090"/>
                </a:lnTo>
                <a:lnTo>
                  <a:pt x="989807" y="481663"/>
                </a:lnTo>
                <a:lnTo>
                  <a:pt x="987822" y="485237"/>
                </a:lnTo>
                <a:lnTo>
                  <a:pt x="985044" y="487620"/>
                </a:lnTo>
                <a:lnTo>
                  <a:pt x="982663" y="488811"/>
                </a:lnTo>
                <a:lnTo>
                  <a:pt x="980282" y="489605"/>
                </a:lnTo>
                <a:lnTo>
                  <a:pt x="978694" y="489605"/>
                </a:lnTo>
                <a:lnTo>
                  <a:pt x="977504" y="488811"/>
                </a:lnTo>
                <a:lnTo>
                  <a:pt x="975122" y="487223"/>
                </a:lnTo>
                <a:lnTo>
                  <a:pt x="972741" y="484840"/>
                </a:lnTo>
                <a:lnTo>
                  <a:pt x="970360" y="481266"/>
                </a:lnTo>
                <a:lnTo>
                  <a:pt x="968375" y="476898"/>
                </a:lnTo>
                <a:lnTo>
                  <a:pt x="966391" y="471736"/>
                </a:lnTo>
                <a:lnTo>
                  <a:pt x="964010" y="465780"/>
                </a:lnTo>
                <a:lnTo>
                  <a:pt x="962422" y="459030"/>
                </a:lnTo>
                <a:lnTo>
                  <a:pt x="960438" y="476104"/>
                </a:lnTo>
                <a:lnTo>
                  <a:pt x="957263" y="491988"/>
                </a:lnTo>
                <a:lnTo>
                  <a:pt x="953691" y="507871"/>
                </a:lnTo>
                <a:lnTo>
                  <a:pt x="949325" y="523754"/>
                </a:lnTo>
                <a:lnTo>
                  <a:pt x="944563" y="538844"/>
                </a:lnTo>
                <a:lnTo>
                  <a:pt x="939404" y="553536"/>
                </a:lnTo>
                <a:lnTo>
                  <a:pt x="933451" y="567434"/>
                </a:lnTo>
                <a:lnTo>
                  <a:pt x="927101" y="581332"/>
                </a:lnTo>
                <a:lnTo>
                  <a:pt x="920354" y="594435"/>
                </a:lnTo>
                <a:lnTo>
                  <a:pt x="912813" y="607539"/>
                </a:lnTo>
                <a:lnTo>
                  <a:pt x="905272" y="619849"/>
                </a:lnTo>
                <a:lnTo>
                  <a:pt x="896938" y="631364"/>
                </a:lnTo>
                <a:lnTo>
                  <a:pt x="888604" y="642880"/>
                </a:lnTo>
                <a:lnTo>
                  <a:pt x="879872" y="653601"/>
                </a:lnTo>
                <a:lnTo>
                  <a:pt x="870347" y="663925"/>
                </a:lnTo>
                <a:lnTo>
                  <a:pt x="861219" y="673852"/>
                </a:lnTo>
                <a:lnTo>
                  <a:pt x="851694" y="682985"/>
                </a:lnTo>
                <a:lnTo>
                  <a:pt x="841772" y="691721"/>
                </a:lnTo>
                <a:lnTo>
                  <a:pt x="831851" y="700060"/>
                </a:lnTo>
                <a:lnTo>
                  <a:pt x="821532" y="707604"/>
                </a:lnTo>
                <a:lnTo>
                  <a:pt x="811610" y="714752"/>
                </a:lnTo>
                <a:lnTo>
                  <a:pt x="801291" y="721105"/>
                </a:lnTo>
                <a:lnTo>
                  <a:pt x="790972" y="727062"/>
                </a:lnTo>
                <a:lnTo>
                  <a:pt x="780257" y="732224"/>
                </a:lnTo>
                <a:lnTo>
                  <a:pt x="769938" y="736989"/>
                </a:lnTo>
                <a:lnTo>
                  <a:pt x="759619" y="741357"/>
                </a:lnTo>
                <a:lnTo>
                  <a:pt x="749301" y="744533"/>
                </a:lnTo>
                <a:lnTo>
                  <a:pt x="738585" y="747710"/>
                </a:lnTo>
                <a:lnTo>
                  <a:pt x="728663" y="750093"/>
                </a:lnTo>
                <a:lnTo>
                  <a:pt x="718344" y="751284"/>
                </a:lnTo>
                <a:lnTo>
                  <a:pt x="708819" y="752475"/>
                </a:lnTo>
                <a:lnTo>
                  <a:pt x="698897" y="752475"/>
                </a:lnTo>
                <a:lnTo>
                  <a:pt x="690960" y="752475"/>
                </a:lnTo>
                <a:lnTo>
                  <a:pt x="683022" y="751284"/>
                </a:lnTo>
                <a:lnTo>
                  <a:pt x="674688" y="749695"/>
                </a:lnTo>
                <a:lnTo>
                  <a:pt x="665560" y="747313"/>
                </a:lnTo>
                <a:lnTo>
                  <a:pt x="656432" y="744136"/>
                </a:lnTo>
                <a:lnTo>
                  <a:pt x="646907" y="740960"/>
                </a:lnTo>
                <a:lnTo>
                  <a:pt x="637779" y="736195"/>
                </a:lnTo>
                <a:lnTo>
                  <a:pt x="628254" y="731430"/>
                </a:lnTo>
                <a:lnTo>
                  <a:pt x="617935" y="725870"/>
                </a:lnTo>
                <a:lnTo>
                  <a:pt x="608410" y="719914"/>
                </a:lnTo>
                <a:lnTo>
                  <a:pt x="598091" y="713561"/>
                </a:lnTo>
                <a:lnTo>
                  <a:pt x="588169" y="706413"/>
                </a:lnTo>
                <a:lnTo>
                  <a:pt x="578247" y="698471"/>
                </a:lnTo>
                <a:lnTo>
                  <a:pt x="568325" y="690133"/>
                </a:lnTo>
                <a:lnTo>
                  <a:pt x="558007" y="681397"/>
                </a:lnTo>
                <a:lnTo>
                  <a:pt x="548482" y="671867"/>
                </a:lnTo>
                <a:lnTo>
                  <a:pt x="538560" y="662734"/>
                </a:lnTo>
                <a:lnTo>
                  <a:pt x="529035" y="652410"/>
                </a:lnTo>
                <a:lnTo>
                  <a:pt x="519510" y="641688"/>
                </a:lnTo>
                <a:lnTo>
                  <a:pt x="509985" y="630570"/>
                </a:lnTo>
                <a:lnTo>
                  <a:pt x="501254" y="619452"/>
                </a:lnTo>
                <a:lnTo>
                  <a:pt x="492522" y="607539"/>
                </a:lnTo>
                <a:lnTo>
                  <a:pt x="483791" y="595230"/>
                </a:lnTo>
                <a:lnTo>
                  <a:pt x="475854" y="582523"/>
                </a:lnTo>
                <a:lnTo>
                  <a:pt x="467916" y="569419"/>
                </a:lnTo>
                <a:lnTo>
                  <a:pt x="460772" y="556315"/>
                </a:lnTo>
                <a:lnTo>
                  <a:pt x="453629" y="542417"/>
                </a:lnTo>
                <a:lnTo>
                  <a:pt x="447279" y="528519"/>
                </a:lnTo>
                <a:lnTo>
                  <a:pt x="441325" y="514224"/>
                </a:lnTo>
                <a:lnTo>
                  <a:pt x="435769" y="499929"/>
                </a:lnTo>
                <a:lnTo>
                  <a:pt x="431007" y="485237"/>
                </a:lnTo>
                <a:lnTo>
                  <a:pt x="426244" y="470148"/>
                </a:lnTo>
                <a:lnTo>
                  <a:pt x="424657" y="474913"/>
                </a:lnTo>
                <a:lnTo>
                  <a:pt x="422672" y="480075"/>
                </a:lnTo>
                <a:lnTo>
                  <a:pt x="421085" y="484046"/>
                </a:lnTo>
                <a:lnTo>
                  <a:pt x="419101" y="487620"/>
                </a:lnTo>
                <a:lnTo>
                  <a:pt x="417116" y="490399"/>
                </a:lnTo>
                <a:lnTo>
                  <a:pt x="414735" y="492385"/>
                </a:lnTo>
                <a:lnTo>
                  <a:pt x="412354" y="493576"/>
                </a:lnTo>
                <a:lnTo>
                  <a:pt x="410369" y="493973"/>
                </a:lnTo>
                <a:lnTo>
                  <a:pt x="407591" y="493576"/>
                </a:lnTo>
                <a:lnTo>
                  <a:pt x="405210" y="491988"/>
                </a:lnTo>
                <a:lnTo>
                  <a:pt x="402829" y="490002"/>
                </a:lnTo>
                <a:lnTo>
                  <a:pt x="400447" y="486428"/>
                </a:lnTo>
                <a:lnTo>
                  <a:pt x="398463" y="482855"/>
                </a:lnTo>
                <a:lnTo>
                  <a:pt x="396082" y="477693"/>
                </a:lnTo>
                <a:lnTo>
                  <a:pt x="394494" y="472133"/>
                </a:lnTo>
                <a:lnTo>
                  <a:pt x="392907" y="465780"/>
                </a:lnTo>
                <a:lnTo>
                  <a:pt x="391319" y="459030"/>
                </a:lnTo>
                <a:lnTo>
                  <a:pt x="390129" y="451882"/>
                </a:lnTo>
                <a:lnTo>
                  <a:pt x="388541" y="443940"/>
                </a:lnTo>
                <a:lnTo>
                  <a:pt x="387351" y="435602"/>
                </a:lnTo>
                <a:lnTo>
                  <a:pt x="386557" y="426469"/>
                </a:lnTo>
                <a:lnTo>
                  <a:pt x="386160" y="417336"/>
                </a:lnTo>
                <a:lnTo>
                  <a:pt x="385763" y="407409"/>
                </a:lnTo>
                <a:lnTo>
                  <a:pt x="385763" y="397879"/>
                </a:lnTo>
                <a:lnTo>
                  <a:pt x="385763" y="388349"/>
                </a:lnTo>
                <a:lnTo>
                  <a:pt x="386160" y="378421"/>
                </a:lnTo>
                <a:lnTo>
                  <a:pt x="386557" y="369288"/>
                </a:lnTo>
                <a:lnTo>
                  <a:pt x="387351" y="360156"/>
                </a:lnTo>
                <a:lnTo>
                  <a:pt x="388541" y="351817"/>
                </a:lnTo>
                <a:lnTo>
                  <a:pt x="390129" y="344272"/>
                </a:lnTo>
                <a:lnTo>
                  <a:pt x="391319" y="336728"/>
                </a:lnTo>
                <a:lnTo>
                  <a:pt x="392907" y="329977"/>
                </a:lnTo>
                <a:lnTo>
                  <a:pt x="394494" y="323624"/>
                </a:lnTo>
                <a:lnTo>
                  <a:pt x="396082" y="318065"/>
                </a:lnTo>
                <a:lnTo>
                  <a:pt x="398463" y="313697"/>
                </a:lnTo>
                <a:lnTo>
                  <a:pt x="400447" y="309329"/>
                </a:lnTo>
                <a:lnTo>
                  <a:pt x="402829" y="305755"/>
                </a:lnTo>
                <a:lnTo>
                  <a:pt x="405210" y="303770"/>
                </a:lnTo>
                <a:lnTo>
                  <a:pt x="407591" y="302181"/>
                </a:lnTo>
                <a:lnTo>
                  <a:pt x="410369" y="301784"/>
                </a:lnTo>
                <a:lnTo>
                  <a:pt x="411560" y="302181"/>
                </a:lnTo>
                <a:lnTo>
                  <a:pt x="413147" y="302975"/>
                </a:lnTo>
                <a:lnTo>
                  <a:pt x="413544" y="289872"/>
                </a:lnTo>
                <a:lnTo>
                  <a:pt x="414338" y="277562"/>
                </a:lnTo>
                <a:lnTo>
                  <a:pt x="415925" y="266444"/>
                </a:lnTo>
                <a:lnTo>
                  <a:pt x="418307" y="255722"/>
                </a:lnTo>
                <a:lnTo>
                  <a:pt x="417116" y="242222"/>
                </a:lnTo>
                <a:lnTo>
                  <a:pt x="415925" y="229515"/>
                </a:lnTo>
                <a:lnTo>
                  <a:pt x="415925" y="217205"/>
                </a:lnTo>
                <a:lnTo>
                  <a:pt x="416322" y="206484"/>
                </a:lnTo>
                <a:lnTo>
                  <a:pt x="417910" y="195763"/>
                </a:lnTo>
                <a:lnTo>
                  <a:pt x="419497" y="185835"/>
                </a:lnTo>
                <a:lnTo>
                  <a:pt x="421482" y="176305"/>
                </a:lnTo>
                <a:lnTo>
                  <a:pt x="424260" y="167570"/>
                </a:lnTo>
                <a:lnTo>
                  <a:pt x="427435" y="159628"/>
                </a:lnTo>
                <a:lnTo>
                  <a:pt x="431007" y="152480"/>
                </a:lnTo>
                <a:lnTo>
                  <a:pt x="434975" y="145730"/>
                </a:lnTo>
                <a:lnTo>
                  <a:pt x="439341" y="139377"/>
                </a:lnTo>
                <a:lnTo>
                  <a:pt x="444501" y="133420"/>
                </a:lnTo>
                <a:lnTo>
                  <a:pt x="449660" y="128258"/>
                </a:lnTo>
                <a:lnTo>
                  <a:pt x="455613" y="123890"/>
                </a:lnTo>
                <a:lnTo>
                  <a:pt x="461566" y="119522"/>
                </a:lnTo>
                <a:lnTo>
                  <a:pt x="434182" y="119919"/>
                </a:lnTo>
                <a:lnTo>
                  <a:pt x="413147" y="120714"/>
                </a:lnTo>
                <a:lnTo>
                  <a:pt x="394891" y="121508"/>
                </a:lnTo>
                <a:lnTo>
                  <a:pt x="401241" y="118728"/>
                </a:lnTo>
                <a:lnTo>
                  <a:pt x="407591" y="115154"/>
                </a:lnTo>
                <a:lnTo>
                  <a:pt x="420291" y="107213"/>
                </a:lnTo>
                <a:lnTo>
                  <a:pt x="433388" y="98477"/>
                </a:lnTo>
                <a:lnTo>
                  <a:pt x="446485" y="88947"/>
                </a:lnTo>
                <a:lnTo>
                  <a:pt x="459185" y="79814"/>
                </a:lnTo>
                <a:lnTo>
                  <a:pt x="471488" y="71475"/>
                </a:lnTo>
                <a:lnTo>
                  <a:pt x="482601" y="63931"/>
                </a:lnTo>
                <a:lnTo>
                  <a:pt x="488157" y="60357"/>
                </a:lnTo>
                <a:lnTo>
                  <a:pt x="493316" y="57577"/>
                </a:lnTo>
                <a:lnTo>
                  <a:pt x="507604" y="50827"/>
                </a:lnTo>
                <a:lnTo>
                  <a:pt x="521891" y="44473"/>
                </a:lnTo>
                <a:lnTo>
                  <a:pt x="536179" y="38517"/>
                </a:lnTo>
                <a:lnTo>
                  <a:pt x="550069" y="32958"/>
                </a:lnTo>
                <a:lnTo>
                  <a:pt x="563563" y="27796"/>
                </a:lnTo>
                <a:lnTo>
                  <a:pt x="577057" y="23428"/>
                </a:lnTo>
                <a:lnTo>
                  <a:pt x="590551" y="19457"/>
                </a:lnTo>
                <a:lnTo>
                  <a:pt x="603647" y="15883"/>
                </a:lnTo>
                <a:lnTo>
                  <a:pt x="616744" y="12310"/>
                </a:lnTo>
                <a:lnTo>
                  <a:pt x="629841" y="9927"/>
                </a:lnTo>
                <a:lnTo>
                  <a:pt x="642541" y="7148"/>
                </a:lnTo>
                <a:lnTo>
                  <a:pt x="654844" y="5162"/>
                </a:lnTo>
                <a:lnTo>
                  <a:pt x="666751" y="3574"/>
                </a:lnTo>
                <a:lnTo>
                  <a:pt x="679054" y="2382"/>
                </a:lnTo>
                <a:lnTo>
                  <a:pt x="690960" y="1191"/>
                </a:lnTo>
                <a:lnTo>
                  <a:pt x="702866" y="397"/>
                </a:lnTo>
                <a:lnTo>
                  <a:pt x="713979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9" name="Shape 3635"/>
          <p:cNvSpPr/>
          <p:nvPr/>
        </p:nvSpPr>
        <p:spPr>
          <a:xfrm>
            <a:off x="1583737" y="4136609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10" name="Shape 3645"/>
          <p:cNvSpPr/>
          <p:nvPr/>
        </p:nvSpPr>
        <p:spPr>
          <a:xfrm>
            <a:off x="3715667" y="4136608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11" name="Shape 3775"/>
          <p:cNvSpPr/>
          <p:nvPr/>
        </p:nvSpPr>
        <p:spPr>
          <a:xfrm>
            <a:off x="5929103" y="4136614"/>
            <a:ext cx="280580" cy="280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628" y="4905"/>
                </a:moveTo>
                <a:lnTo>
                  <a:pt x="14334" y="4905"/>
                </a:lnTo>
                <a:lnTo>
                  <a:pt x="10776" y="9843"/>
                </a:lnTo>
                <a:lnTo>
                  <a:pt x="7337" y="4905"/>
                </a:lnTo>
                <a:lnTo>
                  <a:pt x="5975" y="4905"/>
                </a:lnTo>
                <a:lnTo>
                  <a:pt x="10094" y="10618"/>
                </a:lnTo>
                <a:lnTo>
                  <a:pt x="5736" y="16695"/>
                </a:lnTo>
                <a:lnTo>
                  <a:pt x="7030" y="16695"/>
                </a:lnTo>
                <a:lnTo>
                  <a:pt x="10776" y="11494"/>
                </a:lnTo>
                <a:lnTo>
                  <a:pt x="14470" y="16695"/>
                </a:lnTo>
                <a:lnTo>
                  <a:pt x="15866" y="16695"/>
                </a:lnTo>
                <a:lnTo>
                  <a:pt x="11474" y="10651"/>
                </a:lnTo>
                <a:cubicBezTo>
                  <a:pt x="11474" y="10651"/>
                  <a:pt x="15628" y="4905"/>
                  <a:pt x="15628" y="490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12" name="Shape 3738"/>
          <p:cNvSpPr/>
          <p:nvPr/>
        </p:nvSpPr>
        <p:spPr>
          <a:xfrm>
            <a:off x="8125743" y="4193321"/>
            <a:ext cx="280580" cy="153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4727" y="18000"/>
                </a:lnTo>
                <a:lnTo>
                  <a:pt x="14727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5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2"/>
                </a:lnTo>
                <a:cubicBezTo>
                  <a:pt x="21160" y="14402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13" name="Shape 3643"/>
          <p:cNvSpPr/>
          <p:nvPr/>
        </p:nvSpPr>
        <p:spPr>
          <a:xfrm>
            <a:off x="10324805" y="4132740"/>
            <a:ext cx="280580" cy="274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114" name="Text Placeholder 5"/>
          <p:cNvSpPr txBox="1">
            <a:spLocks/>
          </p:cNvSpPr>
          <p:nvPr/>
        </p:nvSpPr>
        <p:spPr>
          <a:xfrm>
            <a:off x="972457" y="4867277"/>
            <a:ext cx="148045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115" name="Text Placeholder 6"/>
          <p:cNvSpPr txBox="1">
            <a:spLocks/>
          </p:cNvSpPr>
          <p:nvPr/>
        </p:nvSpPr>
        <p:spPr>
          <a:xfrm>
            <a:off x="800100" y="5123007"/>
            <a:ext cx="1825170" cy="84508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16" name="Text Placeholder 5"/>
          <p:cNvSpPr txBox="1">
            <a:spLocks/>
          </p:cNvSpPr>
          <p:nvPr/>
        </p:nvSpPr>
        <p:spPr>
          <a:xfrm>
            <a:off x="3120571" y="4867277"/>
            <a:ext cx="148045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117" name="Text Placeholder 6"/>
          <p:cNvSpPr txBox="1">
            <a:spLocks/>
          </p:cNvSpPr>
          <p:nvPr/>
        </p:nvSpPr>
        <p:spPr>
          <a:xfrm>
            <a:off x="2948214" y="5123007"/>
            <a:ext cx="1825170" cy="84508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18" name="Text Placeholder 5"/>
          <p:cNvSpPr txBox="1">
            <a:spLocks/>
          </p:cNvSpPr>
          <p:nvPr/>
        </p:nvSpPr>
        <p:spPr>
          <a:xfrm>
            <a:off x="5341257" y="4867277"/>
            <a:ext cx="148045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119" name="Text Placeholder 6"/>
          <p:cNvSpPr txBox="1">
            <a:spLocks/>
          </p:cNvSpPr>
          <p:nvPr/>
        </p:nvSpPr>
        <p:spPr>
          <a:xfrm>
            <a:off x="5168900" y="5123007"/>
            <a:ext cx="1825170" cy="84508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20" name="Text Placeholder 5"/>
          <p:cNvSpPr txBox="1">
            <a:spLocks/>
          </p:cNvSpPr>
          <p:nvPr/>
        </p:nvSpPr>
        <p:spPr>
          <a:xfrm>
            <a:off x="7547431" y="4867277"/>
            <a:ext cx="148045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121" name="Text Placeholder 6"/>
          <p:cNvSpPr txBox="1">
            <a:spLocks/>
          </p:cNvSpPr>
          <p:nvPr/>
        </p:nvSpPr>
        <p:spPr>
          <a:xfrm>
            <a:off x="7375074" y="5123007"/>
            <a:ext cx="1825170" cy="84508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22" name="Text Placeholder 5"/>
          <p:cNvSpPr txBox="1">
            <a:spLocks/>
          </p:cNvSpPr>
          <p:nvPr/>
        </p:nvSpPr>
        <p:spPr>
          <a:xfrm>
            <a:off x="9739088" y="4867277"/>
            <a:ext cx="1480456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添加标题</a:t>
            </a:r>
          </a:p>
        </p:txBody>
      </p:sp>
      <p:sp>
        <p:nvSpPr>
          <p:cNvPr id="123" name="Text Placeholder 6"/>
          <p:cNvSpPr txBox="1">
            <a:spLocks/>
          </p:cNvSpPr>
          <p:nvPr/>
        </p:nvSpPr>
        <p:spPr>
          <a:xfrm>
            <a:off x="9566731" y="5123007"/>
            <a:ext cx="1825170" cy="84508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124" name="矩形 123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7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5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4152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107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448537" y="1120389"/>
            <a:ext cx="5297010" cy="5198877"/>
            <a:chOff x="3466977" y="1217720"/>
            <a:chExt cx="5297010" cy="5198877"/>
          </a:xfrm>
        </p:grpSpPr>
        <p:sp>
          <p:nvSpPr>
            <p:cNvPr id="47" name="平行四边形 46"/>
            <p:cNvSpPr/>
            <p:nvPr/>
          </p:nvSpPr>
          <p:spPr>
            <a:xfrm rot="3600000">
              <a:off x="4388721" y="3486966"/>
              <a:ext cx="2867487" cy="2991775"/>
            </a:xfrm>
            <a:prstGeom prst="parallelogram">
              <a:avLst>
                <a:gd name="adj" fmla="val 60236"/>
              </a:avLst>
            </a:pr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3" name="平行四边形 62"/>
            <p:cNvSpPr/>
            <p:nvPr/>
          </p:nvSpPr>
          <p:spPr>
            <a:xfrm>
              <a:off x="5508464" y="3151573"/>
              <a:ext cx="2867487" cy="2991775"/>
            </a:xfrm>
            <a:prstGeom prst="parallelogram">
              <a:avLst>
                <a:gd name="adj" fmla="val 6023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4" name="平行四边形 63"/>
            <p:cNvSpPr/>
            <p:nvPr/>
          </p:nvSpPr>
          <p:spPr>
            <a:xfrm rot="7200000">
              <a:off x="5834356" y="2011532"/>
              <a:ext cx="2867487" cy="2991775"/>
            </a:xfrm>
            <a:prstGeom prst="parallelogram">
              <a:avLst>
                <a:gd name="adj" fmla="val 60236"/>
              </a:avLst>
            </a:pr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 rot="3600000">
              <a:off x="4955220" y="1155576"/>
              <a:ext cx="2867487" cy="2991775"/>
            </a:xfrm>
            <a:prstGeom prst="parallelogram">
              <a:avLst>
                <a:gd name="adj" fmla="val 6023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6" name="平行四边形 65"/>
            <p:cNvSpPr/>
            <p:nvPr/>
          </p:nvSpPr>
          <p:spPr>
            <a:xfrm>
              <a:off x="3810117" y="1519085"/>
              <a:ext cx="2867487" cy="2991775"/>
            </a:xfrm>
            <a:prstGeom prst="parallelogram">
              <a:avLst>
                <a:gd name="adj" fmla="val 60236"/>
              </a:avLst>
            </a:pr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7" name="平行四边形 66"/>
            <p:cNvSpPr/>
            <p:nvPr/>
          </p:nvSpPr>
          <p:spPr>
            <a:xfrm rot="7200000">
              <a:off x="3529121" y="2658516"/>
              <a:ext cx="2867487" cy="2991775"/>
            </a:xfrm>
            <a:prstGeom prst="parallelogram">
              <a:avLst>
                <a:gd name="adj" fmla="val 6023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 rot="3600000">
              <a:off x="4325464" y="3586309"/>
              <a:ext cx="1903526" cy="2309571"/>
            </a:xfrm>
            <a:custGeom>
              <a:avLst/>
              <a:gdLst>
                <a:gd name="connsiteX0" fmla="*/ 1333398 w 1903526"/>
                <a:gd name="connsiteY0" fmla="*/ 0 h 2309571"/>
                <a:gd name="connsiteX1" fmla="*/ 1903526 w 1903526"/>
                <a:gd name="connsiteY1" fmla="*/ 987466 h 2309571"/>
                <a:gd name="connsiteX2" fmla="*/ 1140229 w 1903526"/>
                <a:gd name="connsiteY2" fmla="*/ 2309571 h 2309571"/>
                <a:gd name="connsiteX3" fmla="*/ 0 w 1903526"/>
                <a:gd name="connsiteY3" fmla="*/ 2309570 h 2309571"/>
                <a:gd name="connsiteX4" fmla="*/ 1333398 w 1903526"/>
                <a:gd name="connsiteY4" fmla="*/ 0 h 230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526" h="2309571">
                  <a:moveTo>
                    <a:pt x="1333398" y="0"/>
                  </a:moveTo>
                  <a:lnTo>
                    <a:pt x="1903526" y="987466"/>
                  </a:lnTo>
                  <a:lnTo>
                    <a:pt x="1140229" y="2309571"/>
                  </a:lnTo>
                  <a:lnTo>
                    <a:pt x="0" y="2309570"/>
                  </a:lnTo>
                  <a:lnTo>
                    <a:pt x="1333398" y="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4996925" y="2276705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947697" y="3547686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849547" y="4558513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Century Gothic" panose="020B0502020202020204" pitchFamily="34" charset="0"/>
              <a:ea typeface="华康俪金黑W8(P)" panose="020B0800000000000000" pitchFamily="34" charset="-122"/>
              <a:cs typeface="Lantinghei SC Demibold" charset="-122"/>
            </a:endParaRPr>
          </a:p>
        </p:txBody>
      </p:sp>
      <p:sp>
        <p:nvSpPr>
          <p:cNvPr id="81" name="Text Placeholder 5"/>
          <p:cNvSpPr txBox="1">
            <a:spLocks/>
          </p:cNvSpPr>
          <p:nvPr/>
        </p:nvSpPr>
        <p:spPr>
          <a:xfrm>
            <a:off x="8363405" y="2153105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82" name="Text Placeholder 6"/>
          <p:cNvSpPr txBox="1">
            <a:spLocks/>
          </p:cNvSpPr>
          <p:nvPr/>
        </p:nvSpPr>
        <p:spPr>
          <a:xfrm>
            <a:off x="8363405" y="2415186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83" name="Text Placeholder 5"/>
          <p:cNvSpPr txBox="1">
            <a:spLocks/>
          </p:cNvSpPr>
          <p:nvPr/>
        </p:nvSpPr>
        <p:spPr>
          <a:xfrm>
            <a:off x="1498148" y="4533448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84" name="Text Placeholder 6"/>
          <p:cNvSpPr txBox="1">
            <a:spLocks/>
          </p:cNvSpPr>
          <p:nvPr/>
        </p:nvSpPr>
        <p:spPr>
          <a:xfrm>
            <a:off x="1498148" y="4795529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9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85" name="Text Placeholder 5"/>
          <p:cNvSpPr txBox="1">
            <a:spLocks/>
          </p:cNvSpPr>
          <p:nvPr/>
        </p:nvSpPr>
        <p:spPr>
          <a:xfrm>
            <a:off x="8363405" y="4518933"/>
            <a:ext cx="2330450" cy="36241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latin typeface="微软雅黑"/>
                <a:ea typeface="微软雅黑"/>
              </a:rPr>
              <a:t>点击添加标题</a:t>
            </a:r>
          </a:p>
        </p:txBody>
      </p:sp>
      <p:sp>
        <p:nvSpPr>
          <p:cNvPr id="86" name="Text Placeholder 6"/>
          <p:cNvSpPr txBox="1">
            <a:spLocks/>
          </p:cNvSpPr>
          <p:nvPr/>
        </p:nvSpPr>
        <p:spPr>
          <a:xfrm>
            <a:off x="8363405" y="4781014"/>
            <a:ext cx="2330450" cy="464902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rgbClr val="888888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</a:t>
            </a:r>
            <a:r>
              <a:rPr lang="en-US" altLang="zh-CN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</a:p>
        </p:txBody>
      </p:sp>
      <p:sp>
        <p:nvSpPr>
          <p:cNvPr id="93" name="KSO_Shape"/>
          <p:cNvSpPr>
            <a:spLocks/>
          </p:cNvSpPr>
          <p:nvPr/>
        </p:nvSpPr>
        <p:spPr bwMode="auto">
          <a:xfrm>
            <a:off x="5771362" y="3301010"/>
            <a:ext cx="629438" cy="858322"/>
          </a:xfrm>
          <a:custGeom>
            <a:avLst/>
            <a:gdLst>
              <a:gd name="T0" fmla="*/ 1043490 w 1727200"/>
              <a:gd name="T1" fmla="*/ 1889661 h 2355851"/>
              <a:gd name="T2" fmla="*/ 971954 w 1727200"/>
              <a:gd name="T3" fmla="*/ 1879217 h 2355851"/>
              <a:gd name="T4" fmla="*/ 908642 w 1727200"/>
              <a:gd name="T5" fmla="*/ 1873228 h 2355851"/>
              <a:gd name="T6" fmla="*/ 805395 w 1727200"/>
              <a:gd name="T7" fmla="*/ 1891200 h 2355851"/>
              <a:gd name="T8" fmla="*/ 294377 w 1727200"/>
              <a:gd name="T9" fmla="*/ 1864112 h 2355851"/>
              <a:gd name="T10" fmla="*/ 204319 w 1727200"/>
              <a:gd name="T11" fmla="*/ 1859188 h 2355851"/>
              <a:gd name="T12" fmla="*/ 403037 w 1727200"/>
              <a:gd name="T13" fmla="*/ 1831093 h 2355851"/>
              <a:gd name="T14" fmla="*/ 385153 w 1727200"/>
              <a:gd name="T15" fmla="*/ 1875835 h 2355851"/>
              <a:gd name="T16" fmla="*/ 314255 w 1727200"/>
              <a:gd name="T17" fmla="*/ 1828555 h 2355851"/>
              <a:gd name="T18" fmla="*/ 1396680 w 1727200"/>
              <a:gd name="T19" fmla="*/ 1673890 h 2355851"/>
              <a:gd name="T20" fmla="*/ 1158484 w 1727200"/>
              <a:gd name="T21" fmla="*/ 1682254 h 2355851"/>
              <a:gd name="T22" fmla="*/ 1397000 w 1727200"/>
              <a:gd name="T23" fmla="*/ 1515868 h 2355851"/>
              <a:gd name="T24" fmla="*/ 987568 w 1727200"/>
              <a:gd name="T25" fmla="*/ 1490804 h 2355851"/>
              <a:gd name="T26" fmla="*/ 1253277 w 1727200"/>
              <a:gd name="T27" fmla="*/ 1471432 h 2355851"/>
              <a:gd name="T28" fmla="*/ 1237020 w 1727200"/>
              <a:gd name="T29" fmla="*/ 1450572 h 2355851"/>
              <a:gd name="T30" fmla="*/ 1230964 w 1727200"/>
              <a:gd name="T31" fmla="*/ 1399867 h 2355851"/>
              <a:gd name="T32" fmla="*/ 604919 w 1727200"/>
              <a:gd name="T33" fmla="*/ 1195760 h 2355851"/>
              <a:gd name="T34" fmla="*/ 622850 w 1727200"/>
              <a:gd name="T35" fmla="*/ 1257377 h 2355851"/>
              <a:gd name="T36" fmla="*/ 583786 w 1727200"/>
              <a:gd name="T37" fmla="*/ 1172011 h 2355851"/>
              <a:gd name="T38" fmla="*/ 952240 w 1727200"/>
              <a:gd name="T39" fmla="*/ 984723 h 2355851"/>
              <a:gd name="T40" fmla="*/ 1237109 w 1727200"/>
              <a:gd name="T41" fmla="*/ 829944 h 2355851"/>
              <a:gd name="T42" fmla="*/ 1296524 w 1727200"/>
              <a:gd name="T43" fmla="*/ 1344054 h 2355851"/>
              <a:gd name="T44" fmla="*/ 1222657 w 1727200"/>
              <a:gd name="T45" fmla="*/ 1307767 h 2355851"/>
              <a:gd name="T46" fmla="*/ 1156498 w 1727200"/>
              <a:gd name="T47" fmla="*/ 1377129 h 2355851"/>
              <a:gd name="T48" fmla="*/ 962517 w 1727200"/>
              <a:gd name="T49" fmla="*/ 1487272 h 2355851"/>
              <a:gd name="T50" fmla="*/ 740274 w 1727200"/>
              <a:gd name="T51" fmla="*/ 1122482 h 2355851"/>
              <a:gd name="T52" fmla="*/ 841118 w 1727200"/>
              <a:gd name="T53" fmla="*/ 781135 h 2355851"/>
              <a:gd name="T54" fmla="*/ 430898 w 1727200"/>
              <a:gd name="T55" fmla="*/ 801009 h 2355851"/>
              <a:gd name="T56" fmla="*/ 461998 w 1727200"/>
              <a:gd name="T57" fmla="*/ 1129855 h 2355851"/>
              <a:gd name="T58" fmla="*/ 426089 w 1727200"/>
              <a:gd name="T59" fmla="*/ 1378495 h 2355851"/>
              <a:gd name="T60" fmla="*/ 70855 w 1727200"/>
              <a:gd name="T61" fmla="*/ 1387478 h 2355851"/>
              <a:gd name="T62" fmla="*/ 4488 w 1727200"/>
              <a:gd name="T63" fmla="*/ 1088468 h 2355851"/>
              <a:gd name="T64" fmla="*/ 57068 w 1727200"/>
              <a:gd name="T65" fmla="*/ 810313 h 2355851"/>
              <a:gd name="T66" fmla="*/ 331509 w 1727200"/>
              <a:gd name="T67" fmla="*/ 787534 h 2355851"/>
              <a:gd name="T68" fmla="*/ 125811 w 1727200"/>
              <a:gd name="T69" fmla="*/ 501282 h 2355851"/>
              <a:gd name="T70" fmla="*/ 1024838 w 1727200"/>
              <a:gd name="T71" fmla="*/ 389600 h 2355851"/>
              <a:gd name="T72" fmla="*/ 1138915 w 1727200"/>
              <a:gd name="T73" fmla="*/ 510268 h 2355851"/>
              <a:gd name="T74" fmla="*/ 1127025 w 1727200"/>
              <a:gd name="T75" fmla="*/ 638637 h 2355851"/>
              <a:gd name="T76" fmla="*/ 1059865 w 1727200"/>
              <a:gd name="T77" fmla="*/ 727854 h 2355851"/>
              <a:gd name="T78" fmla="*/ 942253 w 1727200"/>
              <a:gd name="T79" fmla="*/ 763476 h 2355851"/>
              <a:gd name="T80" fmla="*/ 853240 w 1727200"/>
              <a:gd name="T81" fmla="*/ 625158 h 2355851"/>
              <a:gd name="T82" fmla="*/ 861595 w 1727200"/>
              <a:gd name="T83" fmla="*/ 509305 h 2355851"/>
              <a:gd name="T84" fmla="*/ 872842 w 1727200"/>
              <a:gd name="T85" fmla="*/ 486520 h 2355851"/>
              <a:gd name="T86" fmla="*/ 954142 w 1727200"/>
              <a:gd name="T87" fmla="*/ 391205 h 2355851"/>
              <a:gd name="T88" fmla="*/ 400618 w 1727200"/>
              <a:gd name="T89" fmla="*/ 437418 h 2355851"/>
              <a:gd name="T90" fmla="*/ 332958 w 1727200"/>
              <a:gd name="T91" fmla="*/ 478818 h 2355851"/>
              <a:gd name="T92" fmla="*/ 400618 w 1727200"/>
              <a:gd name="T93" fmla="*/ 536583 h 2355851"/>
              <a:gd name="T94" fmla="*/ 341295 w 1727200"/>
              <a:gd name="T95" fmla="*/ 713413 h 2355851"/>
              <a:gd name="T96" fmla="*/ 222971 w 1727200"/>
              <a:gd name="T97" fmla="*/ 739728 h 2355851"/>
              <a:gd name="T98" fmla="*/ 126131 w 1727200"/>
              <a:gd name="T99" fmla="*/ 619061 h 2355851"/>
              <a:gd name="T100" fmla="*/ 120359 w 1727200"/>
              <a:gd name="T101" fmla="*/ 525352 h 2355851"/>
              <a:gd name="T102" fmla="*/ 146013 w 1727200"/>
              <a:gd name="T103" fmla="*/ 392168 h 2355851"/>
              <a:gd name="T104" fmla="*/ 525159 w 1727200"/>
              <a:gd name="T105" fmla="*/ 97743 h 2355851"/>
              <a:gd name="T106" fmla="*/ 539603 w 1727200"/>
              <a:gd name="T107" fmla="*/ 290238 h 2355851"/>
              <a:gd name="T108" fmla="*/ 351817 w 1727200"/>
              <a:gd name="T109" fmla="*/ 148669 h 2355851"/>
              <a:gd name="T110" fmla="*/ 477009 w 1727200"/>
              <a:gd name="T111" fmla="*/ 31763 h 2355851"/>
              <a:gd name="T112" fmla="*/ 941443 w 1727200"/>
              <a:gd name="T113" fmla="*/ 76586 h 2355851"/>
              <a:gd name="T114" fmla="*/ 935336 w 1727200"/>
              <a:gd name="T115" fmla="*/ 277506 h 2355851"/>
              <a:gd name="T116" fmla="*/ 743090 w 1727200"/>
              <a:gd name="T117" fmla="*/ 361463 h 2355851"/>
              <a:gd name="T118" fmla="*/ 549880 w 1727200"/>
              <a:gd name="T119" fmla="*/ 200920 h 2355851"/>
              <a:gd name="T120" fmla="*/ 642145 w 1727200"/>
              <a:gd name="T121" fmla="*/ 29802 h 23558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27200" h="2355851">
                <a:moveTo>
                  <a:pt x="1251043" y="2284413"/>
                </a:moveTo>
                <a:lnTo>
                  <a:pt x="1346200" y="2284413"/>
                </a:lnTo>
                <a:lnTo>
                  <a:pt x="1345016" y="2287238"/>
                </a:lnTo>
                <a:lnTo>
                  <a:pt x="1345410" y="2288853"/>
                </a:lnTo>
                <a:lnTo>
                  <a:pt x="1345410" y="2291275"/>
                </a:lnTo>
                <a:lnTo>
                  <a:pt x="1345805" y="2294503"/>
                </a:lnTo>
                <a:lnTo>
                  <a:pt x="1345410" y="2299347"/>
                </a:lnTo>
                <a:lnTo>
                  <a:pt x="1345016" y="2305804"/>
                </a:lnTo>
                <a:lnTo>
                  <a:pt x="1343831" y="2313473"/>
                </a:lnTo>
                <a:lnTo>
                  <a:pt x="1341857" y="2322756"/>
                </a:lnTo>
                <a:lnTo>
                  <a:pt x="1340278" y="2323159"/>
                </a:lnTo>
                <a:lnTo>
                  <a:pt x="1337908" y="2323563"/>
                </a:lnTo>
                <a:lnTo>
                  <a:pt x="1331986" y="2324774"/>
                </a:lnTo>
                <a:lnTo>
                  <a:pt x="1320930" y="2325177"/>
                </a:lnTo>
                <a:lnTo>
                  <a:pt x="1320535" y="2324774"/>
                </a:lnTo>
                <a:lnTo>
                  <a:pt x="1319746" y="2324774"/>
                </a:lnTo>
                <a:lnTo>
                  <a:pt x="1319351" y="2323159"/>
                </a:lnTo>
                <a:lnTo>
                  <a:pt x="1318561" y="2321948"/>
                </a:lnTo>
                <a:lnTo>
                  <a:pt x="1318166" y="2321141"/>
                </a:lnTo>
                <a:lnTo>
                  <a:pt x="1316982" y="2320334"/>
                </a:lnTo>
                <a:lnTo>
                  <a:pt x="1315008" y="2320334"/>
                </a:lnTo>
                <a:lnTo>
                  <a:pt x="1312639" y="2321545"/>
                </a:lnTo>
                <a:lnTo>
                  <a:pt x="1308295" y="2323966"/>
                </a:lnTo>
                <a:lnTo>
                  <a:pt x="1299214" y="2330828"/>
                </a:lnTo>
                <a:lnTo>
                  <a:pt x="1290133" y="2336882"/>
                </a:lnTo>
                <a:lnTo>
                  <a:pt x="1279867" y="2342936"/>
                </a:lnTo>
                <a:lnTo>
                  <a:pt x="1274339" y="2345761"/>
                </a:lnTo>
                <a:lnTo>
                  <a:pt x="1269601" y="2347779"/>
                </a:lnTo>
                <a:lnTo>
                  <a:pt x="1263678" y="2349797"/>
                </a:lnTo>
                <a:lnTo>
                  <a:pt x="1257756" y="2351412"/>
                </a:lnTo>
                <a:lnTo>
                  <a:pt x="1251833" y="2353430"/>
                </a:lnTo>
                <a:lnTo>
                  <a:pt x="1245516" y="2354237"/>
                </a:lnTo>
                <a:lnTo>
                  <a:pt x="1238803" y="2355044"/>
                </a:lnTo>
                <a:lnTo>
                  <a:pt x="1231696" y="2355851"/>
                </a:lnTo>
                <a:lnTo>
                  <a:pt x="1224589" y="2355851"/>
                </a:lnTo>
                <a:lnTo>
                  <a:pt x="1217087" y="2355448"/>
                </a:lnTo>
                <a:lnTo>
                  <a:pt x="1210770" y="2354640"/>
                </a:lnTo>
                <a:lnTo>
                  <a:pt x="1205637" y="2353833"/>
                </a:lnTo>
                <a:lnTo>
                  <a:pt x="1201688" y="2352622"/>
                </a:lnTo>
                <a:lnTo>
                  <a:pt x="1198135" y="2350604"/>
                </a:lnTo>
                <a:lnTo>
                  <a:pt x="1195766" y="2348990"/>
                </a:lnTo>
                <a:lnTo>
                  <a:pt x="1193791" y="2346972"/>
                </a:lnTo>
                <a:lnTo>
                  <a:pt x="1192607" y="2344147"/>
                </a:lnTo>
                <a:lnTo>
                  <a:pt x="1192212" y="2342129"/>
                </a:lnTo>
                <a:lnTo>
                  <a:pt x="1192607" y="2339303"/>
                </a:lnTo>
                <a:lnTo>
                  <a:pt x="1193397" y="2336478"/>
                </a:lnTo>
                <a:lnTo>
                  <a:pt x="1194976" y="2333653"/>
                </a:lnTo>
                <a:lnTo>
                  <a:pt x="1196555" y="2330424"/>
                </a:lnTo>
                <a:lnTo>
                  <a:pt x="1198924" y="2327195"/>
                </a:lnTo>
                <a:lnTo>
                  <a:pt x="1201688" y="2323966"/>
                </a:lnTo>
                <a:lnTo>
                  <a:pt x="1207216" y="2317912"/>
                </a:lnTo>
                <a:lnTo>
                  <a:pt x="1213928" y="2311455"/>
                </a:lnTo>
                <a:lnTo>
                  <a:pt x="1221825" y="2305401"/>
                </a:lnTo>
                <a:lnTo>
                  <a:pt x="1228932" y="2299750"/>
                </a:lnTo>
                <a:lnTo>
                  <a:pt x="1235645" y="2294503"/>
                </a:lnTo>
                <a:lnTo>
                  <a:pt x="1246305" y="2287238"/>
                </a:lnTo>
                <a:lnTo>
                  <a:pt x="1251043" y="2284413"/>
                </a:lnTo>
                <a:close/>
                <a:moveTo>
                  <a:pt x="1054800" y="2279650"/>
                </a:moveTo>
                <a:lnTo>
                  <a:pt x="1150937" y="2279650"/>
                </a:lnTo>
                <a:lnTo>
                  <a:pt x="1149740" y="2282428"/>
                </a:lnTo>
                <a:lnTo>
                  <a:pt x="1150139" y="2284413"/>
                </a:lnTo>
                <a:lnTo>
                  <a:pt x="1150139" y="2286397"/>
                </a:lnTo>
                <a:lnTo>
                  <a:pt x="1150538" y="2289572"/>
                </a:lnTo>
                <a:lnTo>
                  <a:pt x="1150538" y="2294335"/>
                </a:lnTo>
                <a:lnTo>
                  <a:pt x="1149740" y="2300288"/>
                </a:lnTo>
                <a:lnTo>
                  <a:pt x="1148544" y="2307828"/>
                </a:lnTo>
                <a:lnTo>
                  <a:pt x="1146948" y="2316956"/>
                </a:lnTo>
                <a:lnTo>
                  <a:pt x="1144953" y="2318147"/>
                </a:lnTo>
                <a:lnTo>
                  <a:pt x="1142560" y="2318544"/>
                </a:lnTo>
                <a:lnTo>
                  <a:pt x="1136576" y="2318941"/>
                </a:lnTo>
                <a:lnTo>
                  <a:pt x="1125407" y="2319338"/>
                </a:lnTo>
                <a:lnTo>
                  <a:pt x="1125008" y="2319338"/>
                </a:lnTo>
                <a:lnTo>
                  <a:pt x="1124609" y="2319338"/>
                </a:lnTo>
                <a:lnTo>
                  <a:pt x="1123811" y="2318147"/>
                </a:lnTo>
                <a:lnTo>
                  <a:pt x="1123412" y="2316560"/>
                </a:lnTo>
                <a:lnTo>
                  <a:pt x="1122615" y="2315369"/>
                </a:lnTo>
                <a:lnTo>
                  <a:pt x="1121418" y="2314972"/>
                </a:lnTo>
                <a:lnTo>
                  <a:pt x="1119822" y="2314972"/>
                </a:lnTo>
                <a:lnTo>
                  <a:pt x="1117030" y="2315766"/>
                </a:lnTo>
                <a:lnTo>
                  <a:pt x="1113041" y="2318941"/>
                </a:lnTo>
                <a:lnTo>
                  <a:pt x="1103467" y="2325291"/>
                </a:lnTo>
                <a:lnTo>
                  <a:pt x="1094292" y="2331641"/>
                </a:lnTo>
                <a:lnTo>
                  <a:pt x="1083920" y="2336800"/>
                </a:lnTo>
                <a:lnTo>
                  <a:pt x="1079133" y="2339578"/>
                </a:lnTo>
                <a:lnTo>
                  <a:pt x="1073549" y="2341960"/>
                </a:lnTo>
                <a:lnTo>
                  <a:pt x="1067565" y="2343944"/>
                </a:lnTo>
                <a:lnTo>
                  <a:pt x="1061581" y="2345928"/>
                </a:lnTo>
                <a:lnTo>
                  <a:pt x="1055598" y="2347119"/>
                </a:lnTo>
                <a:lnTo>
                  <a:pt x="1049215" y="2348310"/>
                </a:lnTo>
                <a:lnTo>
                  <a:pt x="1042434" y="2349103"/>
                </a:lnTo>
                <a:lnTo>
                  <a:pt x="1035652" y="2349500"/>
                </a:lnTo>
                <a:lnTo>
                  <a:pt x="1028073" y="2349500"/>
                </a:lnTo>
                <a:lnTo>
                  <a:pt x="1020493" y="2349500"/>
                </a:lnTo>
                <a:lnTo>
                  <a:pt x="1014111" y="2348706"/>
                </a:lnTo>
                <a:lnTo>
                  <a:pt x="1008925" y="2347913"/>
                </a:lnTo>
                <a:lnTo>
                  <a:pt x="1004936" y="2346722"/>
                </a:lnTo>
                <a:lnTo>
                  <a:pt x="1001346" y="2345135"/>
                </a:lnTo>
                <a:lnTo>
                  <a:pt x="998952" y="2342753"/>
                </a:lnTo>
                <a:lnTo>
                  <a:pt x="997357" y="2341166"/>
                </a:lnTo>
                <a:lnTo>
                  <a:pt x="995761" y="2338785"/>
                </a:lnTo>
                <a:lnTo>
                  <a:pt x="995362" y="2336006"/>
                </a:lnTo>
                <a:lnTo>
                  <a:pt x="995761" y="2333625"/>
                </a:lnTo>
                <a:lnTo>
                  <a:pt x="996958" y="2330847"/>
                </a:lnTo>
                <a:lnTo>
                  <a:pt x="998154" y="2328069"/>
                </a:lnTo>
                <a:lnTo>
                  <a:pt x="999750" y="2325291"/>
                </a:lnTo>
                <a:lnTo>
                  <a:pt x="1002144" y="2321719"/>
                </a:lnTo>
                <a:lnTo>
                  <a:pt x="1004936" y="2318941"/>
                </a:lnTo>
                <a:lnTo>
                  <a:pt x="1010920" y="2312591"/>
                </a:lnTo>
                <a:lnTo>
                  <a:pt x="1017701" y="2306241"/>
                </a:lnTo>
                <a:lnTo>
                  <a:pt x="1025280" y="2300288"/>
                </a:lnTo>
                <a:lnTo>
                  <a:pt x="1032461" y="2294731"/>
                </a:lnTo>
                <a:lnTo>
                  <a:pt x="1039242" y="2289572"/>
                </a:lnTo>
                <a:lnTo>
                  <a:pt x="1050013" y="2282031"/>
                </a:lnTo>
                <a:lnTo>
                  <a:pt x="1054800" y="2279650"/>
                </a:lnTo>
                <a:close/>
                <a:moveTo>
                  <a:pt x="214312" y="2259013"/>
                </a:moveTo>
                <a:lnTo>
                  <a:pt x="309863" y="2259013"/>
                </a:lnTo>
                <a:lnTo>
                  <a:pt x="314207" y="2261449"/>
                </a:lnTo>
                <a:lnTo>
                  <a:pt x="324867" y="2269161"/>
                </a:lnTo>
                <a:lnTo>
                  <a:pt x="331580" y="2274031"/>
                </a:lnTo>
                <a:lnTo>
                  <a:pt x="339082" y="2280120"/>
                </a:lnTo>
                <a:lnTo>
                  <a:pt x="346584" y="2286208"/>
                </a:lnTo>
                <a:lnTo>
                  <a:pt x="353296" y="2292703"/>
                </a:lnTo>
                <a:lnTo>
                  <a:pt x="359219" y="2299197"/>
                </a:lnTo>
                <a:lnTo>
                  <a:pt x="361982" y="2302038"/>
                </a:lnTo>
                <a:lnTo>
                  <a:pt x="363957" y="2305286"/>
                </a:lnTo>
                <a:lnTo>
                  <a:pt x="365536" y="2308127"/>
                </a:lnTo>
                <a:lnTo>
                  <a:pt x="367115" y="2311374"/>
                </a:lnTo>
                <a:lnTo>
                  <a:pt x="367905" y="2314215"/>
                </a:lnTo>
                <a:lnTo>
                  <a:pt x="368300" y="2316651"/>
                </a:lnTo>
                <a:lnTo>
                  <a:pt x="367905" y="2319492"/>
                </a:lnTo>
                <a:lnTo>
                  <a:pt x="367115" y="2321521"/>
                </a:lnTo>
                <a:lnTo>
                  <a:pt x="364746" y="2323551"/>
                </a:lnTo>
                <a:lnTo>
                  <a:pt x="362377" y="2325986"/>
                </a:lnTo>
                <a:lnTo>
                  <a:pt x="358824" y="2327204"/>
                </a:lnTo>
                <a:lnTo>
                  <a:pt x="354875" y="2328422"/>
                </a:lnTo>
                <a:lnTo>
                  <a:pt x="349742" y="2329639"/>
                </a:lnTo>
                <a:lnTo>
                  <a:pt x="343425" y="2330045"/>
                </a:lnTo>
                <a:lnTo>
                  <a:pt x="335923" y="2330451"/>
                </a:lnTo>
                <a:lnTo>
                  <a:pt x="328816" y="2330451"/>
                </a:lnTo>
                <a:lnTo>
                  <a:pt x="321709" y="2330045"/>
                </a:lnTo>
                <a:lnTo>
                  <a:pt x="315391" y="2329234"/>
                </a:lnTo>
                <a:lnTo>
                  <a:pt x="308679" y="2328016"/>
                </a:lnTo>
                <a:lnTo>
                  <a:pt x="302756" y="2326798"/>
                </a:lnTo>
                <a:lnTo>
                  <a:pt x="296834" y="2324363"/>
                </a:lnTo>
                <a:lnTo>
                  <a:pt x="291306" y="2322739"/>
                </a:lnTo>
                <a:lnTo>
                  <a:pt x="286173" y="2320304"/>
                </a:lnTo>
                <a:lnTo>
                  <a:pt x="281040" y="2317463"/>
                </a:lnTo>
                <a:lnTo>
                  <a:pt x="270774" y="2312186"/>
                </a:lnTo>
                <a:lnTo>
                  <a:pt x="261298" y="2305691"/>
                </a:lnTo>
                <a:lnTo>
                  <a:pt x="252612" y="2299197"/>
                </a:lnTo>
                <a:lnTo>
                  <a:pt x="248268" y="2295950"/>
                </a:lnTo>
                <a:lnTo>
                  <a:pt x="245504" y="2294732"/>
                </a:lnTo>
                <a:lnTo>
                  <a:pt x="243530" y="2294732"/>
                </a:lnTo>
                <a:lnTo>
                  <a:pt x="242346" y="2295544"/>
                </a:lnTo>
                <a:lnTo>
                  <a:pt x="241951" y="2296762"/>
                </a:lnTo>
                <a:lnTo>
                  <a:pt x="241556" y="2298385"/>
                </a:lnTo>
                <a:lnTo>
                  <a:pt x="240766" y="2299197"/>
                </a:lnTo>
                <a:lnTo>
                  <a:pt x="240371" y="2299603"/>
                </a:lnTo>
                <a:lnTo>
                  <a:pt x="239582" y="2299603"/>
                </a:lnTo>
                <a:lnTo>
                  <a:pt x="228526" y="2299197"/>
                </a:lnTo>
                <a:lnTo>
                  <a:pt x="222604" y="2298791"/>
                </a:lnTo>
                <a:lnTo>
                  <a:pt x="220629" y="2298385"/>
                </a:lnTo>
                <a:lnTo>
                  <a:pt x="219050" y="2297574"/>
                </a:lnTo>
                <a:lnTo>
                  <a:pt x="216681" y="2287832"/>
                </a:lnTo>
                <a:lnTo>
                  <a:pt x="215496" y="2280120"/>
                </a:lnTo>
                <a:lnTo>
                  <a:pt x="215102" y="2274031"/>
                </a:lnTo>
                <a:lnTo>
                  <a:pt x="215102" y="2269161"/>
                </a:lnTo>
                <a:lnTo>
                  <a:pt x="215102" y="2265914"/>
                </a:lnTo>
                <a:lnTo>
                  <a:pt x="215496" y="2263478"/>
                </a:lnTo>
                <a:lnTo>
                  <a:pt x="215891" y="2261449"/>
                </a:lnTo>
                <a:lnTo>
                  <a:pt x="214312" y="2259013"/>
                </a:lnTo>
                <a:close/>
                <a:moveTo>
                  <a:pt x="387350" y="2254250"/>
                </a:moveTo>
                <a:lnTo>
                  <a:pt x="482901" y="2254250"/>
                </a:lnTo>
                <a:lnTo>
                  <a:pt x="487245" y="2257390"/>
                </a:lnTo>
                <a:lnTo>
                  <a:pt x="498300" y="2264453"/>
                </a:lnTo>
                <a:lnTo>
                  <a:pt x="505013" y="2269162"/>
                </a:lnTo>
                <a:lnTo>
                  <a:pt x="512120" y="2274656"/>
                </a:lnTo>
                <a:lnTo>
                  <a:pt x="519622" y="2280935"/>
                </a:lnTo>
                <a:lnTo>
                  <a:pt x="526334" y="2286821"/>
                </a:lnTo>
                <a:lnTo>
                  <a:pt x="532257" y="2293099"/>
                </a:lnTo>
                <a:lnTo>
                  <a:pt x="534626" y="2296239"/>
                </a:lnTo>
                <a:lnTo>
                  <a:pt x="537390" y="2299378"/>
                </a:lnTo>
                <a:lnTo>
                  <a:pt x="538969" y="2302125"/>
                </a:lnTo>
                <a:lnTo>
                  <a:pt x="540153" y="2305264"/>
                </a:lnTo>
                <a:lnTo>
                  <a:pt x="540943" y="2308011"/>
                </a:lnTo>
                <a:lnTo>
                  <a:pt x="541338" y="2310758"/>
                </a:lnTo>
                <a:lnTo>
                  <a:pt x="540943" y="2313113"/>
                </a:lnTo>
                <a:lnTo>
                  <a:pt x="539759" y="2315075"/>
                </a:lnTo>
                <a:lnTo>
                  <a:pt x="538179" y="2317429"/>
                </a:lnTo>
                <a:lnTo>
                  <a:pt x="535415" y="2318999"/>
                </a:lnTo>
                <a:lnTo>
                  <a:pt x="532257" y="2320569"/>
                </a:lnTo>
                <a:lnTo>
                  <a:pt x="527913" y="2321746"/>
                </a:lnTo>
                <a:lnTo>
                  <a:pt x="523175" y="2322923"/>
                </a:lnTo>
                <a:lnTo>
                  <a:pt x="516858" y="2323315"/>
                </a:lnTo>
                <a:lnTo>
                  <a:pt x="509356" y="2324100"/>
                </a:lnTo>
                <a:lnTo>
                  <a:pt x="501459" y="2324100"/>
                </a:lnTo>
                <a:lnTo>
                  <a:pt x="494747" y="2323315"/>
                </a:lnTo>
                <a:lnTo>
                  <a:pt x="488034" y="2322531"/>
                </a:lnTo>
                <a:lnTo>
                  <a:pt x="481717" y="2321353"/>
                </a:lnTo>
                <a:lnTo>
                  <a:pt x="476189" y="2319784"/>
                </a:lnTo>
                <a:lnTo>
                  <a:pt x="470267" y="2318214"/>
                </a:lnTo>
                <a:lnTo>
                  <a:pt x="464344" y="2315860"/>
                </a:lnTo>
                <a:lnTo>
                  <a:pt x="459211" y="2313897"/>
                </a:lnTo>
                <a:lnTo>
                  <a:pt x="453683" y="2311543"/>
                </a:lnTo>
                <a:lnTo>
                  <a:pt x="443812" y="2306049"/>
                </a:lnTo>
                <a:lnTo>
                  <a:pt x="434336" y="2299770"/>
                </a:lnTo>
                <a:lnTo>
                  <a:pt x="425255" y="2293099"/>
                </a:lnTo>
                <a:lnTo>
                  <a:pt x="420911" y="2290745"/>
                </a:lnTo>
                <a:lnTo>
                  <a:pt x="418542" y="2289175"/>
                </a:lnTo>
                <a:lnTo>
                  <a:pt x="416963" y="2289175"/>
                </a:lnTo>
                <a:lnTo>
                  <a:pt x="415778" y="2289960"/>
                </a:lnTo>
                <a:lnTo>
                  <a:pt x="415384" y="2291530"/>
                </a:lnTo>
                <a:lnTo>
                  <a:pt x="414199" y="2292707"/>
                </a:lnTo>
                <a:lnTo>
                  <a:pt x="413409" y="2293492"/>
                </a:lnTo>
                <a:lnTo>
                  <a:pt x="413015" y="2293884"/>
                </a:lnTo>
                <a:lnTo>
                  <a:pt x="412620" y="2293884"/>
                </a:lnTo>
                <a:lnTo>
                  <a:pt x="401959" y="2293492"/>
                </a:lnTo>
                <a:lnTo>
                  <a:pt x="396036" y="2293099"/>
                </a:lnTo>
                <a:lnTo>
                  <a:pt x="393273" y="2292315"/>
                </a:lnTo>
                <a:lnTo>
                  <a:pt x="391693" y="2291922"/>
                </a:lnTo>
                <a:lnTo>
                  <a:pt x="390114" y="2282504"/>
                </a:lnTo>
                <a:lnTo>
                  <a:pt x="388929" y="2275048"/>
                </a:lnTo>
                <a:lnTo>
                  <a:pt x="388140" y="2269162"/>
                </a:lnTo>
                <a:lnTo>
                  <a:pt x="388140" y="2264845"/>
                </a:lnTo>
                <a:lnTo>
                  <a:pt x="388534" y="2261314"/>
                </a:lnTo>
                <a:lnTo>
                  <a:pt x="388534" y="2258959"/>
                </a:lnTo>
                <a:lnTo>
                  <a:pt x="388929" y="2257390"/>
                </a:lnTo>
                <a:lnTo>
                  <a:pt x="387350" y="2254250"/>
                </a:lnTo>
                <a:close/>
                <a:moveTo>
                  <a:pt x="1427162" y="1922463"/>
                </a:moveTo>
                <a:lnTo>
                  <a:pt x="1564119" y="1922463"/>
                </a:lnTo>
                <a:lnTo>
                  <a:pt x="1564119" y="1952298"/>
                </a:lnTo>
                <a:lnTo>
                  <a:pt x="1564515" y="1953094"/>
                </a:lnTo>
                <a:lnTo>
                  <a:pt x="1565306" y="1953889"/>
                </a:lnTo>
                <a:lnTo>
                  <a:pt x="1567285" y="1955083"/>
                </a:lnTo>
                <a:lnTo>
                  <a:pt x="1569265" y="1955878"/>
                </a:lnTo>
                <a:lnTo>
                  <a:pt x="1571640" y="1956674"/>
                </a:lnTo>
                <a:lnTo>
                  <a:pt x="1575994" y="1957071"/>
                </a:lnTo>
                <a:lnTo>
                  <a:pt x="1580744" y="1957469"/>
                </a:lnTo>
                <a:lnTo>
                  <a:pt x="1585494" y="1957071"/>
                </a:lnTo>
                <a:lnTo>
                  <a:pt x="1589452" y="1956674"/>
                </a:lnTo>
                <a:lnTo>
                  <a:pt x="1592618" y="1955878"/>
                </a:lnTo>
                <a:lnTo>
                  <a:pt x="1594993" y="1955083"/>
                </a:lnTo>
                <a:lnTo>
                  <a:pt x="1596577" y="1953889"/>
                </a:lnTo>
                <a:lnTo>
                  <a:pt x="1597368" y="1953094"/>
                </a:lnTo>
                <a:lnTo>
                  <a:pt x="1598160" y="1952298"/>
                </a:lnTo>
                <a:lnTo>
                  <a:pt x="1598160" y="1922463"/>
                </a:lnTo>
                <a:lnTo>
                  <a:pt x="1727200" y="1922463"/>
                </a:lnTo>
                <a:lnTo>
                  <a:pt x="1727200" y="2064079"/>
                </a:lnTo>
                <a:lnTo>
                  <a:pt x="1727200" y="2066863"/>
                </a:lnTo>
                <a:lnTo>
                  <a:pt x="1726804" y="2070045"/>
                </a:lnTo>
                <a:lnTo>
                  <a:pt x="1726013" y="2072830"/>
                </a:lnTo>
                <a:lnTo>
                  <a:pt x="1725221" y="2075615"/>
                </a:lnTo>
                <a:lnTo>
                  <a:pt x="1724034" y="2078001"/>
                </a:lnTo>
                <a:lnTo>
                  <a:pt x="1722450" y="2080388"/>
                </a:lnTo>
                <a:lnTo>
                  <a:pt x="1720471" y="2083173"/>
                </a:lnTo>
                <a:lnTo>
                  <a:pt x="1718888" y="2085162"/>
                </a:lnTo>
                <a:lnTo>
                  <a:pt x="1716909" y="2086753"/>
                </a:lnTo>
                <a:lnTo>
                  <a:pt x="1714138" y="2088742"/>
                </a:lnTo>
                <a:lnTo>
                  <a:pt x="1711763" y="2090333"/>
                </a:lnTo>
                <a:lnTo>
                  <a:pt x="1709388" y="2091526"/>
                </a:lnTo>
                <a:lnTo>
                  <a:pt x="1706617" y="2092322"/>
                </a:lnTo>
                <a:lnTo>
                  <a:pt x="1703846" y="2093118"/>
                </a:lnTo>
                <a:lnTo>
                  <a:pt x="1700680" y="2093515"/>
                </a:lnTo>
                <a:lnTo>
                  <a:pt x="1697513" y="2093913"/>
                </a:lnTo>
                <a:lnTo>
                  <a:pt x="1456849" y="2093913"/>
                </a:lnTo>
                <a:lnTo>
                  <a:pt x="1454078" y="2093515"/>
                </a:lnTo>
                <a:lnTo>
                  <a:pt x="1451308" y="2093118"/>
                </a:lnTo>
                <a:lnTo>
                  <a:pt x="1448141" y="2092322"/>
                </a:lnTo>
                <a:lnTo>
                  <a:pt x="1445766" y="2091526"/>
                </a:lnTo>
                <a:lnTo>
                  <a:pt x="1442995" y="2090333"/>
                </a:lnTo>
                <a:lnTo>
                  <a:pt x="1440620" y="2088742"/>
                </a:lnTo>
                <a:lnTo>
                  <a:pt x="1438245" y="2086753"/>
                </a:lnTo>
                <a:lnTo>
                  <a:pt x="1435870" y="2085162"/>
                </a:lnTo>
                <a:lnTo>
                  <a:pt x="1434287" y="2083173"/>
                </a:lnTo>
                <a:lnTo>
                  <a:pt x="1432308" y="2080388"/>
                </a:lnTo>
                <a:lnTo>
                  <a:pt x="1431120" y="2078001"/>
                </a:lnTo>
                <a:lnTo>
                  <a:pt x="1429537" y="2075615"/>
                </a:lnTo>
                <a:lnTo>
                  <a:pt x="1428745" y="2072830"/>
                </a:lnTo>
                <a:lnTo>
                  <a:pt x="1427954" y="2070045"/>
                </a:lnTo>
                <a:lnTo>
                  <a:pt x="1427558" y="2066863"/>
                </a:lnTo>
                <a:lnTo>
                  <a:pt x="1427162" y="2064079"/>
                </a:lnTo>
                <a:lnTo>
                  <a:pt x="1427162" y="1922463"/>
                </a:lnTo>
                <a:close/>
                <a:moveTo>
                  <a:pt x="1456849" y="1844675"/>
                </a:moveTo>
                <a:lnTo>
                  <a:pt x="1697513" y="1844675"/>
                </a:lnTo>
                <a:lnTo>
                  <a:pt x="1700680" y="1845074"/>
                </a:lnTo>
                <a:lnTo>
                  <a:pt x="1703846" y="1845474"/>
                </a:lnTo>
                <a:lnTo>
                  <a:pt x="1706617" y="1845873"/>
                </a:lnTo>
                <a:lnTo>
                  <a:pt x="1709388" y="1847071"/>
                </a:lnTo>
                <a:lnTo>
                  <a:pt x="1711763" y="1848269"/>
                </a:lnTo>
                <a:lnTo>
                  <a:pt x="1714138" y="1849467"/>
                </a:lnTo>
                <a:lnTo>
                  <a:pt x="1716909" y="1851463"/>
                </a:lnTo>
                <a:lnTo>
                  <a:pt x="1718888" y="1853460"/>
                </a:lnTo>
                <a:lnTo>
                  <a:pt x="1720471" y="1855457"/>
                </a:lnTo>
                <a:lnTo>
                  <a:pt x="1722450" y="1858252"/>
                </a:lnTo>
                <a:lnTo>
                  <a:pt x="1724034" y="1860248"/>
                </a:lnTo>
                <a:lnTo>
                  <a:pt x="1725221" y="1863044"/>
                </a:lnTo>
                <a:lnTo>
                  <a:pt x="1726013" y="1865839"/>
                </a:lnTo>
                <a:lnTo>
                  <a:pt x="1726804" y="1868634"/>
                </a:lnTo>
                <a:lnTo>
                  <a:pt x="1727200" y="1871828"/>
                </a:lnTo>
                <a:lnTo>
                  <a:pt x="1727200" y="1874624"/>
                </a:lnTo>
                <a:lnTo>
                  <a:pt x="1727200" y="1909763"/>
                </a:lnTo>
                <a:lnTo>
                  <a:pt x="1427162" y="1909763"/>
                </a:lnTo>
                <a:lnTo>
                  <a:pt x="1427162" y="1874624"/>
                </a:lnTo>
                <a:lnTo>
                  <a:pt x="1427558" y="1871828"/>
                </a:lnTo>
                <a:lnTo>
                  <a:pt x="1427954" y="1868634"/>
                </a:lnTo>
                <a:lnTo>
                  <a:pt x="1428745" y="1865839"/>
                </a:lnTo>
                <a:lnTo>
                  <a:pt x="1429537" y="1863044"/>
                </a:lnTo>
                <a:lnTo>
                  <a:pt x="1431120" y="1860248"/>
                </a:lnTo>
                <a:lnTo>
                  <a:pt x="1432308" y="1858252"/>
                </a:lnTo>
                <a:lnTo>
                  <a:pt x="1434287" y="1855457"/>
                </a:lnTo>
                <a:lnTo>
                  <a:pt x="1435870" y="1853460"/>
                </a:lnTo>
                <a:lnTo>
                  <a:pt x="1438245" y="1851463"/>
                </a:lnTo>
                <a:lnTo>
                  <a:pt x="1440620" y="1849467"/>
                </a:lnTo>
                <a:lnTo>
                  <a:pt x="1442995" y="1848269"/>
                </a:lnTo>
                <a:lnTo>
                  <a:pt x="1445766" y="1847071"/>
                </a:lnTo>
                <a:lnTo>
                  <a:pt x="1448141" y="1845873"/>
                </a:lnTo>
                <a:lnTo>
                  <a:pt x="1451308" y="1845474"/>
                </a:lnTo>
                <a:lnTo>
                  <a:pt x="1454078" y="1845074"/>
                </a:lnTo>
                <a:lnTo>
                  <a:pt x="1456849" y="1844675"/>
                </a:lnTo>
                <a:close/>
                <a:moveTo>
                  <a:pt x="1220993" y="1843629"/>
                </a:moveTo>
                <a:lnTo>
                  <a:pt x="1221192" y="1843629"/>
                </a:lnTo>
                <a:lnTo>
                  <a:pt x="1221390" y="1843670"/>
                </a:lnTo>
                <a:lnTo>
                  <a:pt x="1221398" y="1844027"/>
                </a:lnTo>
                <a:lnTo>
                  <a:pt x="1221390" y="1844026"/>
                </a:lnTo>
                <a:lnTo>
                  <a:pt x="1220993" y="1843629"/>
                </a:lnTo>
                <a:close/>
                <a:moveTo>
                  <a:pt x="1620838" y="1724025"/>
                </a:moveTo>
                <a:lnTo>
                  <a:pt x="1620444" y="1728788"/>
                </a:lnTo>
                <a:lnTo>
                  <a:pt x="1618474" y="1739503"/>
                </a:lnTo>
                <a:lnTo>
                  <a:pt x="1615321" y="1755775"/>
                </a:lnTo>
                <a:lnTo>
                  <a:pt x="1612956" y="1764903"/>
                </a:lnTo>
                <a:lnTo>
                  <a:pt x="1610197" y="1774031"/>
                </a:lnTo>
                <a:lnTo>
                  <a:pt x="1607439" y="1783556"/>
                </a:lnTo>
                <a:lnTo>
                  <a:pt x="1603498" y="1792685"/>
                </a:lnTo>
                <a:lnTo>
                  <a:pt x="1599557" y="1801019"/>
                </a:lnTo>
                <a:lnTo>
                  <a:pt x="1595222" y="1808560"/>
                </a:lnTo>
                <a:lnTo>
                  <a:pt x="1592857" y="1812528"/>
                </a:lnTo>
                <a:lnTo>
                  <a:pt x="1589704" y="1815306"/>
                </a:lnTo>
                <a:lnTo>
                  <a:pt x="1587340" y="1818481"/>
                </a:lnTo>
                <a:lnTo>
                  <a:pt x="1584187" y="1820466"/>
                </a:lnTo>
                <a:lnTo>
                  <a:pt x="1581428" y="1822450"/>
                </a:lnTo>
                <a:lnTo>
                  <a:pt x="1577881" y="1824435"/>
                </a:lnTo>
                <a:lnTo>
                  <a:pt x="1574728" y="1825228"/>
                </a:lnTo>
                <a:lnTo>
                  <a:pt x="1571181" y="1825625"/>
                </a:lnTo>
                <a:lnTo>
                  <a:pt x="1567240" y="1825625"/>
                </a:lnTo>
                <a:lnTo>
                  <a:pt x="1563299" y="1825625"/>
                </a:lnTo>
                <a:lnTo>
                  <a:pt x="1560147" y="1824831"/>
                </a:lnTo>
                <a:lnTo>
                  <a:pt x="1556994" y="1824038"/>
                </a:lnTo>
                <a:lnTo>
                  <a:pt x="1554235" y="1822450"/>
                </a:lnTo>
                <a:lnTo>
                  <a:pt x="1551476" y="1821260"/>
                </a:lnTo>
                <a:lnTo>
                  <a:pt x="1549506" y="1819672"/>
                </a:lnTo>
                <a:lnTo>
                  <a:pt x="1547929" y="1817688"/>
                </a:lnTo>
                <a:lnTo>
                  <a:pt x="1546353" y="1815306"/>
                </a:lnTo>
                <a:lnTo>
                  <a:pt x="1544777" y="1812925"/>
                </a:lnTo>
                <a:lnTo>
                  <a:pt x="1543988" y="1810544"/>
                </a:lnTo>
                <a:lnTo>
                  <a:pt x="1543200" y="1807369"/>
                </a:lnTo>
                <a:lnTo>
                  <a:pt x="1542412" y="1800622"/>
                </a:lnTo>
                <a:lnTo>
                  <a:pt x="1542018" y="1793478"/>
                </a:lnTo>
                <a:lnTo>
                  <a:pt x="1542018" y="1789906"/>
                </a:lnTo>
                <a:lnTo>
                  <a:pt x="1542018" y="1786731"/>
                </a:lnTo>
                <a:lnTo>
                  <a:pt x="1541624" y="1784350"/>
                </a:lnTo>
                <a:lnTo>
                  <a:pt x="1540836" y="1781969"/>
                </a:lnTo>
                <a:lnTo>
                  <a:pt x="1540047" y="1780381"/>
                </a:lnTo>
                <a:lnTo>
                  <a:pt x="1539259" y="1779191"/>
                </a:lnTo>
                <a:lnTo>
                  <a:pt x="1538077" y="1778397"/>
                </a:lnTo>
                <a:lnTo>
                  <a:pt x="1536895" y="1778000"/>
                </a:lnTo>
                <a:lnTo>
                  <a:pt x="1535712" y="1778000"/>
                </a:lnTo>
                <a:lnTo>
                  <a:pt x="1534924" y="1778397"/>
                </a:lnTo>
                <a:lnTo>
                  <a:pt x="1534136" y="1778794"/>
                </a:lnTo>
                <a:lnTo>
                  <a:pt x="1532954" y="1779985"/>
                </a:lnTo>
                <a:lnTo>
                  <a:pt x="1532165" y="1781572"/>
                </a:lnTo>
                <a:lnTo>
                  <a:pt x="1531377" y="1783556"/>
                </a:lnTo>
                <a:lnTo>
                  <a:pt x="1530983" y="1785541"/>
                </a:lnTo>
                <a:lnTo>
                  <a:pt x="1530589" y="1787922"/>
                </a:lnTo>
                <a:lnTo>
                  <a:pt x="1530195" y="1790700"/>
                </a:lnTo>
                <a:lnTo>
                  <a:pt x="1529407" y="1793875"/>
                </a:lnTo>
                <a:lnTo>
                  <a:pt x="1528224" y="1797447"/>
                </a:lnTo>
                <a:lnTo>
                  <a:pt x="1526648" y="1801019"/>
                </a:lnTo>
                <a:lnTo>
                  <a:pt x="1522313" y="1808163"/>
                </a:lnTo>
                <a:lnTo>
                  <a:pt x="1517584" y="1814513"/>
                </a:lnTo>
                <a:lnTo>
                  <a:pt x="1515613" y="1817291"/>
                </a:lnTo>
                <a:lnTo>
                  <a:pt x="1513643" y="1818878"/>
                </a:lnTo>
                <a:lnTo>
                  <a:pt x="1512066" y="1820069"/>
                </a:lnTo>
                <a:lnTo>
                  <a:pt x="1510096" y="1820069"/>
                </a:lnTo>
                <a:lnTo>
                  <a:pt x="1509307" y="1820069"/>
                </a:lnTo>
                <a:lnTo>
                  <a:pt x="1508913" y="1819275"/>
                </a:lnTo>
                <a:lnTo>
                  <a:pt x="1508125" y="1817688"/>
                </a:lnTo>
                <a:lnTo>
                  <a:pt x="1508125" y="1814116"/>
                </a:lnTo>
                <a:lnTo>
                  <a:pt x="1508125" y="1809353"/>
                </a:lnTo>
                <a:lnTo>
                  <a:pt x="1509307" y="1797844"/>
                </a:lnTo>
                <a:lnTo>
                  <a:pt x="1510096" y="1785144"/>
                </a:lnTo>
                <a:lnTo>
                  <a:pt x="1510490" y="1772047"/>
                </a:lnTo>
                <a:lnTo>
                  <a:pt x="1511278" y="1759744"/>
                </a:lnTo>
                <a:lnTo>
                  <a:pt x="1512854" y="1749028"/>
                </a:lnTo>
                <a:lnTo>
                  <a:pt x="1513643" y="1743869"/>
                </a:lnTo>
                <a:lnTo>
                  <a:pt x="1514825" y="1739503"/>
                </a:lnTo>
                <a:lnTo>
                  <a:pt x="1516401" y="1736328"/>
                </a:lnTo>
                <a:lnTo>
                  <a:pt x="1517978" y="1733550"/>
                </a:lnTo>
                <a:lnTo>
                  <a:pt x="1519554" y="1732360"/>
                </a:lnTo>
                <a:lnTo>
                  <a:pt x="1520736" y="1731963"/>
                </a:lnTo>
                <a:lnTo>
                  <a:pt x="1521919" y="1731169"/>
                </a:lnTo>
                <a:lnTo>
                  <a:pt x="1523101" y="1731169"/>
                </a:lnTo>
                <a:lnTo>
                  <a:pt x="1620838" y="1724025"/>
                </a:lnTo>
                <a:close/>
                <a:moveTo>
                  <a:pt x="741170" y="1477566"/>
                </a:moveTo>
                <a:lnTo>
                  <a:pt x="739191" y="1478360"/>
                </a:lnTo>
                <a:lnTo>
                  <a:pt x="735628" y="1479154"/>
                </a:lnTo>
                <a:lnTo>
                  <a:pt x="731273" y="1478757"/>
                </a:lnTo>
                <a:lnTo>
                  <a:pt x="729690" y="1480345"/>
                </a:lnTo>
                <a:lnTo>
                  <a:pt x="728898" y="1481535"/>
                </a:lnTo>
                <a:lnTo>
                  <a:pt x="728502" y="1483123"/>
                </a:lnTo>
                <a:lnTo>
                  <a:pt x="728898" y="1485107"/>
                </a:lnTo>
                <a:lnTo>
                  <a:pt x="730086" y="1486695"/>
                </a:lnTo>
                <a:lnTo>
                  <a:pt x="731669" y="1487885"/>
                </a:lnTo>
                <a:lnTo>
                  <a:pt x="734440" y="1489076"/>
                </a:lnTo>
                <a:lnTo>
                  <a:pt x="737607" y="1489870"/>
                </a:lnTo>
                <a:lnTo>
                  <a:pt x="740774" y="1489076"/>
                </a:lnTo>
                <a:lnTo>
                  <a:pt x="743546" y="1487885"/>
                </a:lnTo>
                <a:lnTo>
                  <a:pt x="745525" y="1487091"/>
                </a:lnTo>
                <a:lnTo>
                  <a:pt x="747504" y="1485901"/>
                </a:lnTo>
                <a:lnTo>
                  <a:pt x="748692" y="1484313"/>
                </a:lnTo>
                <a:lnTo>
                  <a:pt x="749088" y="1483123"/>
                </a:lnTo>
                <a:lnTo>
                  <a:pt x="749484" y="1481932"/>
                </a:lnTo>
                <a:lnTo>
                  <a:pt x="749880" y="1481138"/>
                </a:lnTo>
                <a:lnTo>
                  <a:pt x="749484" y="1480345"/>
                </a:lnTo>
                <a:lnTo>
                  <a:pt x="748692" y="1479551"/>
                </a:lnTo>
                <a:lnTo>
                  <a:pt x="747900" y="1478757"/>
                </a:lnTo>
                <a:lnTo>
                  <a:pt x="746713" y="1478360"/>
                </a:lnTo>
                <a:lnTo>
                  <a:pt x="744733" y="1477566"/>
                </a:lnTo>
                <a:lnTo>
                  <a:pt x="743150" y="1477566"/>
                </a:lnTo>
                <a:lnTo>
                  <a:pt x="741170" y="1477566"/>
                </a:lnTo>
                <a:close/>
                <a:moveTo>
                  <a:pt x="770069" y="1446213"/>
                </a:moveTo>
                <a:lnTo>
                  <a:pt x="773236" y="1446213"/>
                </a:lnTo>
                <a:lnTo>
                  <a:pt x="775612" y="1446213"/>
                </a:lnTo>
                <a:lnTo>
                  <a:pt x="777195" y="1446610"/>
                </a:lnTo>
                <a:lnTo>
                  <a:pt x="778383" y="1447404"/>
                </a:lnTo>
                <a:lnTo>
                  <a:pt x="779175" y="1448198"/>
                </a:lnTo>
                <a:lnTo>
                  <a:pt x="779175" y="1448991"/>
                </a:lnTo>
                <a:lnTo>
                  <a:pt x="779175" y="1450182"/>
                </a:lnTo>
                <a:lnTo>
                  <a:pt x="782342" y="1451373"/>
                </a:lnTo>
                <a:lnTo>
                  <a:pt x="784717" y="1452166"/>
                </a:lnTo>
                <a:lnTo>
                  <a:pt x="787092" y="1453357"/>
                </a:lnTo>
                <a:lnTo>
                  <a:pt x="788280" y="1455341"/>
                </a:lnTo>
                <a:lnTo>
                  <a:pt x="822325" y="1543051"/>
                </a:lnTo>
                <a:lnTo>
                  <a:pt x="818366" y="1543448"/>
                </a:lnTo>
                <a:lnTo>
                  <a:pt x="809261" y="1544639"/>
                </a:lnTo>
                <a:lnTo>
                  <a:pt x="795406" y="1546623"/>
                </a:lnTo>
                <a:lnTo>
                  <a:pt x="787488" y="1547020"/>
                </a:lnTo>
                <a:lnTo>
                  <a:pt x="778779" y="1547417"/>
                </a:lnTo>
                <a:lnTo>
                  <a:pt x="776403" y="1549798"/>
                </a:lnTo>
                <a:lnTo>
                  <a:pt x="773632" y="1552973"/>
                </a:lnTo>
                <a:lnTo>
                  <a:pt x="770069" y="1554957"/>
                </a:lnTo>
                <a:lnTo>
                  <a:pt x="766902" y="1557339"/>
                </a:lnTo>
                <a:lnTo>
                  <a:pt x="758589" y="1561704"/>
                </a:lnTo>
                <a:lnTo>
                  <a:pt x="749880" y="1564879"/>
                </a:lnTo>
                <a:lnTo>
                  <a:pt x="741170" y="1568054"/>
                </a:lnTo>
                <a:lnTo>
                  <a:pt x="731273" y="1570435"/>
                </a:lnTo>
                <a:lnTo>
                  <a:pt x="721772" y="1572420"/>
                </a:lnTo>
                <a:lnTo>
                  <a:pt x="712271" y="1574404"/>
                </a:lnTo>
                <a:lnTo>
                  <a:pt x="702770" y="1575595"/>
                </a:lnTo>
                <a:lnTo>
                  <a:pt x="694061" y="1576389"/>
                </a:lnTo>
                <a:lnTo>
                  <a:pt x="679414" y="1577579"/>
                </a:lnTo>
                <a:lnTo>
                  <a:pt x="668725" y="1577976"/>
                </a:lnTo>
                <a:lnTo>
                  <a:pt x="665162" y="1577976"/>
                </a:lnTo>
                <a:lnTo>
                  <a:pt x="672288" y="1466454"/>
                </a:lnTo>
                <a:lnTo>
                  <a:pt x="672684" y="1464073"/>
                </a:lnTo>
                <a:lnTo>
                  <a:pt x="673079" y="1462485"/>
                </a:lnTo>
                <a:lnTo>
                  <a:pt x="673871" y="1460898"/>
                </a:lnTo>
                <a:lnTo>
                  <a:pt x="675059" y="1459707"/>
                </a:lnTo>
                <a:lnTo>
                  <a:pt x="676642" y="1458516"/>
                </a:lnTo>
                <a:lnTo>
                  <a:pt x="678622" y="1456929"/>
                </a:lnTo>
                <a:lnTo>
                  <a:pt x="682581" y="1454944"/>
                </a:lnTo>
                <a:lnTo>
                  <a:pt x="687727" y="1453357"/>
                </a:lnTo>
                <a:lnTo>
                  <a:pt x="693269" y="1452166"/>
                </a:lnTo>
                <a:lnTo>
                  <a:pt x="699999" y="1451373"/>
                </a:lnTo>
                <a:lnTo>
                  <a:pt x="706729" y="1450182"/>
                </a:lnTo>
                <a:lnTo>
                  <a:pt x="721772" y="1449388"/>
                </a:lnTo>
                <a:lnTo>
                  <a:pt x="737212" y="1448594"/>
                </a:lnTo>
                <a:lnTo>
                  <a:pt x="752255" y="1447801"/>
                </a:lnTo>
                <a:lnTo>
                  <a:pt x="759777" y="1447404"/>
                </a:lnTo>
                <a:lnTo>
                  <a:pt x="766506" y="1446610"/>
                </a:lnTo>
                <a:lnTo>
                  <a:pt x="770069" y="1446213"/>
                </a:lnTo>
                <a:close/>
                <a:moveTo>
                  <a:pt x="59062" y="1431772"/>
                </a:moveTo>
                <a:lnTo>
                  <a:pt x="61440" y="1459148"/>
                </a:lnTo>
                <a:lnTo>
                  <a:pt x="192645" y="1469067"/>
                </a:lnTo>
                <a:lnTo>
                  <a:pt x="59062" y="1431772"/>
                </a:lnTo>
                <a:close/>
                <a:moveTo>
                  <a:pt x="1076062" y="950913"/>
                </a:moveTo>
                <a:lnTo>
                  <a:pt x="1080032" y="951310"/>
                </a:lnTo>
                <a:lnTo>
                  <a:pt x="1083606" y="951707"/>
                </a:lnTo>
                <a:lnTo>
                  <a:pt x="1083606" y="952104"/>
                </a:lnTo>
                <a:lnTo>
                  <a:pt x="1084400" y="952502"/>
                </a:lnTo>
                <a:lnTo>
                  <a:pt x="1087974" y="954487"/>
                </a:lnTo>
                <a:lnTo>
                  <a:pt x="1093136" y="957267"/>
                </a:lnTo>
                <a:lnTo>
                  <a:pt x="1100283" y="960444"/>
                </a:lnTo>
                <a:lnTo>
                  <a:pt x="1093930" y="1312288"/>
                </a:lnTo>
                <a:lnTo>
                  <a:pt x="1134431" y="1020408"/>
                </a:lnTo>
                <a:lnTo>
                  <a:pt x="1128078" y="998170"/>
                </a:lnTo>
                <a:lnTo>
                  <a:pt x="1141975" y="972357"/>
                </a:lnTo>
                <a:lnTo>
                  <a:pt x="1175726" y="972754"/>
                </a:lnTo>
                <a:lnTo>
                  <a:pt x="1190418" y="998170"/>
                </a:lnTo>
                <a:lnTo>
                  <a:pt x="1182874" y="1017231"/>
                </a:lnTo>
                <a:lnTo>
                  <a:pt x="1177315" y="1217775"/>
                </a:lnTo>
                <a:lnTo>
                  <a:pt x="1165800" y="1329364"/>
                </a:lnTo>
                <a:lnTo>
                  <a:pt x="1283333" y="956076"/>
                </a:lnTo>
                <a:lnTo>
                  <a:pt x="1317084" y="953296"/>
                </a:lnTo>
                <a:lnTo>
                  <a:pt x="1339717" y="952104"/>
                </a:lnTo>
                <a:lnTo>
                  <a:pt x="1347261" y="951707"/>
                </a:lnTo>
                <a:lnTo>
                  <a:pt x="1351232" y="951707"/>
                </a:lnTo>
                <a:lnTo>
                  <a:pt x="1365129" y="954090"/>
                </a:lnTo>
                <a:lnTo>
                  <a:pt x="1378630" y="957664"/>
                </a:lnTo>
                <a:lnTo>
                  <a:pt x="1392130" y="960444"/>
                </a:lnTo>
                <a:lnTo>
                  <a:pt x="1405234" y="964415"/>
                </a:lnTo>
                <a:lnTo>
                  <a:pt x="1418337" y="967592"/>
                </a:lnTo>
                <a:lnTo>
                  <a:pt x="1430249" y="971960"/>
                </a:lnTo>
                <a:lnTo>
                  <a:pt x="1442558" y="975534"/>
                </a:lnTo>
                <a:lnTo>
                  <a:pt x="1454073" y="979903"/>
                </a:lnTo>
                <a:lnTo>
                  <a:pt x="1465191" y="984271"/>
                </a:lnTo>
                <a:lnTo>
                  <a:pt x="1475118" y="988242"/>
                </a:lnTo>
                <a:lnTo>
                  <a:pt x="1484648" y="993007"/>
                </a:lnTo>
                <a:lnTo>
                  <a:pt x="1493780" y="997376"/>
                </a:lnTo>
                <a:lnTo>
                  <a:pt x="1501722" y="1001347"/>
                </a:lnTo>
                <a:lnTo>
                  <a:pt x="1508869" y="1006112"/>
                </a:lnTo>
                <a:lnTo>
                  <a:pt x="1514825" y="1010480"/>
                </a:lnTo>
                <a:lnTo>
                  <a:pt x="1520384" y="1014452"/>
                </a:lnTo>
                <a:lnTo>
                  <a:pt x="1523164" y="1018026"/>
                </a:lnTo>
                <a:lnTo>
                  <a:pt x="1526737" y="1021997"/>
                </a:lnTo>
                <a:lnTo>
                  <a:pt x="1529517" y="1026365"/>
                </a:lnTo>
                <a:lnTo>
                  <a:pt x="1532693" y="1031528"/>
                </a:lnTo>
                <a:lnTo>
                  <a:pt x="1535473" y="1037484"/>
                </a:lnTo>
                <a:lnTo>
                  <a:pt x="1538252" y="1043441"/>
                </a:lnTo>
                <a:lnTo>
                  <a:pt x="1541429" y="1050192"/>
                </a:lnTo>
                <a:lnTo>
                  <a:pt x="1544208" y="1057737"/>
                </a:lnTo>
                <a:lnTo>
                  <a:pt x="1549370" y="1073622"/>
                </a:lnTo>
                <a:lnTo>
                  <a:pt x="1554532" y="1091095"/>
                </a:lnTo>
                <a:lnTo>
                  <a:pt x="1558900" y="1110156"/>
                </a:lnTo>
                <a:lnTo>
                  <a:pt x="1563665" y="1131204"/>
                </a:lnTo>
                <a:lnTo>
                  <a:pt x="1568033" y="1153442"/>
                </a:lnTo>
                <a:lnTo>
                  <a:pt x="1572003" y="1176475"/>
                </a:lnTo>
                <a:lnTo>
                  <a:pt x="1575577" y="1201096"/>
                </a:lnTo>
                <a:lnTo>
                  <a:pt x="1579151" y="1225717"/>
                </a:lnTo>
                <a:lnTo>
                  <a:pt x="1582327" y="1251927"/>
                </a:lnTo>
                <a:lnTo>
                  <a:pt x="1585107" y="1278136"/>
                </a:lnTo>
                <a:lnTo>
                  <a:pt x="1588283" y="1305140"/>
                </a:lnTo>
                <a:lnTo>
                  <a:pt x="1590666" y="1332144"/>
                </a:lnTo>
                <a:lnTo>
                  <a:pt x="1595034" y="1386152"/>
                </a:lnTo>
                <a:lnTo>
                  <a:pt x="1598210" y="1439365"/>
                </a:lnTo>
                <a:lnTo>
                  <a:pt x="1601387" y="1490196"/>
                </a:lnTo>
                <a:lnTo>
                  <a:pt x="1602975" y="1538644"/>
                </a:lnTo>
                <a:lnTo>
                  <a:pt x="1603769" y="1581532"/>
                </a:lnTo>
                <a:lnTo>
                  <a:pt x="1603769" y="1618861"/>
                </a:lnTo>
                <a:lnTo>
                  <a:pt x="1603372" y="1649836"/>
                </a:lnTo>
                <a:lnTo>
                  <a:pt x="1602975" y="1662147"/>
                </a:lnTo>
                <a:lnTo>
                  <a:pt x="1602181" y="1671678"/>
                </a:lnTo>
                <a:lnTo>
                  <a:pt x="1601784" y="1678031"/>
                </a:lnTo>
                <a:lnTo>
                  <a:pt x="1601784" y="1683591"/>
                </a:lnTo>
                <a:lnTo>
                  <a:pt x="1602578" y="1688356"/>
                </a:lnTo>
                <a:lnTo>
                  <a:pt x="1602975" y="1692328"/>
                </a:lnTo>
                <a:lnTo>
                  <a:pt x="1604166" y="1696696"/>
                </a:lnTo>
                <a:lnTo>
                  <a:pt x="1605357" y="1699873"/>
                </a:lnTo>
                <a:lnTo>
                  <a:pt x="1607740" y="1705432"/>
                </a:lnTo>
                <a:lnTo>
                  <a:pt x="1609328" y="1709404"/>
                </a:lnTo>
                <a:lnTo>
                  <a:pt x="1609725" y="1710992"/>
                </a:lnTo>
                <a:lnTo>
                  <a:pt x="1609725" y="1711786"/>
                </a:lnTo>
                <a:lnTo>
                  <a:pt x="1609328" y="1712978"/>
                </a:lnTo>
                <a:lnTo>
                  <a:pt x="1608534" y="1713375"/>
                </a:lnTo>
                <a:lnTo>
                  <a:pt x="1606549" y="1713772"/>
                </a:lnTo>
                <a:lnTo>
                  <a:pt x="1604166" y="1714169"/>
                </a:lnTo>
                <a:lnTo>
                  <a:pt x="1599798" y="1714169"/>
                </a:lnTo>
                <a:lnTo>
                  <a:pt x="1595431" y="1714169"/>
                </a:lnTo>
                <a:lnTo>
                  <a:pt x="1583916" y="1713375"/>
                </a:lnTo>
                <a:lnTo>
                  <a:pt x="1571209" y="1711786"/>
                </a:lnTo>
                <a:lnTo>
                  <a:pt x="1558106" y="1710198"/>
                </a:lnTo>
                <a:lnTo>
                  <a:pt x="1534679" y="1706227"/>
                </a:lnTo>
                <a:lnTo>
                  <a:pt x="1521178" y="1704241"/>
                </a:lnTo>
                <a:lnTo>
                  <a:pt x="1520384" y="1693519"/>
                </a:lnTo>
                <a:lnTo>
                  <a:pt x="1518002" y="1674855"/>
                </a:lnTo>
                <a:lnTo>
                  <a:pt x="1511649" y="1617273"/>
                </a:lnTo>
                <a:lnTo>
                  <a:pt x="1493383" y="1456044"/>
                </a:lnTo>
                <a:lnTo>
                  <a:pt x="1474324" y="1299183"/>
                </a:lnTo>
                <a:lnTo>
                  <a:pt x="1467177" y="1245970"/>
                </a:lnTo>
                <a:lnTo>
                  <a:pt x="1465191" y="1230482"/>
                </a:lnTo>
                <a:lnTo>
                  <a:pt x="1463603" y="1223334"/>
                </a:lnTo>
                <a:lnTo>
                  <a:pt x="1462412" y="1218569"/>
                </a:lnTo>
                <a:lnTo>
                  <a:pt x="1461221" y="1215789"/>
                </a:lnTo>
                <a:lnTo>
                  <a:pt x="1460029" y="1214598"/>
                </a:lnTo>
                <a:lnTo>
                  <a:pt x="1459632" y="1214201"/>
                </a:lnTo>
                <a:lnTo>
                  <a:pt x="1459235" y="1214201"/>
                </a:lnTo>
                <a:lnTo>
                  <a:pt x="1458441" y="1215392"/>
                </a:lnTo>
                <a:lnTo>
                  <a:pt x="1457250" y="1216980"/>
                </a:lnTo>
                <a:lnTo>
                  <a:pt x="1456456" y="1222937"/>
                </a:lnTo>
                <a:lnTo>
                  <a:pt x="1456059" y="1229688"/>
                </a:lnTo>
                <a:lnTo>
                  <a:pt x="1455662" y="1236836"/>
                </a:lnTo>
                <a:lnTo>
                  <a:pt x="1455662" y="1243984"/>
                </a:lnTo>
                <a:lnTo>
                  <a:pt x="1451691" y="1302757"/>
                </a:lnTo>
                <a:lnTo>
                  <a:pt x="1447323" y="1369870"/>
                </a:lnTo>
                <a:lnTo>
                  <a:pt x="1442955" y="1440556"/>
                </a:lnTo>
                <a:lnTo>
                  <a:pt x="1439779" y="1509655"/>
                </a:lnTo>
                <a:lnTo>
                  <a:pt x="1434220" y="1624024"/>
                </a:lnTo>
                <a:lnTo>
                  <a:pt x="1431837" y="1671678"/>
                </a:lnTo>
                <a:lnTo>
                  <a:pt x="1431837" y="1676046"/>
                </a:lnTo>
                <a:lnTo>
                  <a:pt x="1431440" y="1687165"/>
                </a:lnTo>
                <a:lnTo>
                  <a:pt x="1429852" y="1703050"/>
                </a:lnTo>
                <a:lnTo>
                  <a:pt x="1428661" y="1711786"/>
                </a:lnTo>
                <a:lnTo>
                  <a:pt x="1427470" y="1720920"/>
                </a:lnTo>
                <a:lnTo>
                  <a:pt x="1425484" y="1730451"/>
                </a:lnTo>
                <a:lnTo>
                  <a:pt x="1422705" y="1739187"/>
                </a:lnTo>
                <a:lnTo>
                  <a:pt x="1419925" y="1747527"/>
                </a:lnTo>
                <a:lnTo>
                  <a:pt x="1416352" y="1755469"/>
                </a:lnTo>
                <a:lnTo>
                  <a:pt x="1414366" y="1759043"/>
                </a:lnTo>
                <a:lnTo>
                  <a:pt x="1412381" y="1762220"/>
                </a:lnTo>
                <a:lnTo>
                  <a:pt x="1409998" y="1765000"/>
                </a:lnTo>
                <a:lnTo>
                  <a:pt x="1407616" y="1766985"/>
                </a:lnTo>
                <a:lnTo>
                  <a:pt x="1404836" y="1769368"/>
                </a:lnTo>
                <a:lnTo>
                  <a:pt x="1402057" y="1770956"/>
                </a:lnTo>
                <a:lnTo>
                  <a:pt x="1398880" y="1771751"/>
                </a:lnTo>
                <a:lnTo>
                  <a:pt x="1395307" y="1772148"/>
                </a:lnTo>
                <a:lnTo>
                  <a:pt x="1350041" y="2259805"/>
                </a:lnTo>
                <a:lnTo>
                  <a:pt x="1229728" y="2262188"/>
                </a:lnTo>
                <a:lnTo>
                  <a:pt x="1221398" y="1844027"/>
                </a:lnTo>
                <a:lnTo>
                  <a:pt x="1224169" y="1844423"/>
                </a:lnTo>
                <a:lnTo>
                  <a:pt x="1226949" y="1844820"/>
                </a:lnTo>
                <a:lnTo>
                  <a:pt x="1221390" y="1843670"/>
                </a:lnTo>
                <a:lnTo>
                  <a:pt x="1221390" y="1843629"/>
                </a:lnTo>
                <a:lnTo>
                  <a:pt x="1221192" y="1843629"/>
                </a:lnTo>
                <a:lnTo>
                  <a:pt x="1215434" y="1842437"/>
                </a:lnTo>
                <a:lnTo>
                  <a:pt x="1204316" y="1840849"/>
                </a:lnTo>
                <a:lnTo>
                  <a:pt x="1190021" y="1839260"/>
                </a:lnTo>
                <a:lnTo>
                  <a:pt x="1160638" y="2260600"/>
                </a:lnTo>
                <a:lnTo>
                  <a:pt x="1054620" y="2260600"/>
                </a:lnTo>
                <a:lnTo>
                  <a:pt x="1015310" y="1736010"/>
                </a:lnTo>
                <a:lnTo>
                  <a:pt x="1010942" y="1729259"/>
                </a:lnTo>
                <a:lnTo>
                  <a:pt x="1006574" y="1722508"/>
                </a:lnTo>
                <a:lnTo>
                  <a:pt x="1002604" y="1715757"/>
                </a:lnTo>
                <a:lnTo>
                  <a:pt x="999030" y="1708609"/>
                </a:lnTo>
                <a:lnTo>
                  <a:pt x="995456" y="1701461"/>
                </a:lnTo>
                <a:lnTo>
                  <a:pt x="992677" y="1693916"/>
                </a:lnTo>
                <a:lnTo>
                  <a:pt x="989500" y="1687165"/>
                </a:lnTo>
                <a:lnTo>
                  <a:pt x="987515" y="1679620"/>
                </a:lnTo>
                <a:lnTo>
                  <a:pt x="986721" y="1675649"/>
                </a:lnTo>
                <a:lnTo>
                  <a:pt x="982353" y="1629583"/>
                </a:lnTo>
                <a:lnTo>
                  <a:pt x="977985" y="1578355"/>
                </a:lnTo>
                <a:lnTo>
                  <a:pt x="972029" y="1512831"/>
                </a:lnTo>
                <a:lnTo>
                  <a:pt x="960514" y="1330555"/>
                </a:lnTo>
                <a:lnTo>
                  <a:pt x="955352" y="1372650"/>
                </a:lnTo>
                <a:lnTo>
                  <a:pt x="948602" y="1421892"/>
                </a:lnTo>
                <a:lnTo>
                  <a:pt x="942249" y="1462795"/>
                </a:lnTo>
                <a:lnTo>
                  <a:pt x="939866" y="1479871"/>
                </a:lnTo>
                <a:lnTo>
                  <a:pt x="938278" y="1480268"/>
                </a:lnTo>
                <a:lnTo>
                  <a:pt x="938675" y="1485430"/>
                </a:lnTo>
                <a:lnTo>
                  <a:pt x="849731" y="1541027"/>
                </a:lnTo>
                <a:lnTo>
                  <a:pt x="804862" y="1434997"/>
                </a:lnTo>
                <a:lnTo>
                  <a:pt x="915248" y="1388137"/>
                </a:lnTo>
                <a:lnTo>
                  <a:pt x="915248" y="1370664"/>
                </a:lnTo>
                <a:lnTo>
                  <a:pt x="916439" y="1352397"/>
                </a:lnTo>
                <a:lnTo>
                  <a:pt x="917630" y="1332541"/>
                </a:lnTo>
                <a:lnTo>
                  <a:pt x="919616" y="1312288"/>
                </a:lnTo>
                <a:lnTo>
                  <a:pt x="923586" y="1282107"/>
                </a:lnTo>
                <a:lnTo>
                  <a:pt x="928351" y="1250735"/>
                </a:lnTo>
                <a:lnTo>
                  <a:pt x="934307" y="1218569"/>
                </a:lnTo>
                <a:lnTo>
                  <a:pt x="941455" y="1187197"/>
                </a:lnTo>
                <a:lnTo>
                  <a:pt x="948999" y="1155428"/>
                </a:lnTo>
                <a:lnTo>
                  <a:pt x="953367" y="1139940"/>
                </a:lnTo>
                <a:lnTo>
                  <a:pt x="958132" y="1124453"/>
                </a:lnTo>
                <a:lnTo>
                  <a:pt x="962499" y="1109759"/>
                </a:lnTo>
                <a:lnTo>
                  <a:pt x="967661" y="1095066"/>
                </a:lnTo>
                <a:lnTo>
                  <a:pt x="972823" y="1080770"/>
                </a:lnTo>
                <a:lnTo>
                  <a:pt x="977985" y="1067268"/>
                </a:lnTo>
                <a:lnTo>
                  <a:pt x="983147" y="1053766"/>
                </a:lnTo>
                <a:lnTo>
                  <a:pt x="988706" y="1041058"/>
                </a:lnTo>
                <a:lnTo>
                  <a:pt x="994662" y="1028748"/>
                </a:lnTo>
                <a:lnTo>
                  <a:pt x="1000618" y="1017629"/>
                </a:lnTo>
                <a:lnTo>
                  <a:pt x="1006971" y="1006906"/>
                </a:lnTo>
                <a:lnTo>
                  <a:pt x="1013324" y="996979"/>
                </a:lnTo>
                <a:lnTo>
                  <a:pt x="1019678" y="987845"/>
                </a:lnTo>
                <a:lnTo>
                  <a:pt x="1026428" y="979505"/>
                </a:lnTo>
                <a:lnTo>
                  <a:pt x="1033178" y="972357"/>
                </a:lnTo>
                <a:lnTo>
                  <a:pt x="1039928" y="966004"/>
                </a:lnTo>
                <a:lnTo>
                  <a:pt x="1047075" y="960444"/>
                </a:lnTo>
                <a:lnTo>
                  <a:pt x="1050252" y="958458"/>
                </a:lnTo>
                <a:lnTo>
                  <a:pt x="1054223" y="956870"/>
                </a:lnTo>
                <a:lnTo>
                  <a:pt x="1057399" y="954884"/>
                </a:lnTo>
                <a:lnTo>
                  <a:pt x="1061370" y="953296"/>
                </a:lnTo>
                <a:lnTo>
                  <a:pt x="1064547" y="952502"/>
                </a:lnTo>
                <a:lnTo>
                  <a:pt x="1068517" y="951707"/>
                </a:lnTo>
                <a:lnTo>
                  <a:pt x="1072488" y="951310"/>
                </a:lnTo>
                <a:lnTo>
                  <a:pt x="1076062" y="950913"/>
                </a:lnTo>
                <a:close/>
                <a:moveTo>
                  <a:pt x="460208" y="927100"/>
                </a:moveTo>
                <a:lnTo>
                  <a:pt x="466154" y="927100"/>
                </a:lnTo>
                <a:lnTo>
                  <a:pt x="472099" y="927497"/>
                </a:lnTo>
                <a:lnTo>
                  <a:pt x="477649" y="929084"/>
                </a:lnTo>
                <a:lnTo>
                  <a:pt x="483198" y="931068"/>
                </a:lnTo>
                <a:lnTo>
                  <a:pt x="488351" y="933845"/>
                </a:lnTo>
                <a:lnTo>
                  <a:pt x="493505" y="937416"/>
                </a:lnTo>
                <a:lnTo>
                  <a:pt x="498658" y="940987"/>
                </a:lnTo>
                <a:lnTo>
                  <a:pt x="503414" y="945351"/>
                </a:lnTo>
                <a:lnTo>
                  <a:pt x="508171" y="950509"/>
                </a:lnTo>
                <a:lnTo>
                  <a:pt x="512531" y="955666"/>
                </a:lnTo>
                <a:lnTo>
                  <a:pt x="516891" y="962015"/>
                </a:lnTo>
                <a:lnTo>
                  <a:pt x="520855" y="968363"/>
                </a:lnTo>
                <a:lnTo>
                  <a:pt x="525216" y="975504"/>
                </a:lnTo>
                <a:lnTo>
                  <a:pt x="528783" y="982646"/>
                </a:lnTo>
                <a:lnTo>
                  <a:pt x="532747" y="990581"/>
                </a:lnTo>
                <a:lnTo>
                  <a:pt x="535918" y="998913"/>
                </a:lnTo>
                <a:lnTo>
                  <a:pt x="539486" y="1007245"/>
                </a:lnTo>
                <a:lnTo>
                  <a:pt x="546224" y="1025495"/>
                </a:lnTo>
                <a:lnTo>
                  <a:pt x="552170" y="1044539"/>
                </a:lnTo>
                <a:lnTo>
                  <a:pt x="557720" y="1064774"/>
                </a:lnTo>
                <a:lnTo>
                  <a:pt x="562080" y="1086199"/>
                </a:lnTo>
                <a:lnTo>
                  <a:pt x="566837" y="1108020"/>
                </a:lnTo>
                <a:lnTo>
                  <a:pt x="570800" y="1129842"/>
                </a:lnTo>
                <a:lnTo>
                  <a:pt x="573972" y="1152060"/>
                </a:lnTo>
                <a:lnTo>
                  <a:pt x="577539" y="1175072"/>
                </a:lnTo>
                <a:lnTo>
                  <a:pt x="579917" y="1197290"/>
                </a:lnTo>
                <a:lnTo>
                  <a:pt x="582296" y="1219508"/>
                </a:lnTo>
                <a:lnTo>
                  <a:pt x="584674" y="1240933"/>
                </a:lnTo>
                <a:lnTo>
                  <a:pt x="587449" y="1282592"/>
                </a:lnTo>
                <a:lnTo>
                  <a:pt x="589431" y="1319887"/>
                </a:lnTo>
                <a:lnTo>
                  <a:pt x="591016" y="1351628"/>
                </a:lnTo>
                <a:lnTo>
                  <a:pt x="591016" y="1376226"/>
                </a:lnTo>
                <a:lnTo>
                  <a:pt x="591016" y="1392890"/>
                </a:lnTo>
                <a:lnTo>
                  <a:pt x="590620" y="1397651"/>
                </a:lnTo>
                <a:lnTo>
                  <a:pt x="589827" y="1399635"/>
                </a:lnTo>
                <a:lnTo>
                  <a:pt x="588242" y="1390510"/>
                </a:lnTo>
                <a:lnTo>
                  <a:pt x="585070" y="1366308"/>
                </a:lnTo>
                <a:lnTo>
                  <a:pt x="580710" y="1336551"/>
                </a:lnTo>
                <a:lnTo>
                  <a:pt x="577143" y="1307191"/>
                </a:lnTo>
                <a:lnTo>
                  <a:pt x="571197" y="1397254"/>
                </a:lnTo>
                <a:lnTo>
                  <a:pt x="204933" y="1299256"/>
                </a:lnTo>
                <a:lnTo>
                  <a:pt x="140718" y="1285370"/>
                </a:lnTo>
                <a:lnTo>
                  <a:pt x="569611" y="1420266"/>
                </a:lnTo>
                <a:lnTo>
                  <a:pt x="569215" y="1425424"/>
                </a:lnTo>
                <a:lnTo>
                  <a:pt x="647700" y="1454784"/>
                </a:lnTo>
                <a:lnTo>
                  <a:pt x="646511" y="1467083"/>
                </a:lnTo>
                <a:lnTo>
                  <a:pt x="644925" y="1480970"/>
                </a:lnTo>
                <a:lnTo>
                  <a:pt x="642150" y="1513503"/>
                </a:lnTo>
                <a:lnTo>
                  <a:pt x="638979" y="1548418"/>
                </a:lnTo>
                <a:lnTo>
                  <a:pt x="636997" y="1565478"/>
                </a:lnTo>
                <a:lnTo>
                  <a:pt x="634619" y="1582539"/>
                </a:lnTo>
                <a:lnTo>
                  <a:pt x="619160" y="1576587"/>
                </a:lnTo>
                <a:lnTo>
                  <a:pt x="601322" y="1570636"/>
                </a:lnTo>
                <a:lnTo>
                  <a:pt x="581107" y="1564288"/>
                </a:lnTo>
                <a:lnTo>
                  <a:pt x="559305" y="1557940"/>
                </a:lnTo>
                <a:lnTo>
                  <a:pt x="553359" y="1625388"/>
                </a:lnTo>
                <a:lnTo>
                  <a:pt x="550981" y="1651177"/>
                </a:lnTo>
                <a:lnTo>
                  <a:pt x="550188" y="1655542"/>
                </a:lnTo>
                <a:lnTo>
                  <a:pt x="547810" y="1662683"/>
                </a:lnTo>
                <a:lnTo>
                  <a:pt x="545035" y="1669825"/>
                </a:lnTo>
                <a:lnTo>
                  <a:pt x="541864" y="1676966"/>
                </a:lnTo>
                <a:lnTo>
                  <a:pt x="538693" y="1684108"/>
                </a:lnTo>
                <a:lnTo>
                  <a:pt x="534729" y="1690853"/>
                </a:lnTo>
                <a:lnTo>
                  <a:pt x="531161" y="1697994"/>
                </a:lnTo>
                <a:lnTo>
                  <a:pt x="526801" y="1704739"/>
                </a:lnTo>
                <a:lnTo>
                  <a:pt x="522045" y="1711484"/>
                </a:lnTo>
                <a:lnTo>
                  <a:pt x="483198" y="2235200"/>
                </a:lnTo>
                <a:lnTo>
                  <a:pt x="377362" y="2235200"/>
                </a:lnTo>
                <a:lnTo>
                  <a:pt x="324246" y="1818608"/>
                </a:lnTo>
                <a:lnTo>
                  <a:pt x="317508" y="1819401"/>
                </a:lnTo>
                <a:lnTo>
                  <a:pt x="310769" y="1819798"/>
                </a:lnTo>
                <a:lnTo>
                  <a:pt x="306409" y="1819401"/>
                </a:lnTo>
                <a:lnTo>
                  <a:pt x="302049" y="1819005"/>
                </a:lnTo>
                <a:lnTo>
                  <a:pt x="316319" y="2229646"/>
                </a:lnTo>
                <a:lnTo>
                  <a:pt x="188285" y="2234803"/>
                </a:lnTo>
                <a:lnTo>
                  <a:pt x="132790" y="1794803"/>
                </a:lnTo>
                <a:lnTo>
                  <a:pt x="128430" y="1793612"/>
                </a:lnTo>
                <a:lnTo>
                  <a:pt x="124863" y="1792025"/>
                </a:lnTo>
                <a:lnTo>
                  <a:pt x="120899" y="1789248"/>
                </a:lnTo>
                <a:lnTo>
                  <a:pt x="117728" y="1786471"/>
                </a:lnTo>
                <a:lnTo>
                  <a:pt x="114160" y="1783297"/>
                </a:lnTo>
                <a:lnTo>
                  <a:pt x="111385" y="1779329"/>
                </a:lnTo>
                <a:lnTo>
                  <a:pt x="108611" y="1775362"/>
                </a:lnTo>
                <a:lnTo>
                  <a:pt x="105836" y="1770997"/>
                </a:lnTo>
                <a:lnTo>
                  <a:pt x="103458" y="1766236"/>
                </a:lnTo>
                <a:lnTo>
                  <a:pt x="101079" y="1761078"/>
                </a:lnTo>
                <a:lnTo>
                  <a:pt x="97115" y="1750763"/>
                </a:lnTo>
                <a:lnTo>
                  <a:pt x="93151" y="1739257"/>
                </a:lnTo>
                <a:lnTo>
                  <a:pt x="90377" y="1727354"/>
                </a:lnTo>
                <a:lnTo>
                  <a:pt x="87602" y="1715848"/>
                </a:lnTo>
                <a:lnTo>
                  <a:pt x="85224" y="1704342"/>
                </a:lnTo>
                <a:lnTo>
                  <a:pt x="81656" y="1683314"/>
                </a:lnTo>
                <a:lnTo>
                  <a:pt x="78881" y="1666254"/>
                </a:lnTo>
                <a:lnTo>
                  <a:pt x="78089" y="1659906"/>
                </a:lnTo>
                <a:lnTo>
                  <a:pt x="76899" y="1655938"/>
                </a:lnTo>
                <a:lnTo>
                  <a:pt x="76503" y="1651177"/>
                </a:lnTo>
                <a:lnTo>
                  <a:pt x="70557" y="1587300"/>
                </a:lnTo>
                <a:lnTo>
                  <a:pt x="63819" y="1517074"/>
                </a:lnTo>
                <a:lnTo>
                  <a:pt x="56684" y="1428598"/>
                </a:lnTo>
                <a:lnTo>
                  <a:pt x="47567" y="1425424"/>
                </a:lnTo>
                <a:lnTo>
                  <a:pt x="39639" y="1421853"/>
                </a:lnTo>
                <a:lnTo>
                  <a:pt x="32900" y="1418679"/>
                </a:lnTo>
                <a:lnTo>
                  <a:pt x="27351" y="1415505"/>
                </a:lnTo>
                <a:lnTo>
                  <a:pt x="23387" y="1412331"/>
                </a:lnTo>
                <a:lnTo>
                  <a:pt x="20216" y="1409157"/>
                </a:lnTo>
                <a:lnTo>
                  <a:pt x="19423" y="1407967"/>
                </a:lnTo>
                <a:lnTo>
                  <a:pt x="18630" y="1406776"/>
                </a:lnTo>
                <a:lnTo>
                  <a:pt x="18234" y="1405189"/>
                </a:lnTo>
                <a:lnTo>
                  <a:pt x="18630" y="1403999"/>
                </a:lnTo>
                <a:lnTo>
                  <a:pt x="16252" y="1398445"/>
                </a:lnTo>
                <a:lnTo>
                  <a:pt x="13874" y="1390906"/>
                </a:lnTo>
                <a:lnTo>
                  <a:pt x="11892" y="1381781"/>
                </a:lnTo>
                <a:lnTo>
                  <a:pt x="9910" y="1371465"/>
                </a:lnTo>
                <a:lnTo>
                  <a:pt x="7531" y="1359166"/>
                </a:lnTo>
                <a:lnTo>
                  <a:pt x="5549" y="1346073"/>
                </a:lnTo>
                <a:lnTo>
                  <a:pt x="3964" y="1331393"/>
                </a:lnTo>
                <a:lnTo>
                  <a:pt x="2775" y="1315920"/>
                </a:lnTo>
                <a:lnTo>
                  <a:pt x="1189" y="1299256"/>
                </a:lnTo>
                <a:lnTo>
                  <a:pt x="396" y="1282196"/>
                </a:lnTo>
                <a:lnTo>
                  <a:pt x="0" y="1263945"/>
                </a:lnTo>
                <a:lnTo>
                  <a:pt x="396" y="1245297"/>
                </a:lnTo>
                <a:lnTo>
                  <a:pt x="793" y="1226253"/>
                </a:lnTo>
                <a:lnTo>
                  <a:pt x="2378" y="1206812"/>
                </a:lnTo>
                <a:lnTo>
                  <a:pt x="4360" y="1187371"/>
                </a:lnTo>
                <a:lnTo>
                  <a:pt x="6739" y="1167533"/>
                </a:lnTo>
                <a:lnTo>
                  <a:pt x="10306" y="1147696"/>
                </a:lnTo>
                <a:lnTo>
                  <a:pt x="14270" y="1127858"/>
                </a:lnTo>
                <a:lnTo>
                  <a:pt x="19423" y="1108417"/>
                </a:lnTo>
                <a:lnTo>
                  <a:pt x="22594" y="1098498"/>
                </a:lnTo>
                <a:lnTo>
                  <a:pt x="25369" y="1088976"/>
                </a:lnTo>
                <a:lnTo>
                  <a:pt x="28540" y="1079851"/>
                </a:lnTo>
                <a:lnTo>
                  <a:pt x="32504" y="1070329"/>
                </a:lnTo>
                <a:lnTo>
                  <a:pt x="36468" y="1061203"/>
                </a:lnTo>
                <a:lnTo>
                  <a:pt x="40035" y="1052475"/>
                </a:lnTo>
                <a:lnTo>
                  <a:pt x="44792" y="1043349"/>
                </a:lnTo>
                <a:lnTo>
                  <a:pt x="49549" y="1034621"/>
                </a:lnTo>
                <a:lnTo>
                  <a:pt x="53909" y="1026289"/>
                </a:lnTo>
                <a:lnTo>
                  <a:pt x="59458" y="1018354"/>
                </a:lnTo>
                <a:lnTo>
                  <a:pt x="65008" y="1010022"/>
                </a:lnTo>
                <a:lnTo>
                  <a:pt x="70557" y="1002087"/>
                </a:lnTo>
                <a:lnTo>
                  <a:pt x="76899" y="994548"/>
                </a:lnTo>
                <a:lnTo>
                  <a:pt x="83242" y="987407"/>
                </a:lnTo>
                <a:lnTo>
                  <a:pt x="89980" y="980662"/>
                </a:lnTo>
                <a:lnTo>
                  <a:pt x="97115" y="973917"/>
                </a:lnTo>
                <a:lnTo>
                  <a:pt x="104250" y="967569"/>
                </a:lnTo>
                <a:lnTo>
                  <a:pt x="112178" y="961618"/>
                </a:lnTo>
                <a:lnTo>
                  <a:pt x="120106" y="956063"/>
                </a:lnTo>
                <a:lnTo>
                  <a:pt x="128430" y="950905"/>
                </a:lnTo>
                <a:lnTo>
                  <a:pt x="137547" y="946144"/>
                </a:lnTo>
                <a:lnTo>
                  <a:pt x="146664" y="941383"/>
                </a:lnTo>
                <a:lnTo>
                  <a:pt x="155781" y="937416"/>
                </a:lnTo>
                <a:lnTo>
                  <a:pt x="166087" y="933845"/>
                </a:lnTo>
                <a:lnTo>
                  <a:pt x="175997" y="930671"/>
                </a:lnTo>
                <a:lnTo>
                  <a:pt x="187096" y="927894"/>
                </a:lnTo>
                <a:lnTo>
                  <a:pt x="190663" y="927497"/>
                </a:lnTo>
                <a:lnTo>
                  <a:pt x="198591" y="927894"/>
                </a:lnTo>
                <a:lnTo>
                  <a:pt x="221185" y="929084"/>
                </a:lnTo>
                <a:lnTo>
                  <a:pt x="254878" y="931861"/>
                </a:lnTo>
                <a:lnTo>
                  <a:pt x="371813" y="1304811"/>
                </a:lnTo>
                <a:lnTo>
                  <a:pt x="360714" y="1193322"/>
                </a:lnTo>
                <a:lnTo>
                  <a:pt x="355165" y="993358"/>
                </a:lnTo>
                <a:lnTo>
                  <a:pt x="347633" y="973917"/>
                </a:lnTo>
                <a:lnTo>
                  <a:pt x="362300" y="948525"/>
                </a:lnTo>
                <a:lnTo>
                  <a:pt x="395993" y="948525"/>
                </a:lnTo>
                <a:lnTo>
                  <a:pt x="409866" y="973917"/>
                </a:lnTo>
                <a:lnTo>
                  <a:pt x="403524" y="996532"/>
                </a:lnTo>
                <a:lnTo>
                  <a:pt x="443956" y="1288147"/>
                </a:lnTo>
                <a:lnTo>
                  <a:pt x="437614" y="937019"/>
                </a:lnTo>
                <a:lnTo>
                  <a:pt x="444749" y="933448"/>
                </a:lnTo>
                <a:lnTo>
                  <a:pt x="449902" y="930671"/>
                </a:lnTo>
                <a:lnTo>
                  <a:pt x="453073" y="928687"/>
                </a:lnTo>
                <a:lnTo>
                  <a:pt x="453866" y="927894"/>
                </a:lnTo>
                <a:lnTo>
                  <a:pt x="460208" y="927100"/>
                </a:lnTo>
                <a:close/>
                <a:moveTo>
                  <a:pt x="1383083" y="640160"/>
                </a:moveTo>
                <a:lnTo>
                  <a:pt x="1382686" y="644922"/>
                </a:lnTo>
                <a:lnTo>
                  <a:pt x="1384275" y="651669"/>
                </a:lnTo>
                <a:lnTo>
                  <a:pt x="1385070" y="658813"/>
                </a:lnTo>
                <a:lnTo>
                  <a:pt x="1385467" y="666750"/>
                </a:lnTo>
                <a:lnTo>
                  <a:pt x="1385864" y="674688"/>
                </a:lnTo>
                <a:lnTo>
                  <a:pt x="1386262" y="674688"/>
                </a:lnTo>
                <a:lnTo>
                  <a:pt x="1385467" y="660797"/>
                </a:lnTo>
                <a:lnTo>
                  <a:pt x="1383083" y="640160"/>
                </a:lnTo>
                <a:close/>
                <a:moveTo>
                  <a:pt x="153566" y="634207"/>
                </a:moveTo>
                <a:lnTo>
                  <a:pt x="152376" y="649288"/>
                </a:lnTo>
                <a:lnTo>
                  <a:pt x="152773" y="649685"/>
                </a:lnTo>
                <a:lnTo>
                  <a:pt x="153566" y="634207"/>
                </a:lnTo>
                <a:close/>
                <a:moveTo>
                  <a:pt x="155152" y="615157"/>
                </a:moveTo>
                <a:lnTo>
                  <a:pt x="153566" y="633810"/>
                </a:lnTo>
                <a:lnTo>
                  <a:pt x="154359" y="626666"/>
                </a:lnTo>
                <a:lnTo>
                  <a:pt x="155548" y="619919"/>
                </a:lnTo>
                <a:lnTo>
                  <a:pt x="155152" y="615157"/>
                </a:lnTo>
                <a:close/>
                <a:moveTo>
                  <a:pt x="1356862" y="559594"/>
                </a:moveTo>
                <a:lnTo>
                  <a:pt x="1359643" y="561578"/>
                </a:lnTo>
                <a:lnTo>
                  <a:pt x="1362424" y="563960"/>
                </a:lnTo>
                <a:lnTo>
                  <a:pt x="1367589" y="569516"/>
                </a:lnTo>
                <a:lnTo>
                  <a:pt x="1365205" y="565547"/>
                </a:lnTo>
                <a:lnTo>
                  <a:pt x="1362424" y="562372"/>
                </a:lnTo>
                <a:lnTo>
                  <a:pt x="1361232" y="561181"/>
                </a:lnTo>
                <a:lnTo>
                  <a:pt x="1359643" y="560388"/>
                </a:lnTo>
                <a:lnTo>
                  <a:pt x="1358451" y="559991"/>
                </a:lnTo>
                <a:lnTo>
                  <a:pt x="1356862" y="559594"/>
                </a:lnTo>
                <a:close/>
                <a:moveTo>
                  <a:pt x="180128" y="534591"/>
                </a:moveTo>
                <a:lnTo>
                  <a:pt x="178939" y="535385"/>
                </a:lnTo>
                <a:lnTo>
                  <a:pt x="176956" y="536178"/>
                </a:lnTo>
                <a:lnTo>
                  <a:pt x="175767" y="536972"/>
                </a:lnTo>
                <a:lnTo>
                  <a:pt x="173388" y="540544"/>
                </a:lnTo>
                <a:lnTo>
                  <a:pt x="170613" y="544513"/>
                </a:lnTo>
                <a:lnTo>
                  <a:pt x="175767" y="539353"/>
                </a:lnTo>
                <a:lnTo>
                  <a:pt x="178939" y="536575"/>
                </a:lnTo>
                <a:lnTo>
                  <a:pt x="181714" y="534591"/>
                </a:lnTo>
                <a:lnTo>
                  <a:pt x="180128" y="534591"/>
                </a:lnTo>
                <a:close/>
                <a:moveTo>
                  <a:pt x="1221780" y="479425"/>
                </a:moveTo>
                <a:lnTo>
                  <a:pt x="1236480" y="479425"/>
                </a:lnTo>
                <a:lnTo>
                  <a:pt x="1251578" y="480219"/>
                </a:lnTo>
                <a:lnTo>
                  <a:pt x="1267072" y="481806"/>
                </a:lnTo>
                <a:lnTo>
                  <a:pt x="1282964" y="484585"/>
                </a:lnTo>
                <a:lnTo>
                  <a:pt x="1299253" y="488156"/>
                </a:lnTo>
                <a:lnTo>
                  <a:pt x="1315940" y="492919"/>
                </a:lnTo>
                <a:lnTo>
                  <a:pt x="1323886" y="495300"/>
                </a:lnTo>
                <a:lnTo>
                  <a:pt x="1332229" y="498872"/>
                </a:lnTo>
                <a:lnTo>
                  <a:pt x="1340970" y="502047"/>
                </a:lnTo>
                <a:lnTo>
                  <a:pt x="1349710" y="505619"/>
                </a:lnTo>
                <a:lnTo>
                  <a:pt x="1358054" y="509588"/>
                </a:lnTo>
                <a:lnTo>
                  <a:pt x="1366794" y="513953"/>
                </a:lnTo>
                <a:lnTo>
                  <a:pt x="1368383" y="515144"/>
                </a:lnTo>
                <a:lnTo>
                  <a:pt x="1370370" y="516731"/>
                </a:lnTo>
                <a:lnTo>
                  <a:pt x="1374343" y="521494"/>
                </a:lnTo>
                <a:lnTo>
                  <a:pt x="1378713" y="527844"/>
                </a:lnTo>
                <a:lnTo>
                  <a:pt x="1383878" y="536178"/>
                </a:lnTo>
                <a:lnTo>
                  <a:pt x="1388646" y="545703"/>
                </a:lnTo>
                <a:lnTo>
                  <a:pt x="1393413" y="556022"/>
                </a:lnTo>
                <a:lnTo>
                  <a:pt x="1397783" y="567928"/>
                </a:lnTo>
                <a:lnTo>
                  <a:pt x="1401756" y="580231"/>
                </a:lnTo>
                <a:lnTo>
                  <a:pt x="1404935" y="592931"/>
                </a:lnTo>
                <a:lnTo>
                  <a:pt x="1406127" y="599282"/>
                </a:lnTo>
                <a:lnTo>
                  <a:pt x="1407319" y="605632"/>
                </a:lnTo>
                <a:lnTo>
                  <a:pt x="1407716" y="612378"/>
                </a:lnTo>
                <a:lnTo>
                  <a:pt x="1408113" y="618728"/>
                </a:lnTo>
                <a:lnTo>
                  <a:pt x="1408113" y="624682"/>
                </a:lnTo>
                <a:lnTo>
                  <a:pt x="1408113" y="631032"/>
                </a:lnTo>
                <a:lnTo>
                  <a:pt x="1407319" y="637382"/>
                </a:lnTo>
                <a:lnTo>
                  <a:pt x="1406524" y="643335"/>
                </a:lnTo>
                <a:lnTo>
                  <a:pt x="1404935" y="649288"/>
                </a:lnTo>
                <a:lnTo>
                  <a:pt x="1402551" y="654844"/>
                </a:lnTo>
                <a:lnTo>
                  <a:pt x="1400167" y="660400"/>
                </a:lnTo>
                <a:lnTo>
                  <a:pt x="1397386" y="665163"/>
                </a:lnTo>
                <a:lnTo>
                  <a:pt x="1393810" y="670322"/>
                </a:lnTo>
                <a:lnTo>
                  <a:pt x="1389440" y="675085"/>
                </a:lnTo>
                <a:lnTo>
                  <a:pt x="1391427" y="675878"/>
                </a:lnTo>
                <a:lnTo>
                  <a:pt x="1392619" y="677466"/>
                </a:lnTo>
                <a:lnTo>
                  <a:pt x="1393413" y="679053"/>
                </a:lnTo>
                <a:lnTo>
                  <a:pt x="1394605" y="681832"/>
                </a:lnTo>
                <a:lnTo>
                  <a:pt x="1396591" y="687785"/>
                </a:lnTo>
                <a:lnTo>
                  <a:pt x="1398975" y="694928"/>
                </a:lnTo>
                <a:lnTo>
                  <a:pt x="1400167" y="703263"/>
                </a:lnTo>
                <a:lnTo>
                  <a:pt x="1401359" y="712788"/>
                </a:lnTo>
                <a:lnTo>
                  <a:pt x="1402154" y="723107"/>
                </a:lnTo>
                <a:lnTo>
                  <a:pt x="1402154" y="734616"/>
                </a:lnTo>
                <a:lnTo>
                  <a:pt x="1402154" y="746125"/>
                </a:lnTo>
                <a:lnTo>
                  <a:pt x="1401359" y="757635"/>
                </a:lnTo>
                <a:lnTo>
                  <a:pt x="1399770" y="768350"/>
                </a:lnTo>
                <a:lnTo>
                  <a:pt x="1398181" y="777082"/>
                </a:lnTo>
                <a:lnTo>
                  <a:pt x="1395797" y="784225"/>
                </a:lnTo>
                <a:lnTo>
                  <a:pt x="1394605" y="787004"/>
                </a:lnTo>
                <a:lnTo>
                  <a:pt x="1393413" y="789782"/>
                </a:lnTo>
                <a:lnTo>
                  <a:pt x="1392221" y="791766"/>
                </a:lnTo>
                <a:lnTo>
                  <a:pt x="1390632" y="793354"/>
                </a:lnTo>
                <a:lnTo>
                  <a:pt x="1389043" y="794147"/>
                </a:lnTo>
                <a:lnTo>
                  <a:pt x="1387454" y="794941"/>
                </a:lnTo>
                <a:lnTo>
                  <a:pt x="1386262" y="794147"/>
                </a:lnTo>
                <a:lnTo>
                  <a:pt x="1385070" y="793354"/>
                </a:lnTo>
                <a:lnTo>
                  <a:pt x="1383878" y="792163"/>
                </a:lnTo>
                <a:lnTo>
                  <a:pt x="1382289" y="790575"/>
                </a:lnTo>
                <a:lnTo>
                  <a:pt x="1379905" y="785813"/>
                </a:lnTo>
                <a:lnTo>
                  <a:pt x="1377918" y="779463"/>
                </a:lnTo>
                <a:lnTo>
                  <a:pt x="1375137" y="788988"/>
                </a:lnTo>
                <a:lnTo>
                  <a:pt x="1372356" y="798116"/>
                </a:lnTo>
                <a:lnTo>
                  <a:pt x="1368781" y="807244"/>
                </a:lnTo>
                <a:lnTo>
                  <a:pt x="1365602" y="816372"/>
                </a:lnTo>
                <a:lnTo>
                  <a:pt x="1361232" y="825104"/>
                </a:lnTo>
                <a:lnTo>
                  <a:pt x="1357259" y="833438"/>
                </a:lnTo>
                <a:lnTo>
                  <a:pt x="1352889" y="842169"/>
                </a:lnTo>
                <a:lnTo>
                  <a:pt x="1348121" y="850504"/>
                </a:lnTo>
                <a:lnTo>
                  <a:pt x="1343354" y="858044"/>
                </a:lnTo>
                <a:lnTo>
                  <a:pt x="1338189" y="865585"/>
                </a:lnTo>
                <a:lnTo>
                  <a:pt x="1333024" y="873126"/>
                </a:lnTo>
                <a:lnTo>
                  <a:pt x="1327462" y="880269"/>
                </a:lnTo>
                <a:lnTo>
                  <a:pt x="1321899" y="887413"/>
                </a:lnTo>
                <a:lnTo>
                  <a:pt x="1316337" y="893763"/>
                </a:lnTo>
                <a:lnTo>
                  <a:pt x="1310378" y="900113"/>
                </a:lnTo>
                <a:lnTo>
                  <a:pt x="1304418" y="906463"/>
                </a:lnTo>
                <a:lnTo>
                  <a:pt x="1298459" y="912416"/>
                </a:lnTo>
                <a:lnTo>
                  <a:pt x="1292499" y="917972"/>
                </a:lnTo>
                <a:lnTo>
                  <a:pt x="1286540" y="922735"/>
                </a:lnTo>
                <a:lnTo>
                  <a:pt x="1280183" y="927497"/>
                </a:lnTo>
                <a:lnTo>
                  <a:pt x="1274224" y="932260"/>
                </a:lnTo>
                <a:lnTo>
                  <a:pt x="1268661" y="936229"/>
                </a:lnTo>
                <a:lnTo>
                  <a:pt x="1262702" y="940197"/>
                </a:lnTo>
                <a:lnTo>
                  <a:pt x="1256743" y="943769"/>
                </a:lnTo>
                <a:lnTo>
                  <a:pt x="1250783" y="946548"/>
                </a:lnTo>
                <a:lnTo>
                  <a:pt x="1245221" y="949326"/>
                </a:lnTo>
                <a:lnTo>
                  <a:pt x="1239261" y="951707"/>
                </a:lnTo>
                <a:lnTo>
                  <a:pt x="1233699" y="953691"/>
                </a:lnTo>
                <a:lnTo>
                  <a:pt x="1228932" y="954882"/>
                </a:lnTo>
                <a:lnTo>
                  <a:pt x="1223767" y="956073"/>
                </a:lnTo>
                <a:lnTo>
                  <a:pt x="1218602" y="956469"/>
                </a:lnTo>
                <a:lnTo>
                  <a:pt x="1214232" y="957263"/>
                </a:lnTo>
                <a:lnTo>
                  <a:pt x="1208272" y="956469"/>
                </a:lnTo>
                <a:lnTo>
                  <a:pt x="1202313" y="956073"/>
                </a:lnTo>
                <a:lnTo>
                  <a:pt x="1195956" y="954882"/>
                </a:lnTo>
                <a:lnTo>
                  <a:pt x="1189996" y="953691"/>
                </a:lnTo>
                <a:lnTo>
                  <a:pt x="1183640" y="952104"/>
                </a:lnTo>
                <a:lnTo>
                  <a:pt x="1177283" y="949326"/>
                </a:lnTo>
                <a:lnTo>
                  <a:pt x="1171323" y="946944"/>
                </a:lnTo>
                <a:lnTo>
                  <a:pt x="1164967" y="944166"/>
                </a:lnTo>
                <a:lnTo>
                  <a:pt x="1158610" y="940594"/>
                </a:lnTo>
                <a:lnTo>
                  <a:pt x="1152253" y="937419"/>
                </a:lnTo>
                <a:lnTo>
                  <a:pt x="1146294" y="933054"/>
                </a:lnTo>
                <a:lnTo>
                  <a:pt x="1140334" y="928291"/>
                </a:lnTo>
                <a:lnTo>
                  <a:pt x="1133977" y="923926"/>
                </a:lnTo>
                <a:lnTo>
                  <a:pt x="1128018" y="918766"/>
                </a:lnTo>
                <a:lnTo>
                  <a:pt x="1122058" y="913210"/>
                </a:lnTo>
                <a:lnTo>
                  <a:pt x="1116099" y="907257"/>
                </a:lnTo>
                <a:lnTo>
                  <a:pt x="1110537" y="901304"/>
                </a:lnTo>
                <a:lnTo>
                  <a:pt x="1104975" y="894557"/>
                </a:lnTo>
                <a:lnTo>
                  <a:pt x="1099810" y="887810"/>
                </a:lnTo>
                <a:lnTo>
                  <a:pt x="1094645" y="880666"/>
                </a:lnTo>
                <a:lnTo>
                  <a:pt x="1089877" y="873522"/>
                </a:lnTo>
                <a:lnTo>
                  <a:pt x="1085507" y="865585"/>
                </a:lnTo>
                <a:lnTo>
                  <a:pt x="1080739" y="857647"/>
                </a:lnTo>
                <a:lnTo>
                  <a:pt x="1076766" y="849313"/>
                </a:lnTo>
                <a:lnTo>
                  <a:pt x="1072793" y="840582"/>
                </a:lnTo>
                <a:lnTo>
                  <a:pt x="1069218" y="831851"/>
                </a:lnTo>
                <a:lnTo>
                  <a:pt x="1066039" y="822722"/>
                </a:lnTo>
                <a:lnTo>
                  <a:pt x="1063258" y="813197"/>
                </a:lnTo>
                <a:lnTo>
                  <a:pt x="1060875" y="803672"/>
                </a:lnTo>
                <a:lnTo>
                  <a:pt x="1058491" y="793354"/>
                </a:lnTo>
                <a:lnTo>
                  <a:pt x="1056504" y="783432"/>
                </a:lnTo>
                <a:lnTo>
                  <a:pt x="1055312" y="772716"/>
                </a:lnTo>
                <a:lnTo>
                  <a:pt x="1054915" y="773113"/>
                </a:lnTo>
                <a:lnTo>
                  <a:pt x="1054518" y="773113"/>
                </a:lnTo>
                <a:lnTo>
                  <a:pt x="1053723" y="771525"/>
                </a:lnTo>
                <a:lnTo>
                  <a:pt x="1052929" y="767954"/>
                </a:lnTo>
                <a:lnTo>
                  <a:pt x="1051737" y="762000"/>
                </a:lnTo>
                <a:lnTo>
                  <a:pt x="1048558" y="745729"/>
                </a:lnTo>
                <a:lnTo>
                  <a:pt x="1046174" y="726282"/>
                </a:lnTo>
                <a:lnTo>
                  <a:pt x="1043393" y="706041"/>
                </a:lnTo>
                <a:lnTo>
                  <a:pt x="1042201" y="688578"/>
                </a:lnTo>
                <a:lnTo>
                  <a:pt x="1042201" y="681435"/>
                </a:lnTo>
                <a:lnTo>
                  <a:pt x="1042599" y="675878"/>
                </a:lnTo>
                <a:lnTo>
                  <a:pt x="1043393" y="672307"/>
                </a:lnTo>
                <a:lnTo>
                  <a:pt x="1043791" y="671116"/>
                </a:lnTo>
                <a:lnTo>
                  <a:pt x="1044585" y="671116"/>
                </a:lnTo>
                <a:lnTo>
                  <a:pt x="1045777" y="671116"/>
                </a:lnTo>
                <a:lnTo>
                  <a:pt x="1046969" y="671910"/>
                </a:lnTo>
                <a:lnTo>
                  <a:pt x="1048956" y="674291"/>
                </a:lnTo>
                <a:lnTo>
                  <a:pt x="1048558" y="662385"/>
                </a:lnTo>
                <a:lnTo>
                  <a:pt x="1048161" y="649685"/>
                </a:lnTo>
                <a:lnTo>
                  <a:pt x="1048558" y="636588"/>
                </a:lnTo>
                <a:lnTo>
                  <a:pt x="1050147" y="622697"/>
                </a:lnTo>
                <a:lnTo>
                  <a:pt x="1052929" y="624682"/>
                </a:lnTo>
                <a:lnTo>
                  <a:pt x="1055710" y="626666"/>
                </a:lnTo>
                <a:lnTo>
                  <a:pt x="1058888" y="627857"/>
                </a:lnTo>
                <a:lnTo>
                  <a:pt x="1061669" y="629047"/>
                </a:lnTo>
                <a:lnTo>
                  <a:pt x="1065245" y="629841"/>
                </a:lnTo>
                <a:lnTo>
                  <a:pt x="1068423" y="630238"/>
                </a:lnTo>
                <a:lnTo>
                  <a:pt x="1075575" y="630635"/>
                </a:lnTo>
                <a:lnTo>
                  <a:pt x="1082726" y="630238"/>
                </a:lnTo>
                <a:lnTo>
                  <a:pt x="1090672" y="629047"/>
                </a:lnTo>
                <a:lnTo>
                  <a:pt x="1099412" y="627063"/>
                </a:lnTo>
                <a:lnTo>
                  <a:pt x="1108153" y="623888"/>
                </a:lnTo>
                <a:lnTo>
                  <a:pt x="1116894" y="621110"/>
                </a:lnTo>
                <a:lnTo>
                  <a:pt x="1126429" y="617141"/>
                </a:lnTo>
                <a:lnTo>
                  <a:pt x="1146294" y="608410"/>
                </a:lnTo>
                <a:lnTo>
                  <a:pt x="1187613" y="588169"/>
                </a:lnTo>
                <a:lnTo>
                  <a:pt x="1176886" y="592535"/>
                </a:lnTo>
                <a:lnTo>
                  <a:pt x="1167350" y="597297"/>
                </a:lnTo>
                <a:lnTo>
                  <a:pt x="1158213" y="601663"/>
                </a:lnTo>
                <a:lnTo>
                  <a:pt x="1149869" y="605235"/>
                </a:lnTo>
                <a:lnTo>
                  <a:pt x="1141923" y="607616"/>
                </a:lnTo>
                <a:lnTo>
                  <a:pt x="1134375" y="609203"/>
                </a:lnTo>
                <a:lnTo>
                  <a:pt x="1126826" y="610394"/>
                </a:lnTo>
                <a:lnTo>
                  <a:pt x="1120072" y="611188"/>
                </a:lnTo>
                <a:lnTo>
                  <a:pt x="1113318" y="611188"/>
                </a:lnTo>
                <a:lnTo>
                  <a:pt x="1106564" y="610791"/>
                </a:lnTo>
                <a:lnTo>
                  <a:pt x="1100604" y="609600"/>
                </a:lnTo>
                <a:lnTo>
                  <a:pt x="1094645" y="608410"/>
                </a:lnTo>
                <a:lnTo>
                  <a:pt x="1089083" y="606822"/>
                </a:lnTo>
                <a:lnTo>
                  <a:pt x="1083521" y="604044"/>
                </a:lnTo>
                <a:lnTo>
                  <a:pt x="1079150" y="601663"/>
                </a:lnTo>
                <a:lnTo>
                  <a:pt x="1073985" y="599282"/>
                </a:lnTo>
                <a:lnTo>
                  <a:pt x="1069615" y="596107"/>
                </a:lnTo>
                <a:lnTo>
                  <a:pt x="1065642" y="592931"/>
                </a:lnTo>
                <a:lnTo>
                  <a:pt x="1061669" y="589360"/>
                </a:lnTo>
                <a:lnTo>
                  <a:pt x="1058491" y="586185"/>
                </a:lnTo>
                <a:lnTo>
                  <a:pt x="1052134" y="579041"/>
                </a:lnTo>
                <a:lnTo>
                  <a:pt x="1046572" y="572294"/>
                </a:lnTo>
                <a:lnTo>
                  <a:pt x="1042201" y="565944"/>
                </a:lnTo>
                <a:lnTo>
                  <a:pt x="1039023" y="560388"/>
                </a:lnTo>
                <a:lnTo>
                  <a:pt x="1036639" y="555625"/>
                </a:lnTo>
                <a:lnTo>
                  <a:pt x="1035050" y="552053"/>
                </a:lnTo>
                <a:lnTo>
                  <a:pt x="1041407" y="546497"/>
                </a:lnTo>
                <a:lnTo>
                  <a:pt x="1049353" y="540147"/>
                </a:lnTo>
                <a:lnTo>
                  <a:pt x="1060477" y="532606"/>
                </a:lnTo>
                <a:lnTo>
                  <a:pt x="1074383" y="523478"/>
                </a:lnTo>
                <a:lnTo>
                  <a:pt x="1082329" y="519113"/>
                </a:lnTo>
                <a:lnTo>
                  <a:pt x="1090672" y="514350"/>
                </a:lnTo>
                <a:lnTo>
                  <a:pt x="1100207" y="509588"/>
                </a:lnTo>
                <a:lnTo>
                  <a:pt x="1109742" y="505619"/>
                </a:lnTo>
                <a:lnTo>
                  <a:pt x="1120072" y="500856"/>
                </a:lnTo>
                <a:lnTo>
                  <a:pt x="1130799" y="496888"/>
                </a:lnTo>
                <a:lnTo>
                  <a:pt x="1142321" y="492919"/>
                </a:lnTo>
                <a:lnTo>
                  <a:pt x="1154637" y="489347"/>
                </a:lnTo>
                <a:lnTo>
                  <a:pt x="1166953" y="486172"/>
                </a:lnTo>
                <a:lnTo>
                  <a:pt x="1179667" y="483791"/>
                </a:lnTo>
                <a:lnTo>
                  <a:pt x="1193175" y="481410"/>
                </a:lnTo>
                <a:lnTo>
                  <a:pt x="1207478" y="480219"/>
                </a:lnTo>
                <a:lnTo>
                  <a:pt x="1221780" y="479425"/>
                </a:lnTo>
                <a:close/>
                <a:moveTo>
                  <a:pt x="301839" y="454025"/>
                </a:moveTo>
                <a:lnTo>
                  <a:pt x="316508" y="454422"/>
                </a:lnTo>
                <a:lnTo>
                  <a:pt x="330781" y="454819"/>
                </a:lnTo>
                <a:lnTo>
                  <a:pt x="344656" y="456803"/>
                </a:lnTo>
                <a:lnTo>
                  <a:pt x="358136" y="458788"/>
                </a:lnTo>
                <a:lnTo>
                  <a:pt x="371219" y="461169"/>
                </a:lnTo>
                <a:lnTo>
                  <a:pt x="383509" y="464344"/>
                </a:lnTo>
                <a:lnTo>
                  <a:pt x="395799" y="467916"/>
                </a:lnTo>
                <a:lnTo>
                  <a:pt x="406900" y="471885"/>
                </a:lnTo>
                <a:lnTo>
                  <a:pt x="418000" y="475853"/>
                </a:lnTo>
                <a:lnTo>
                  <a:pt x="428308" y="480219"/>
                </a:lnTo>
                <a:lnTo>
                  <a:pt x="437823" y="484981"/>
                </a:lnTo>
                <a:lnTo>
                  <a:pt x="446941" y="489347"/>
                </a:lnTo>
                <a:lnTo>
                  <a:pt x="455663" y="494110"/>
                </a:lnTo>
                <a:lnTo>
                  <a:pt x="463593" y="498872"/>
                </a:lnTo>
                <a:lnTo>
                  <a:pt x="477468" y="507206"/>
                </a:lnTo>
                <a:lnTo>
                  <a:pt x="488173" y="515144"/>
                </a:lnTo>
                <a:lnTo>
                  <a:pt x="496498" y="521097"/>
                </a:lnTo>
                <a:lnTo>
                  <a:pt x="503238" y="527050"/>
                </a:lnTo>
                <a:lnTo>
                  <a:pt x="500859" y="531019"/>
                </a:lnTo>
                <a:lnTo>
                  <a:pt x="498877" y="534988"/>
                </a:lnTo>
                <a:lnTo>
                  <a:pt x="495309" y="540941"/>
                </a:lnTo>
                <a:lnTo>
                  <a:pt x="491344" y="547291"/>
                </a:lnTo>
                <a:lnTo>
                  <a:pt x="485794" y="554038"/>
                </a:lnTo>
                <a:lnTo>
                  <a:pt x="479451" y="561181"/>
                </a:lnTo>
                <a:lnTo>
                  <a:pt x="476279" y="564753"/>
                </a:lnTo>
                <a:lnTo>
                  <a:pt x="472315" y="567928"/>
                </a:lnTo>
                <a:lnTo>
                  <a:pt x="467954" y="570707"/>
                </a:lnTo>
                <a:lnTo>
                  <a:pt x="463989" y="573882"/>
                </a:lnTo>
                <a:lnTo>
                  <a:pt x="459232" y="576660"/>
                </a:lnTo>
                <a:lnTo>
                  <a:pt x="454078" y="579438"/>
                </a:lnTo>
                <a:lnTo>
                  <a:pt x="448924" y="581422"/>
                </a:lnTo>
                <a:lnTo>
                  <a:pt x="443373" y="583010"/>
                </a:lnTo>
                <a:lnTo>
                  <a:pt x="437427" y="584994"/>
                </a:lnTo>
                <a:lnTo>
                  <a:pt x="431480" y="585788"/>
                </a:lnTo>
                <a:lnTo>
                  <a:pt x="424740" y="586185"/>
                </a:lnTo>
                <a:lnTo>
                  <a:pt x="418000" y="586185"/>
                </a:lnTo>
                <a:lnTo>
                  <a:pt x="411261" y="585788"/>
                </a:lnTo>
                <a:lnTo>
                  <a:pt x="403728" y="584200"/>
                </a:lnTo>
                <a:lnTo>
                  <a:pt x="396195" y="582216"/>
                </a:lnTo>
                <a:lnTo>
                  <a:pt x="388266" y="579835"/>
                </a:lnTo>
                <a:lnTo>
                  <a:pt x="379544" y="576263"/>
                </a:lnTo>
                <a:lnTo>
                  <a:pt x="370822" y="572294"/>
                </a:lnTo>
                <a:lnTo>
                  <a:pt x="361307" y="567531"/>
                </a:lnTo>
                <a:lnTo>
                  <a:pt x="350603" y="563166"/>
                </a:lnTo>
                <a:lnTo>
                  <a:pt x="392231" y="583010"/>
                </a:lnTo>
                <a:lnTo>
                  <a:pt x="411657" y="592138"/>
                </a:lnTo>
                <a:lnTo>
                  <a:pt x="420776" y="595710"/>
                </a:lnTo>
                <a:lnTo>
                  <a:pt x="429894" y="599282"/>
                </a:lnTo>
                <a:lnTo>
                  <a:pt x="438616" y="601663"/>
                </a:lnTo>
                <a:lnTo>
                  <a:pt x="446941" y="603647"/>
                </a:lnTo>
                <a:lnTo>
                  <a:pt x="454871" y="605235"/>
                </a:lnTo>
                <a:lnTo>
                  <a:pt x="462403" y="606028"/>
                </a:lnTo>
                <a:lnTo>
                  <a:pt x="469539" y="605632"/>
                </a:lnTo>
                <a:lnTo>
                  <a:pt x="472711" y="604441"/>
                </a:lnTo>
                <a:lnTo>
                  <a:pt x="476279" y="603647"/>
                </a:lnTo>
                <a:lnTo>
                  <a:pt x="479054" y="602853"/>
                </a:lnTo>
                <a:lnTo>
                  <a:pt x="481829" y="601266"/>
                </a:lnTo>
                <a:lnTo>
                  <a:pt x="485001" y="599678"/>
                </a:lnTo>
                <a:lnTo>
                  <a:pt x="487380" y="597694"/>
                </a:lnTo>
                <a:lnTo>
                  <a:pt x="489362" y="611982"/>
                </a:lnTo>
                <a:lnTo>
                  <a:pt x="489758" y="624682"/>
                </a:lnTo>
                <a:lnTo>
                  <a:pt x="489758" y="636985"/>
                </a:lnTo>
                <a:lnTo>
                  <a:pt x="488569" y="648891"/>
                </a:lnTo>
                <a:lnTo>
                  <a:pt x="490948" y="646907"/>
                </a:lnTo>
                <a:lnTo>
                  <a:pt x="492137" y="646510"/>
                </a:lnTo>
                <a:lnTo>
                  <a:pt x="493327" y="646113"/>
                </a:lnTo>
                <a:lnTo>
                  <a:pt x="493723" y="646510"/>
                </a:lnTo>
                <a:lnTo>
                  <a:pt x="494119" y="647303"/>
                </a:lnTo>
                <a:lnTo>
                  <a:pt x="494912" y="650875"/>
                </a:lnTo>
                <a:lnTo>
                  <a:pt x="495309" y="656432"/>
                </a:lnTo>
                <a:lnTo>
                  <a:pt x="495309" y="663575"/>
                </a:lnTo>
                <a:lnTo>
                  <a:pt x="494119" y="681435"/>
                </a:lnTo>
                <a:lnTo>
                  <a:pt x="491741" y="701279"/>
                </a:lnTo>
                <a:lnTo>
                  <a:pt x="489362" y="720725"/>
                </a:lnTo>
                <a:lnTo>
                  <a:pt x="486190" y="736600"/>
                </a:lnTo>
                <a:lnTo>
                  <a:pt x="485001" y="742554"/>
                </a:lnTo>
                <a:lnTo>
                  <a:pt x="484208" y="746522"/>
                </a:lnTo>
                <a:lnTo>
                  <a:pt x="483415" y="748507"/>
                </a:lnTo>
                <a:lnTo>
                  <a:pt x="483019" y="748507"/>
                </a:lnTo>
                <a:lnTo>
                  <a:pt x="482622" y="747713"/>
                </a:lnTo>
                <a:lnTo>
                  <a:pt x="481037" y="758032"/>
                </a:lnTo>
                <a:lnTo>
                  <a:pt x="479451" y="768350"/>
                </a:lnTo>
                <a:lnTo>
                  <a:pt x="477072" y="778272"/>
                </a:lnTo>
                <a:lnTo>
                  <a:pt x="474297" y="788194"/>
                </a:lnTo>
                <a:lnTo>
                  <a:pt x="471918" y="797719"/>
                </a:lnTo>
                <a:lnTo>
                  <a:pt x="468350" y="806451"/>
                </a:lnTo>
                <a:lnTo>
                  <a:pt x="465178" y="815976"/>
                </a:lnTo>
                <a:lnTo>
                  <a:pt x="460817" y="824310"/>
                </a:lnTo>
                <a:lnTo>
                  <a:pt x="457249" y="832644"/>
                </a:lnTo>
                <a:lnTo>
                  <a:pt x="452492" y="840582"/>
                </a:lnTo>
                <a:lnTo>
                  <a:pt x="447734" y="848122"/>
                </a:lnTo>
                <a:lnTo>
                  <a:pt x="443373" y="856060"/>
                </a:lnTo>
                <a:lnTo>
                  <a:pt x="438220" y="863204"/>
                </a:lnTo>
                <a:lnTo>
                  <a:pt x="432669" y="869951"/>
                </a:lnTo>
                <a:lnTo>
                  <a:pt x="427119" y="876301"/>
                </a:lnTo>
                <a:lnTo>
                  <a:pt x="421965" y="882254"/>
                </a:lnTo>
                <a:lnTo>
                  <a:pt x="416018" y="887810"/>
                </a:lnTo>
                <a:lnTo>
                  <a:pt x="410071" y="893366"/>
                </a:lnTo>
                <a:lnTo>
                  <a:pt x="404124" y="898922"/>
                </a:lnTo>
                <a:lnTo>
                  <a:pt x="398178" y="903685"/>
                </a:lnTo>
                <a:lnTo>
                  <a:pt x="391834" y="907654"/>
                </a:lnTo>
                <a:lnTo>
                  <a:pt x="385491" y="912019"/>
                </a:lnTo>
                <a:lnTo>
                  <a:pt x="379148" y="915591"/>
                </a:lnTo>
                <a:lnTo>
                  <a:pt x="372805" y="919163"/>
                </a:lnTo>
                <a:lnTo>
                  <a:pt x="366858" y="921941"/>
                </a:lnTo>
                <a:lnTo>
                  <a:pt x="360911" y="924719"/>
                </a:lnTo>
                <a:lnTo>
                  <a:pt x="354568" y="926704"/>
                </a:lnTo>
                <a:lnTo>
                  <a:pt x="348225" y="928688"/>
                </a:lnTo>
                <a:lnTo>
                  <a:pt x="342278" y="930276"/>
                </a:lnTo>
                <a:lnTo>
                  <a:pt x="335934" y="931069"/>
                </a:lnTo>
                <a:lnTo>
                  <a:pt x="329988" y="931863"/>
                </a:lnTo>
                <a:lnTo>
                  <a:pt x="324041" y="931863"/>
                </a:lnTo>
                <a:lnTo>
                  <a:pt x="319283" y="931863"/>
                </a:lnTo>
                <a:lnTo>
                  <a:pt x="314922" y="931069"/>
                </a:lnTo>
                <a:lnTo>
                  <a:pt x="309372" y="930276"/>
                </a:lnTo>
                <a:lnTo>
                  <a:pt x="304218" y="928291"/>
                </a:lnTo>
                <a:lnTo>
                  <a:pt x="298668" y="926704"/>
                </a:lnTo>
                <a:lnTo>
                  <a:pt x="293514" y="924323"/>
                </a:lnTo>
                <a:lnTo>
                  <a:pt x="287567" y="921544"/>
                </a:lnTo>
                <a:lnTo>
                  <a:pt x="281620" y="918369"/>
                </a:lnTo>
                <a:lnTo>
                  <a:pt x="275673" y="914797"/>
                </a:lnTo>
                <a:lnTo>
                  <a:pt x="269727" y="911226"/>
                </a:lnTo>
                <a:lnTo>
                  <a:pt x="263780" y="906860"/>
                </a:lnTo>
                <a:lnTo>
                  <a:pt x="257833" y="902494"/>
                </a:lnTo>
                <a:lnTo>
                  <a:pt x="251490" y="897732"/>
                </a:lnTo>
                <a:lnTo>
                  <a:pt x="245939" y="892572"/>
                </a:lnTo>
                <a:lnTo>
                  <a:pt x="239993" y="887016"/>
                </a:lnTo>
                <a:lnTo>
                  <a:pt x="234046" y="881063"/>
                </a:lnTo>
                <a:lnTo>
                  <a:pt x="228099" y="875110"/>
                </a:lnTo>
                <a:lnTo>
                  <a:pt x="222152" y="868760"/>
                </a:lnTo>
                <a:lnTo>
                  <a:pt x="216602" y="862013"/>
                </a:lnTo>
                <a:lnTo>
                  <a:pt x="210655" y="855663"/>
                </a:lnTo>
                <a:lnTo>
                  <a:pt x="205501" y="848122"/>
                </a:lnTo>
                <a:lnTo>
                  <a:pt x="200347" y="840582"/>
                </a:lnTo>
                <a:lnTo>
                  <a:pt x="195193" y="833041"/>
                </a:lnTo>
                <a:lnTo>
                  <a:pt x="190039" y="825104"/>
                </a:lnTo>
                <a:lnTo>
                  <a:pt x="185678" y="817166"/>
                </a:lnTo>
                <a:lnTo>
                  <a:pt x="181317" y="808832"/>
                </a:lnTo>
                <a:lnTo>
                  <a:pt x="176956" y="800101"/>
                </a:lnTo>
                <a:lnTo>
                  <a:pt x="173388" y="791369"/>
                </a:lnTo>
                <a:lnTo>
                  <a:pt x="169424" y="782638"/>
                </a:lnTo>
                <a:lnTo>
                  <a:pt x="166252" y="773113"/>
                </a:lnTo>
                <a:lnTo>
                  <a:pt x="163081" y="763985"/>
                </a:lnTo>
                <a:lnTo>
                  <a:pt x="160702" y="754460"/>
                </a:lnTo>
                <a:lnTo>
                  <a:pt x="158720" y="760413"/>
                </a:lnTo>
                <a:lnTo>
                  <a:pt x="155944" y="765572"/>
                </a:lnTo>
                <a:lnTo>
                  <a:pt x="154755" y="767160"/>
                </a:lnTo>
                <a:lnTo>
                  <a:pt x="153566" y="768747"/>
                </a:lnTo>
                <a:lnTo>
                  <a:pt x="152376" y="769541"/>
                </a:lnTo>
                <a:lnTo>
                  <a:pt x="151187" y="769541"/>
                </a:lnTo>
                <a:lnTo>
                  <a:pt x="149205" y="769144"/>
                </a:lnTo>
                <a:lnTo>
                  <a:pt x="148015" y="768350"/>
                </a:lnTo>
                <a:lnTo>
                  <a:pt x="146430" y="766763"/>
                </a:lnTo>
                <a:lnTo>
                  <a:pt x="145240" y="764779"/>
                </a:lnTo>
                <a:lnTo>
                  <a:pt x="143654" y="762397"/>
                </a:lnTo>
                <a:lnTo>
                  <a:pt x="142465" y="759222"/>
                </a:lnTo>
                <a:lnTo>
                  <a:pt x="140483" y="751682"/>
                </a:lnTo>
                <a:lnTo>
                  <a:pt x="138897" y="742950"/>
                </a:lnTo>
                <a:lnTo>
                  <a:pt x="136915" y="732632"/>
                </a:lnTo>
                <a:lnTo>
                  <a:pt x="136122" y="721519"/>
                </a:lnTo>
                <a:lnTo>
                  <a:pt x="136122" y="709216"/>
                </a:lnTo>
                <a:lnTo>
                  <a:pt x="136122" y="698104"/>
                </a:lnTo>
                <a:lnTo>
                  <a:pt x="136915" y="687785"/>
                </a:lnTo>
                <a:lnTo>
                  <a:pt x="138500" y="678260"/>
                </a:lnTo>
                <a:lnTo>
                  <a:pt x="139690" y="669528"/>
                </a:lnTo>
                <a:lnTo>
                  <a:pt x="141672" y="662385"/>
                </a:lnTo>
                <a:lnTo>
                  <a:pt x="143654" y="656432"/>
                </a:lnTo>
                <a:lnTo>
                  <a:pt x="145240" y="654447"/>
                </a:lnTo>
                <a:lnTo>
                  <a:pt x="146033" y="652066"/>
                </a:lnTo>
                <a:lnTo>
                  <a:pt x="147222" y="650875"/>
                </a:lnTo>
                <a:lnTo>
                  <a:pt x="148808" y="649685"/>
                </a:lnTo>
                <a:lnTo>
                  <a:pt x="144844" y="644922"/>
                </a:lnTo>
                <a:lnTo>
                  <a:pt x="141276" y="640557"/>
                </a:lnTo>
                <a:lnTo>
                  <a:pt x="138500" y="635397"/>
                </a:lnTo>
                <a:lnTo>
                  <a:pt x="135725" y="629841"/>
                </a:lnTo>
                <a:lnTo>
                  <a:pt x="133743" y="623888"/>
                </a:lnTo>
                <a:lnTo>
                  <a:pt x="132554" y="618728"/>
                </a:lnTo>
                <a:lnTo>
                  <a:pt x="131364" y="612378"/>
                </a:lnTo>
                <a:lnTo>
                  <a:pt x="130175" y="606425"/>
                </a:lnTo>
                <a:lnTo>
                  <a:pt x="130175" y="600075"/>
                </a:lnTo>
                <a:lnTo>
                  <a:pt x="130175" y="593725"/>
                </a:lnTo>
                <a:lnTo>
                  <a:pt x="130968" y="586978"/>
                </a:lnTo>
                <a:lnTo>
                  <a:pt x="131364" y="580628"/>
                </a:lnTo>
                <a:lnTo>
                  <a:pt x="132554" y="574278"/>
                </a:lnTo>
                <a:lnTo>
                  <a:pt x="133743" y="567531"/>
                </a:lnTo>
                <a:lnTo>
                  <a:pt x="136518" y="554831"/>
                </a:lnTo>
                <a:lnTo>
                  <a:pt x="140879" y="542528"/>
                </a:lnTo>
                <a:lnTo>
                  <a:pt x="145240" y="531416"/>
                </a:lnTo>
                <a:lnTo>
                  <a:pt x="149998" y="520700"/>
                </a:lnTo>
                <a:lnTo>
                  <a:pt x="154755" y="511175"/>
                </a:lnTo>
                <a:lnTo>
                  <a:pt x="159909" y="502841"/>
                </a:lnTo>
                <a:lnTo>
                  <a:pt x="163874" y="496094"/>
                </a:lnTo>
                <a:lnTo>
                  <a:pt x="168234" y="491728"/>
                </a:lnTo>
                <a:lnTo>
                  <a:pt x="169820" y="490141"/>
                </a:lnTo>
                <a:lnTo>
                  <a:pt x="171803" y="488950"/>
                </a:lnTo>
                <a:lnTo>
                  <a:pt x="180525" y="484981"/>
                </a:lnTo>
                <a:lnTo>
                  <a:pt x="188850" y="480616"/>
                </a:lnTo>
                <a:lnTo>
                  <a:pt x="197176" y="477044"/>
                </a:lnTo>
                <a:lnTo>
                  <a:pt x="206294" y="473472"/>
                </a:lnTo>
                <a:lnTo>
                  <a:pt x="214620" y="470694"/>
                </a:lnTo>
                <a:lnTo>
                  <a:pt x="222549" y="467519"/>
                </a:lnTo>
                <a:lnTo>
                  <a:pt x="239596" y="463153"/>
                </a:lnTo>
                <a:lnTo>
                  <a:pt x="255454" y="459581"/>
                </a:lnTo>
                <a:lnTo>
                  <a:pt x="270916" y="456803"/>
                </a:lnTo>
                <a:lnTo>
                  <a:pt x="286774" y="454819"/>
                </a:lnTo>
                <a:lnTo>
                  <a:pt x="301839" y="454025"/>
                </a:lnTo>
                <a:close/>
                <a:moveTo>
                  <a:pt x="634999" y="33338"/>
                </a:moveTo>
                <a:lnTo>
                  <a:pt x="647699" y="33338"/>
                </a:lnTo>
                <a:lnTo>
                  <a:pt x="660003" y="33734"/>
                </a:lnTo>
                <a:lnTo>
                  <a:pt x="671512" y="34923"/>
                </a:lnTo>
                <a:lnTo>
                  <a:pt x="683418" y="36903"/>
                </a:lnTo>
                <a:lnTo>
                  <a:pt x="695325" y="39280"/>
                </a:lnTo>
                <a:lnTo>
                  <a:pt x="706437" y="42052"/>
                </a:lnTo>
                <a:lnTo>
                  <a:pt x="697309" y="50766"/>
                </a:lnTo>
                <a:lnTo>
                  <a:pt x="688975" y="59877"/>
                </a:lnTo>
                <a:lnTo>
                  <a:pt x="681434" y="69383"/>
                </a:lnTo>
                <a:lnTo>
                  <a:pt x="673893" y="79285"/>
                </a:lnTo>
                <a:lnTo>
                  <a:pt x="667146" y="89188"/>
                </a:lnTo>
                <a:lnTo>
                  <a:pt x="660796" y="99486"/>
                </a:lnTo>
                <a:lnTo>
                  <a:pt x="654843" y="109785"/>
                </a:lnTo>
                <a:lnTo>
                  <a:pt x="649287" y="120875"/>
                </a:lnTo>
                <a:lnTo>
                  <a:pt x="644524" y="131966"/>
                </a:lnTo>
                <a:lnTo>
                  <a:pt x="640556" y="143057"/>
                </a:lnTo>
                <a:lnTo>
                  <a:pt x="636587" y="154543"/>
                </a:lnTo>
                <a:lnTo>
                  <a:pt x="633809" y="166426"/>
                </a:lnTo>
                <a:lnTo>
                  <a:pt x="631824" y="177913"/>
                </a:lnTo>
                <a:lnTo>
                  <a:pt x="629840" y="189796"/>
                </a:lnTo>
                <a:lnTo>
                  <a:pt x="628649" y="202075"/>
                </a:lnTo>
                <a:lnTo>
                  <a:pt x="628649" y="214750"/>
                </a:lnTo>
                <a:lnTo>
                  <a:pt x="628649" y="224256"/>
                </a:lnTo>
                <a:lnTo>
                  <a:pt x="629443" y="233762"/>
                </a:lnTo>
                <a:lnTo>
                  <a:pt x="630237" y="243269"/>
                </a:lnTo>
                <a:lnTo>
                  <a:pt x="632221" y="252379"/>
                </a:lnTo>
                <a:lnTo>
                  <a:pt x="633809" y="261885"/>
                </a:lnTo>
                <a:lnTo>
                  <a:pt x="635793" y="270995"/>
                </a:lnTo>
                <a:lnTo>
                  <a:pt x="638968" y="280502"/>
                </a:lnTo>
                <a:lnTo>
                  <a:pt x="641746" y="289216"/>
                </a:lnTo>
                <a:lnTo>
                  <a:pt x="644921" y="297930"/>
                </a:lnTo>
                <a:lnTo>
                  <a:pt x="648890" y="306644"/>
                </a:lnTo>
                <a:lnTo>
                  <a:pt x="652859" y="315358"/>
                </a:lnTo>
                <a:lnTo>
                  <a:pt x="657224" y="323676"/>
                </a:lnTo>
                <a:lnTo>
                  <a:pt x="661987" y="331994"/>
                </a:lnTo>
                <a:lnTo>
                  <a:pt x="667543" y="340312"/>
                </a:lnTo>
                <a:lnTo>
                  <a:pt x="673099" y="348630"/>
                </a:lnTo>
                <a:lnTo>
                  <a:pt x="678656" y="356552"/>
                </a:lnTo>
                <a:lnTo>
                  <a:pt x="667146" y="358928"/>
                </a:lnTo>
                <a:lnTo>
                  <a:pt x="655240" y="360513"/>
                </a:lnTo>
                <a:lnTo>
                  <a:pt x="643731" y="362097"/>
                </a:lnTo>
                <a:lnTo>
                  <a:pt x="573087" y="436563"/>
                </a:lnTo>
                <a:lnTo>
                  <a:pt x="552846" y="352195"/>
                </a:lnTo>
                <a:lnTo>
                  <a:pt x="541337" y="348630"/>
                </a:lnTo>
                <a:lnTo>
                  <a:pt x="530224" y="343877"/>
                </a:lnTo>
                <a:lnTo>
                  <a:pt x="519509" y="338332"/>
                </a:lnTo>
                <a:lnTo>
                  <a:pt x="508793" y="332390"/>
                </a:lnTo>
                <a:lnTo>
                  <a:pt x="499268" y="326053"/>
                </a:lnTo>
                <a:lnTo>
                  <a:pt x="490140" y="319319"/>
                </a:lnTo>
                <a:lnTo>
                  <a:pt x="481409" y="311793"/>
                </a:lnTo>
                <a:lnTo>
                  <a:pt x="473471" y="303871"/>
                </a:lnTo>
                <a:lnTo>
                  <a:pt x="465931" y="295553"/>
                </a:lnTo>
                <a:lnTo>
                  <a:pt x="459184" y="286443"/>
                </a:lnTo>
                <a:lnTo>
                  <a:pt x="453231" y="277333"/>
                </a:lnTo>
                <a:lnTo>
                  <a:pt x="447674" y="267827"/>
                </a:lnTo>
                <a:lnTo>
                  <a:pt x="443309" y="257924"/>
                </a:lnTo>
                <a:lnTo>
                  <a:pt x="439737" y="247626"/>
                </a:lnTo>
                <a:lnTo>
                  <a:pt x="436959" y="236535"/>
                </a:lnTo>
                <a:lnTo>
                  <a:pt x="434578" y="225444"/>
                </a:lnTo>
                <a:lnTo>
                  <a:pt x="433784" y="217126"/>
                </a:lnTo>
                <a:lnTo>
                  <a:pt x="433387" y="208808"/>
                </a:lnTo>
                <a:lnTo>
                  <a:pt x="433387" y="200490"/>
                </a:lnTo>
                <a:lnTo>
                  <a:pt x="434181" y="192568"/>
                </a:lnTo>
                <a:lnTo>
                  <a:pt x="434974" y="183854"/>
                </a:lnTo>
                <a:lnTo>
                  <a:pt x="436959" y="175932"/>
                </a:lnTo>
                <a:lnTo>
                  <a:pt x="438943" y="168011"/>
                </a:lnTo>
                <a:lnTo>
                  <a:pt x="441324" y="160089"/>
                </a:lnTo>
                <a:lnTo>
                  <a:pt x="444499" y="152563"/>
                </a:lnTo>
                <a:lnTo>
                  <a:pt x="447674" y="145037"/>
                </a:lnTo>
                <a:lnTo>
                  <a:pt x="451643" y="137115"/>
                </a:lnTo>
                <a:lnTo>
                  <a:pt x="456009" y="129985"/>
                </a:lnTo>
                <a:lnTo>
                  <a:pt x="460374" y="122856"/>
                </a:lnTo>
                <a:lnTo>
                  <a:pt x="465534" y="115726"/>
                </a:lnTo>
                <a:lnTo>
                  <a:pt x="471090" y="108992"/>
                </a:lnTo>
                <a:lnTo>
                  <a:pt x="476646" y="102259"/>
                </a:lnTo>
                <a:lnTo>
                  <a:pt x="482996" y="95921"/>
                </a:lnTo>
                <a:lnTo>
                  <a:pt x="488949" y="89980"/>
                </a:lnTo>
                <a:lnTo>
                  <a:pt x="495696" y="84434"/>
                </a:lnTo>
                <a:lnTo>
                  <a:pt x="503237" y="78889"/>
                </a:lnTo>
                <a:lnTo>
                  <a:pt x="510778" y="73344"/>
                </a:lnTo>
                <a:lnTo>
                  <a:pt x="518318" y="68195"/>
                </a:lnTo>
                <a:lnTo>
                  <a:pt x="526256" y="63441"/>
                </a:lnTo>
                <a:lnTo>
                  <a:pt x="534590" y="59084"/>
                </a:lnTo>
                <a:lnTo>
                  <a:pt x="543321" y="54727"/>
                </a:lnTo>
                <a:lnTo>
                  <a:pt x="552449" y="51162"/>
                </a:lnTo>
                <a:lnTo>
                  <a:pt x="561181" y="47598"/>
                </a:lnTo>
                <a:lnTo>
                  <a:pt x="570309" y="44429"/>
                </a:lnTo>
                <a:lnTo>
                  <a:pt x="580231" y="41656"/>
                </a:lnTo>
                <a:lnTo>
                  <a:pt x="589756" y="39280"/>
                </a:lnTo>
                <a:lnTo>
                  <a:pt x="600074" y="37299"/>
                </a:lnTo>
                <a:lnTo>
                  <a:pt x="609996" y="35319"/>
                </a:lnTo>
                <a:lnTo>
                  <a:pt x="622696" y="34130"/>
                </a:lnTo>
                <a:lnTo>
                  <a:pt x="634999" y="33338"/>
                </a:lnTo>
                <a:close/>
                <a:moveTo>
                  <a:pt x="942975" y="0"/>
                </a:moveTo>
                <a:lnTo>
                  <a:pt x="956886" y="396"/>
                </a:lnTo>
                <a:lnTo>
                  <a:pt x="970400" y="793"/>
                </a:lnTo>
                <a:lnTo>
                  <a:pt x="983119" y="2378"/>
                </a:lnTo>
                <a:lnTo>
                  <a:pt x="996236" y="4359"/>
                </a:lnTo>
                <a:lnTo>
                  <a:pt x="1009352" y="6737"/>
                </a:lnTo>
                <a:lnTo>
                  <a:pt x="1022071" y="9907"/>
                </a:lnTo>
                <a:lnTo>
                  <a:pt x="1034392" y="13078"/>
                </a:lnTo>
                <a:lnTo>
                  <a:pt x="1046714" y="17040"/>
                </a:lnTo>
                <a:lnTo>
                  <a:pt x="1058638" y="21003"/>
                </a:lnTo>
                <a:lnTo>
                  <a:pt x="1069767" y="25759"/>
                </a:lnTo>
                <a:lnTo>
                  <a:pt x="1080896" y="31307"/>
                </a:lnTo>
                <a:lnTo>
                  <a:pt x="1091628" y="36855"/>
                </a:lnTo>
                <a:lnTo>
                  <a:pt x="1102359" y="42403"/>
                </a:lnTo>
                <a:lnTo>
                  <a:pt x="1112693" y="48743"/>
                </a:lnTo>
                <a:lnTo>
                  <a:pt x="1121835" y="55480"/>
                </a:lnTo>
                <a:lnTo>
                  <a:pt x="1130977" y="62613"/>
                </a:lnTo>
                <a:lnTo>
                  <a:pt x="1140119" y="70143"/>
                </a:lnTo>
                <a:lnTo>
                  <a:pt x="1148465" y="78465"/>
                </a:lnTo>
                <a:lnTo>
                  <a:pt x="1156415" y="86390"/>
                </a:lnTo>
                <a:lnTo>
                  <a:pt x="1163966" y="94712"/>
                </a:lnTo>
                <a:lnTo>
                  <a:pt x="1170723" y="103431"/>
                </a:lnTo>
                <a:lnTo>
                  <a:pt x="1177083" y="112545"/>
                </a:lnTo>
                <a:lnTo>
                  <a:pt x="1183045" y="121660"/>
                </a:lnTo>
                <a:lnTo>
                  <a:pt x="1188609" y="130774"/>
                </a:lnTo>
                <a:lnTo>
                  <a:pt x="1192982" y="141078"/>
                </a:lnTo>
                <a:lnTo>
                  <a:pt x="1197354" y="150589"/>
                </a:lnTo>
                <a:lnTo>
                  <a:pt x="1201328" y="160892"/>
                </a:lnTo>
                <a:lnTo>
                  <a:pt x="1204111" y="171195"/>
                </a:lnTo>
                <a:lnTo>
                  <a:pt x="1206098" y="181895"/>
                </a:lnTo>
                <a:lnTo>
                  <a:pt x="1208085" y="192991"/>
                </a:lnTo>
                <a:lnTo>
                  <a:pt x="1209278" y="203294"/>
                </a:lnTo>
                <a:lnTo>
                  <a:pt x="1209675" y="214787"/>
                </a:lnTo>
                <a:lnTo>
                  <a:pt x="1209278" y="225486"/>
                </a:lnTo>
                <a:lnTo>
                  <a:pt x="1208085" y="236582"/>
                </a:lnTo>
                <a:lnTo>
                  <a:pt x="1206098" y="247282"/>
                </a:lnTo>
                <a:lnTo>
                  <a:pt x="1204111" y="257586"/>
                </a:lnTo>
                <a:lnTo>
                  <a:pt x="1201328" y="268285"/>
                </a:lnTo>
                <a:lnTo>
                  <a:pt x="1197354" y="278192"/>
                </a:lnTo>
                <a:lnTo>
                  <a:pt x="1192982" y="288496"/>
                </a:lnTo>
                <a:lnTo>
                  <a:pt x="1188609" y="298007"/>
                </a:lnTo>
                <a:lnTo>
                  <a:pt x="1183045" y="307914"/>
                </a:lnTo>
                <a:lnTo>
                  <a:pt x="1177083" y="317028"/>
                </a:lnTo>
                <a:lnTo>
                  <a:pt x="1170723" y="325747"/>
                </a:lnTo>
                <a:lnTo>
                  <a:pt x="1163966" y="334861"/>
                </a:lnTo>
                <a:lnTo>
                  <a:pt x="1156415" y="343183"/>
                </a:lnTo>
                <a:lnTo>
                  <a:pt x="1148465" y="351109"/>
                </a:lnTo>
                <a:lnTo>
                  <a:pt x="1140119" y="358638"/>
                </a:lnTo>
                <a:lnTo>
                  <a:pt x="1130977" y="366168"/>
                </a:lnTo>
                <a:lnTo>
                  <a:pt x="1121835" y="373301"/>
                </a:lnTo>
                <a:lnTo>
                  <a:pt x="1112693" y="380038"/>
                </a:lnTo>
                <a:lnTo>
                  <a:pt x="1102359" y="386378"/>
                </a:lnTo>
                <a:lnTo>
                  <a:pt x="1091628" y="392323"/>
                </a:lnTo>
                <a:lnTo>
                  <a:pt x="1080896" y="398267"/>
                </a:lnTo>
                <a:lnTo>
                  <a:pt x="1069767" y="403419"/>
                </a:lnTo>
                <a:lnTo>
                  <a:pt x="1058638" y="407778"/>
                </a:lnTo>
                <a:lnTo>
                  <a:pt x="1046714" y="412137"/>
                </a:lnTo>
                <a:lnTo>
                  <a:pt x="1034392" y="416496"/>
                </a:lnTo>
                <a:lnTo>
                  <a:pt x="1022071" y="419666"/>
                </a:lnTo>
                <a:lnTo>
                  <a:pt x="1009352" y="422440"/>
                </a:lnTo>
                <a:lnTo>
                  <a:pt x="996236" y="424818"/>
                </a:lnTo>
                <a:lnTo>
                  <a:pt x="983119" y="426799"/>
                </a:lnTo>
                <a:lnTo>
                  <a:pt x="970400" y="427988"/>
                </a:lnTo>
                <a:lnTo>
                  <a:pt x="956886" y="429177"/>
                </a:lnTo>
                <a:lnTo>
                  <a:pt x="942975" y="429573"/>
                </a:lnTo>
                <a:lnTo>
                  <a:pt x="931051" y="429573"/>
                </a:lnTo>
                <a:lnTo>
                  <a:pt x="923897" y="438292"/>
                </a:lnTo>
                <a:lnTo>
                  <a:pt x="921512" y="440669"/>
                </a:lnTo>
                <a:lnTo>
                  <a:pt x="920320" y="442651"/>
                </a:lnTo>
                <a:lnTo>
                  <a:pt x="919525" y="444632"/>
                </a:lnTo>
                <a:lnTo>
                  <a:pt x="918730" y="447010"/>
                </a:lnTo>
                <a:lnTo>
                  <a:pt x="918332" y="449784"/>
                </a:lnTo>
                <a:lnTo>
                  <a:pt x="917935" y="453351"/>
                </a:lnTo>
                <a:lnTo>
                  <a:pt x="917537" y="457710"/>
                </a:lnTo>
                <a:lnTo>
                  <a:pt x="917935" y="468806"/>
                </a:lnTo>
                <a:lnTo>
                  <a:pt x="919127" y="484657"/>
                </a:lnTo>
                <a:lnTo>
                  <a:pt x="921512" y="506056"/>
                </a:lnTo>
                <a:lnTo>
                  <a:pt x="925487" y="533400"/>
                </a:lnTo>
                <a:lnTo>
                  <a:pt x="803862" y="397474"/>
                </a:lnTo>
                <a:lnTo>
                  <a:pt x="799490" y="395493"/>
                </a:lnTo>
                <a:lnTo>
                  <a:pt x="785578" y="387171"/>
                </a:lnTo>
                <a:lnTo>
                  <a:pt x="772064" y="378849"/>
                </a:lnTo>
                <a:lnTo>
                  <a:pt x="759346" y="370131"/>
                </a:lnTo>
                <a:lnTo>
                  <a:pt x="747819" y="360223"/>
                </a:lnTo>
                <a:lnTo>
                  <a:pt x="736690" y="350713"/>
                </a:lnTo>
                <a:lnTo>
                  <a:pt x="726753" y="339617"/>
                </a:lnTo>
                <a:lnTo>
                  <a:pt x="717214" y="328917"/>
                </a:lnTo>
                <a:lnTo>
                  <a:pt x="708867" y="317425"/>
                </a:lnTo>
                <a:lnTo>
                  <a:pt x="701713" y="305536"/>
                </a:lnTo>
                <a:lnTo>
                  <a:pt x="694956" y="293251"/>
                </a:lnTo>
                <a:lnTo>
                  <a:pt x="689391" y="280966"/>
                </a:lnTo>
                <a:lnTo>
                  <a:pt x="687007" y="274626"/>
                </a:lnTo>
                <a:lnTo>
                  <a:pt x="684622" y="268285"/>
                </a:lnTo>
                <a:lnTo>
                  <a:pt x="682635" y="261548"/>
                </a:lnTo>
                <a:lnTo>
                  <a:pt x="681045" y="255208"/>
                </a:lnTo>
                <a:lnTo>
                  <a:pt x="679852" y="248471"/>
                </a:lnTo>
                <a:lnTo>
                  <a:pt x="678660" y="241734"/>
                </a:lnTo>
                <a:lnTo>
                  <a:pt x="677467" y="234997"/>
                </a:lnTo>
                <a:lnTo>
                  <a:pt x="676673" y="228260"/>
                </a:lnTo>
                <a:lnTo>
                  <a:pt x="676275" y="221524"/>
                </a:lnTo>
                <a:lnTo>
                  <a:pt x="676275" y="214787"/>
                </a:lnTo>
                <a:lnTo>
                  <a:pt x="676673" y="203294"/>
                </a:lnTo>
                <a:lnTo>
                  <a:pt x="677467" y="192991"/>
                </a:lnTo>
                <a:lnTo>
                  <a:pt x="679455" y="181895"/>
                </a:lnTo>
                <a:lnTo>
                  <a:pt x="681840" y="171195"/>
                </a:lnTo>
                <a:lnTo>
                  <a:pt x="684622" y="160892"/>
                </a:lnTo>
                <a:lnTo>
                  <a:pt x="688199" y="150589"/>
                </a:lnTo>
                <a:lnTo>
                  <a:pt x="692571" y="141078"/>
                </a:lnTo>
                <a:lnTo>
                  <a:pt x="696943" y="130774"/>
                </a:lnTo>
                <a:lnTo>
                  <a:pt x="702508" y="121660"/>
                </a:lnTo>
                <a:lnTo>
                  <a:pt x="708470" y="112545"/>
                </a:lnTo>
                <a:lnTo>
                  <a:pt x="714829" y="103431"/>
                </a:lnTo>
                <a:lnTo>
                  <a:pt x="721984" y="94712"/>
                </a:lnTo>
                <a:lnTo>
                  <a:pt x="729138" y="86390"/>
                </a:lnTo>
                <a:lnTo>
                  <a:pt x="737087" y="78465"/>
                </a:lnTo>
                <a:lnTo>
                  <a:pt x="745434" y="70143"/>
                </a:lnTo>
                <a:lnTo>
                  <a:pt x="754576" y="62613"/>
                </a:lnTo>
                <a:lnTo>
                  <a:pt x="763718" y="55480"/>
                </a:lnTo>
                <a:lnTo>
                  <a:pt x="773654" y="48743"/>
                </a:lnTo>
                <a:lnTo>
                  <a:pt x="783591" y="42403"/>
                </a:lnTo>
                <a:lnTo>
                  <a:pt x="793925" y="36855"/>
                </a:lnTo>
                <a:lnTo>
                  <a:pt x="804657" y="31307"/>
                </a:lnTo>
                <a:lnTo>
                  <a:pt x="815786" y="25759"/>
                </a:lnTo>
                <a:lnTo>
                  <a:pt x="827710" y="21003"/>
                </a:lnTo>
                <a:lnTo>
                  <a:pt x="839236" y="17040"/>
                </a:lnTo>
                <a:lnTo>
                  <a:pt x="851160" y="13078"/>
                </a:lnTo>
                <a:lnTo>
                  <a:pt x="863879" y="9907"/>
                </a:lnTo>
                <a:lnTo>
                  <a:pt x="876598" y="6737"/>
                </a:lnTo>
                <a:lnTo>
                  <a:pt x="889317" y="4359"/>
                </a:lnTo>
                <a:lnTo>
                  <a:pt x="902434" y="2378"/>
                </a:lnTo>
                <a:lnTo>
                  <a:pt x="915947" y="793"/>
                </a:lnTo>
                <a:lnTo>
                  <a:pt x="929461" y="396"/>
                </a:lnTo>
                <a:lnTo>
                  <a:pt x="94297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4" name="Shape 3852"/>
          <p:cNvSpPr/>
          <p:nvPr/>
        </p:nvSpPr>
        <p:spPr>
          <a:xfrm>
            <a:off x="6626031" y="2367523"/>
            <a:ext cx="423682" cy="346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1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1"/>
                  <a:pt x="10800" y="1321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5"/>
                  <a:pt x="10941" y="0"/>
                  <a:pt x="10800" y="0"/>
                </a:cubicBezTo>
                <a:cubicBezTo>
                  <a:pt x="10659" y="0"/>
                  <a:pt x="10534" y="75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95" name="Shape 3870"/>
          <p:cNvSpPr/>
          <p:nvPr/>
        </p:nvSpPr>
        <p:spPr>
          <a:xfrm>
            <a:off x="4442729" y="3478901"/>
            <a:ext cx="385412" cy="28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3"/>
                  <a:pt x="19964" y="1433"/>
                </a:cubicBezTo>
                <a:lnTo>
                  <a:pt x="11465" y="13118"/>
                </a:lnTo>
                <a:cubicBezTo>
                  <a:pt x="11288" y="13363"/>
                  <a:pt x="11051" y="13497"/>
                  <a:pt x="10800" y="13497"/>
                </a:cubicBezTo>
                <a:cubicBezTo>
                  <a:pt x="10549" y="13497"/>
                  <a:pt x="10312" y="13363"/>
                  <a:pt x="10134" y="13118"/>
                </a:cubicBezTo>
                <a:lnTo>
                  <a:pt x="1637" y="1433"/>
                </a:lnTo>
                <a:cubicBezTo>
                  <a:pt x="1739" y="1383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96" name="Shape 3626"/>
          <p:cNvSpPr/>
          <p:nvPr/>
        </p:nvSpPr>
        <p:spPr>
          <a:xfrm>
            <a:off x="6456225" y="4771593"/>
            <a:ext cx="423546" cy="38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97" name="矩形 96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51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2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3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6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7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34189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93" grpId="0" animBg="1"/>
      <p:bldP spid="94" grpId="0" animBg="1"/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>
            <a:off x="0" y="5518295"/>
            <a:ext cx="1219200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35" name="椭圆 34"/>
          <p:cNvSpPr/>
          <p:nvPr/>
        </p:nvSpPr>
        <p:spPr>
          <a:xfrm>
            <a:off x="2495700" y="5344265"/>
            <a:ext cx="295076" cy="2950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929397"/>
            </a:solidFill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781167" y="1665967"/>
            <a:ext cx="1672096" cy="3500208"/>
            <a:chOff x="1115616" y="1077584"/>
            <a:chExt cx="1224136" cy="2562492"/>
          </a:xfrm>
        </p:grpSpPr>
        <p:sp>
          <p:nvSpPr>
            <p:cNvPr id="37" name="任意多边形 36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004C4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华康俪金黑W8(P)" panose="020B0800000000000000" pitchFamily="34" charset="-122"/>
                  <a:cs typeface="Lantinghei SC Demibold" charset="-122"/>
                </a:rPr>
                <a:t>01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endParaRPr>
            </a:p>
          </p:txBody>
        </p:sp>
        <p:sp>
          <p:nvSpPr>
            <p:cNvPr id="40" name="文本框 16"/>
            <p:cNvSpPr txBox="1"/>
            <p:nvPr/>
          </p:nvSpPr>
          <p:spPr>
            <a:xfrm>
              <a:off x="1378778" y="1274613"/>
              <a:ext cx="683569" cy="51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</a:rPr>
                <a:t>添加标题</a:t>
              </a:r>
            </a:p>
          </p:txBody>
        </p:sp>
        <p:sp>
          <p:nvSpPr>
            <p:cNvPr id="41" name="文本框 17"/>
            <p:cNvSpPr txBox="1"/>
            <p:nvPr/>
          </p:nvSpPr>
          <p:spPr>
            <a:xfrm>
              <a:off x="1257000" y="2241929"/>
              <a:ext cx="938732" cy="96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sp>
        <p:nvSpPr>
          <p:cNvPr id="42" name="椭圆 41"/>
          <p:cNvSpPr/>
          <p:nvPr/>
        </p:nvSpPr>
        <p:spPr>
          <a:xfrm>
            <a:off x="4701068" y="5344265"/>
            <a:ext cx="295076" cy="2950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929397"/>
            </a:solidFill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986537" y="1665967"/>
            <a:ext cx="1672096" cy="3500208"/>
            <a:chOff x="1115616" y="1077584"/>
            <a:chExt cx="1224136" cy="2562492"/>
          </a:xfrm>
        </p:grpSpPr>
        <p:sp>
          <p:nvSpPr>
            <p:cNvPr id="44" name="任意多边形 43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华康俪金黑W8(P)" panose="020B0800000000000000" pitchFamily="34" charset="-122"/>
                  <a:cs typeface="Lantinghei SC Demibold" charset="-122"/>
                </a:rPr>
                <a:t>02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endParaRPr>
            </a:p>
          </p:txBody>
        </p:sp>
        <p:sp>
          <p:nvSpPr>
            <p:cNvPr id="47" name="文本框 24"/>
            <p:cNvSpPr txBox="1"/>
            <p:nvPr/>
          </p:nvSpPr>
          <p:spPr>
            <a:xfrm>
              <a:off x="1368152" y="1274613"/>
              <a:ext cx="683569" cy="51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39"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Arial"/>
                  <a:ea typeface="微软雅黑"/>
                </a:rPr>
                <a:t>添加标题</a:t>
              </a:r>
            </a:p>
          </p:txBody>
        </p:sp>
        <p:sp>
          <p:nvSpPr>
            <p:cNvPr id="48" name="文本框 25"/>
            <p:cNvSpPr txBox="1"/>
            <p:nvPr/>
          </p:nvSpPr>
          <p:spPr>
            <a:xfrm>
              <a:off x="1257000" y="2241929"/>
              <a:ext cx="938732" cy="96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sp>
        <p:nvSpPr>
          <p:cNvPr id="49" name="椭圆 48"/>
          <p:cNvSpPr/>
          <p:nvPr/>
        </p:nvSpPr>
        <p:spPr>
          <a:xfrm>
            <a:off x="6906439" y="5344265"/>
            <a:ext cx="295076" cy="2950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929397"/>
            </a:solidFill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191908" y="1665967"/>
            <a:ext cx="1672096" cy="3500208"/>
            <a:chOff x="1115616" y="1077584"/>
            <a:chExt cx="1224136" cy="2562492"/>
          </a:xfrm>
        </p:grpSpPr>
        <p:sp>
          <p:nvSpPr>
            <p:cNvPr id="51" name="任意多边形 50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8CC345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华康俪金黑W8(P)" panose="020B0800000000000000" pitchFamily="34" charset="-122"/>
                  <a:cs typeface="Lantinghei SC Demibold" charset="-122"/>
                </a:rPr>
                <a:t>03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endParaRPr>
            </a:p>
          </p:txBody>
        </p:sp>
        <p:sp>
          <p:nvSpPr>
            <p:cNvPr id="54" name="文本框 31"/>
            <p:cNvSpPr txBox="1"/>
            <p:nvPr/>
          </p:nvSpPr>
          <p:spPr>
            <a:xfrm>
              <a:off x="1368152" y="1274613"/>
              <a:ext cx="683569" cy="51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39"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Arial"/>
                  <a:ea typeface="微软雅黑"/>
                </a:rPr>
                <a:t>添加标题</a:t>
              </a:r>
            </a:p>
          </p:txBody>
        </p:sp>
        <p:sp>
          <p:nvSpPr>
            <p:cNvPr id="55" name="文本框 32"/>
            <p:cNvSpPr txBox="1"/>
            <p:nvPr/>
          </p:nvSpPr>
          <p:spPr>
            <a:xfrm>
              <a:off x="1257000" y="2241929"/>
              <a:ext cx="938732" cy="96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sp>
        <p:nvSpPr>
          <p:cNvPr id="56" name="椭圆 55"/>
          <p:cNvSpPr/>
          <p:nvPr/>
        </p:nvSpPr>
        <p:spPr>
          <a:xfrm>
            <a:off x="9111812" y="5344265"/>
            <a:ext cx="295076" cy="2950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929397"/>
            </a:solidFill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DIN-BoldItalic" pitchFamily="50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8397278" y="1665967"/>
            <a:ext cx="1672096" cy="3500208"/>
            <a:chOff x="1115616" y="1077584"/>
            <a:chExt cx="1224136" cy="2562492"/>
          </a:xfrm>
        </p:grpSpPr>
        <p:sp>
          <p:nvSpPr>
            <p:cNvPr id="58" name="任意多边形 57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华康俪金黑W8(P)" panose="020B0800000000000000" pitchFamily="34" charset="-122"/>
                  <a:cs typeface="Lantinghei SC Demibold" charset="-122"/>
                </a:rPr>
                <a:t>04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华康俪金黑W8(P)" panose="020B0800000000000000" pitchFamily="34" charset="-122"/>
                <a:cs typeface="Lantinghei SC Demibold" charset="-122"/>
              </a:endParaRPr>
            </a:p>
          </p:txBody>
        </p:sp>
        <p:sp>
          <p:nvSpPr>
            <p:cNvPr id="61" name="文本框 38"/>
            <p:cNvSpPr txBox="1"/>
            <p:nvPr/>
          </p:nvSpPr>
          <p:spPr>
            <a:xfrm>
              <a:off x="1368152" y="1274613"/>
              <a:ext cx="683569" cy="51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39"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Arial"/>
                  <a:ea typeface="微软雅黑"/>
                </a:rPr>
                <a:t>添加标题</a:t>
              </a:r>
            </a:p>
          </p:txBody>
        </p:sp>
        <p:sp>
          <p:nvSpPr>
            <p:cNvPr id="62" name="文本框 39"/>
            <p:cNvSpPr txBox="1"/>
            <p:nvPr/>
          </p:nvSpPr>
          <p:spPr>
            <a:xfrm>
              <a:off x="1257000" y="2241929"/>
              <a:ext cx="938732" cy="96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porttitor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Fusce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</a:p>
          </p:txBody>
        </p:sp>
      </p:grpSp>
      <p:sp>
        <p:nvSpPr>
          <p:cNvPr id="63" name="Parallelogram 2"/>
          <p:cNvSpPr/>
          <p:nvPr/>
        </p:nvSpPr>
        <p:spPr>
          <a:xfrm>
            <a:off x="2677406" y="-319719"/>
            <a:ext cx="720066" cy="101600"/>
          </a:xfrm>
          <a:prstGeom prst="rect">
            <a:avLst/>
          </a:prstGeom>
          <a:solidFill>
            <a:srgbClr val="D53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4" name="Parallelogram 4"/>
          <p:cNvSpPr/>
          <p:nvPr/>
        </p:nvSpPr>
        <p:spPr>
          <a:xfrm>
            <a:off x="2015312" y="-319719"/>
            <a:ext cx="720066" cy="101600"/>
          </a:xfrm>
          <a:prstGeom prst="rect">
            <a:avLst/>
          </a:prstGeom>
          <a:solidFill>
            <a:srgbClr val="A219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5" name="Parallelogram 5"/>
          <p:cNvSpPr/>
          <p:nvPr/>
        </p:nvSpPr>
        <p:spPr>
          <a:xfrm>
            <a:off x="1353218" y="-319720"/>
            <a:ext cx="720066" cy="101600"/>
          </a:xfrm>
          <a:prstGeom prst="rect">
            <a:avLst/>
          </a:prstGeom>
          <a:solidFill>
            <a:srgbClr val="4859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6" name="Parallelogram 7"/>
          <p:cNvSpPr/>
          <p:nvPr/>
        </p:nvSpPr>
        <p:spPr>
          <a:xfrm>
            <a:off x="691123" y="-319720"/>
            <a:ext cx="720066" cy="101600"/>
          </a:xfrm>
          <a:prstGeom prst="rect">
            <a:avLst/>
          </a:prstGeom>
          <a:solidFill>
            <a:srgbClr val="3D90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7" name="Parallelogram 8"/>
          <p:cNvSpPr/>
          <p:nvPr/>
        </p:nvSpPr>
        <p:spPr>
          <a:xfrm>
            <a:off x="29029" y="-319719"/>
            <a:ext cx="720066" cy="101600"/>
          </a:xfrm>
          <a:prstGeom prst="rect">
            <a:avLst/>
          </a:prstGeom>
          <a:solidFill>
            <a:srgbClr val="02A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8" name="Freeform 10"/>
          <p:cNvSpPr/>
          <p:nvPr/>
        </p:nvSpPr>
        <p:spPr>
          <a:xfrm>
            <a:off x="3339500" y="-319720"/>
            <a:ext cx="683453" cy="101600"/>
          </a:xfrm>
          <a:prstGeom prst="rect">
            <a:avLst/>
          </a:prstGeom>
          <a:solidFill>
            <a:srgbClr val="FF79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0" y="-1028700"/>
            <a:ext cx="590550" cy="400050"/>
          </a:xfrm>
          <a:prstGeom prst="rect">
            <a:avLst/>
          </a:prstGeom>
          <a:gradFill>
            <a:gsLst>
              <a:gs pos="0">
                <a:srgbClr val="029ACA"/>
              </a:gs>
              <a:gs pos="100000">
                <a:srgbClr val="02AEE4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85800" y="-1028700"/>
            <a:ext cx="590550" cy="400050"/>
          </a:xfrm>
          <a:prstGeom prst="rect">
            <a:avLst/>
          </a:prstGeom>
          <a:gradFill>
            <a:gsLst>
              <a:gs pos="0">
                <a:srgbClr val="1378F3"/>
              </a:gs>
              <a:gs pos="100000">
                <a:srgbClr val="3D90F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743200" y="-1028700"/>
            <a:ext cx="590550" cy="400050"/>
          </a:xfrm>
          <a:prstGeom prst="rect">
            <a:avLst/>
          </a:prstGeom>
          <a:gradFill>
            <a:gsLst>
              <a:gs pos="0">
                <a:srgbClr val="BC2876"/>
              </a:gs>
              <a:gs pos="100000">
                <a:srgbClr val="D53B8C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429000" y="-1028700"/>
            <a:ext cx="590550" cy="400050"/>
          </a:xfrm>
          <a:prstGeom prst="rect">
            <a:avLst/>
          </a:prstGeom>
          <a:gradFill>
            <a:gsLst>
              <a:gs pos="0">
                <a:srgbClr val="FF4F85"/>
              </a:gs>
              <a:gs pos="100000">
                <a:srgbClr val="FF79A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371600" y="-1028700"/>
            <a:ext cx="590550" cy="400050"/>
          </a:xfrm>
          <a:prstGeom prst="rect">
            <a:avLst/>
          </a:prstGeom>
          <a:gradFill>
            <a:gsLst>
              <a:gs pos="0">
                <a:srgbClr val="2B3EC9"/>
              </a:gs>
              <a:gs pos="100000">
                <a:srgbClr val="4859D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057400" y="-1028700"/>
            <a:ext cx="590550" cy="400050"/>
          </a:xfrm>
          <a:prstGeom prst="rect">
            <a:avLst/>
          </a:prstGeom>
          <a:gradFill>
            <a:gsLst>
              <a:gs pos="0">
                <a:srgbClr val="7D138F"/>
              </a:gs>
              <a:gs pos="100000">
                <a:srgbClr val="A219B9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0" y="6756400"/>
            <a:ext cx="12192000" cy="101600"/>
            <a:chOff x="0" y="6756400"/>
            <a:chExt cx="12192000" cy="101600"/>
          </a:xfrm>
          <a:solidFill>
            <a:srgbClr val="004C41"/>
          </a:solidFill>
        </p:grpSpPr>
        <p:sp>
          <p:nvSpPr>
            <p:cNvPr id="76" name="Rectangle 1"/>
            <p:cNvSpPr/>
            <p:nvPr/>
          </p:nvSpPr>
          <p:spPr>
            <a:xfrm>
              <a:off x="0" y="6756400"/>
              <a:ext cx="12192000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Parallelogram 2"/>
            <p:cNvSpPr/>
            <p:nvPr/>
          </p:nvSpPr>
          <p:spPr>
            <a:xfrm>
              <a:off x="107918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Parallelogram 4"/>
            <p:cNvSpPr/>
            <p:nvPr/>
          </p:nvSpPr>
          <p:spPr>
            <a:xfrm>
              <a:off x="1010285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Parallelogram 5"/>
            <p:cNvSpPr/>
            <p:nvPr/>
          </p:nvSpPr>
          <p:spPr>
            <a:xfrm>
              <a:off x="941387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Parallelogram 7"/>
            <p:cNvSpPr/>
            <p:nvPr/>
          </p:nvSpPr>
          <p:spPr>
            <a:xfrm>
              <a:off x="8724900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Parallelogram 8"/>
            <p:cNvSpPr/>
            <p:nvPr/>
          </p:nvSpPr>
          <p:spPr>
            <a:xfrm>
              <a:off x="8035925" y="6756400"/>
              <a:ext cx="749300" cy="101600"/>
            </a:xfrm>
            <a:prstGeom prst="parallelogram">
              <a:avLst>
                <a:gd name="adj" fmla="val 5625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 10"/>
            <p:cNvSpPr/>
            <p:nvPr/>
          </p:nvSpPr>
          <p:spPr>
            <a:xfrm>
              <a:off x="11480799" y="6756400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8CC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4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20463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49" grpId="0" animBg="1"/>
      <p:bldP spid="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010302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010302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010302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010302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010302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010302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010302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010302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010302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010302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010302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010302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010302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2344</Words>
  <Application>Microsoft Office PowerPoint</Application>
  <PresentationFormat>宽屏</PresentationFormat>
  <Paragraphs>322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DIN-BoldItalic</vt:lpstr>
      <vt:lpstr>Gill Sans</vt:lpstr>
      <vt:lpstr>等线</vt:lpstr>
      <vt:lpstr>等线 Light</vt:lpstr>
      <vt:lpstr>Arial</vt:lpstr>
      <vt:lpstr>Calibri</vt:lpstr>
      <vt:lpstr>Calibri Light</vt:lpstr>
      <vt:lpstr>Century Gothic</vt:lpstr>
      <vt:lpstr>微软雅黑</vt:lpstr>
      <vt:lpstr>Office 主题</vt:lpstr>
      <vt:lpstr>Office 主题​​</vt:lpstr>
      <vt:lpstr>3_Office 主题​​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QQ:394222199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李国海</dc:creator>
  <cp:lastModifiedBy>Administrator</cp:lastModifiedBy>
  <cp:revision>636</cp:revision>
  <dcterms:created xsi:type="dcterms:W3CDTF">2015-08-26T01:53:41Z</dcterms:created>
  <dcterms:modified xsi:type="dcterms:W3CDTF">2019-07-23T05:36:50Z</dcterms:modified>
</cp:coreProperties>
</file>